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autoCompressPictures="0">
  <p:sldMasterIdLst>
    <p:sldMasterId id="2147483686" r:id="rId1"/>
  </p:sldMasterIdLst>
  <p:notesMasterIdLst>
    <p:notesMasterId r:id="rId44"/>
  </p:notesMasterIdLst>
  <p:sldIdLst>
    <p:sldId id="256" r:id="rId2"/>
    <p:sldId id="257" r:id="rId3"/>
    <p:sldId id="258" r:id="rId4"/>
    <p:sldId id="262" r:id="rId5"/>
    <p:sldId id="259" r:id="rId6"/>
    <p:sldId id="260" r:id="rId7"/>
    <p:sldId id="261" r:id="rId8"/>
    <p:sldId id="263" r:id="rId9"/>
    <p:sldId id="474" r:id="rId10"/>
    <p:sldId id="521" r:id="rId11"/>
    <p:sldId id="542" r:id="rId12"/>
    <p:sldId id="480" r:id="rId13"/>
    <p:sldId id="456" r:id="rId14"/>
    <p:sldId id="546" r:id="rId15"/>
    <p:sldId id="284" r:id="rId16"/>
    <p:sldId id="479" r:id="rId17"/>
    <p:sldId id="483" r:id="rId18"/>
    <p:sldId id="386" r:id="rId19"/>
    <p:sldId id="387" r:id="rId20"/>
    <p:sldId id="543" r:id="rId21"/>
    <p:sldId id="544" r:id="rId22"/>
    <p:sldId id="488" r:id="rId23"/>
    <p:sldId id="288" r:id="rId24"/>
    <p:sldId id="289" r:id="rId25"/>
    <p:sldId id="290" r:id="rId26"/>
    <p:sldId id="481" r:id="rId27"/>
    <p:sldId id="539" r:id="rId28"/>
    <p:sldId id="296" r:id="rId29"/>
    <p:sldId id="522" r:id="rId30"/>
    <p:sldId id="297" r:id="rId31"/>
    <p:sldId id="398" r:id="rId32"/>
    <p:sldId id="300" r:id="rId33"/>
    <p:sldId id="301" r:id="rId34"/>
    <p:sldId id="547" r:id="rId35"/>
    <p:sldId id="303" r:id="rId36"/>
    <p:sldId id="304" r:id="rId37"/>
    <p:sldId id="305" r:id="rId38"/>
    <p:sldId id="313" r:id="rId39"/>
    <p:sldId id="308" r:id="rId40"/>
    <p:sldId id="309" r:id="rId41"/>
    <p:sldId id="548" r:id="rId42"/>
    <p:sldId id="316" r:id="rId43"/>
  </p:sldIdLst>
  <p:sldSz cx="9144000" cy="5143500" type="screen16x9"/>
  <p:notesSz cx="6858000" cy="9144000"/>
  <p:embeddedFontLst>
    <p:embeddedFont>
      <p:font typeface="Calibri" panose="020F0502020204030204" pitchFamily="34" charset="0"/>
      <p:regular r:id="rId45"/>
      <p:bold r:id="rId46"/>
      <p:italic r:id="rId47"/>
      <p:boldItalic r:id="rId48"/>
    </p:embeddedFont>
    <p:embeddedFont>
      <p:font typeface="Century Schoolbook" panose="02040604050505020304" pitchFamily="18" charset="0"/>
      <p:regular r:id="rId49"/>
      <p:bold r:id="rId50"/>
      <p:italic r:id="rId51"/>
      <p:boldItalic r:id="rId52"/>
    </p:embeddedFont>
    <p:embeddedFont>
      <p:font typeface="Lato" panose="020F0502020204030203" pitchFamily="34" charset="77"/>
      <p:regular r:id="rId53"/>
      <p:bold r:id="rId54"/>
    </p:embeddedFont>
    <p:embeddedFont>
      <p:font typeface="Segoe UI" panose="020B0502040204020203" pitchFamily="34" charset="0"/>
      <p:regular r:id="rId55"/>
      <p:bold r:id="rId56"/>
      <p:italic r:id="rId57"/>
      <p:boldItalic r:id="rId5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BC8DF"/>
    <a:srgbClr val="7A0F17"/>
    <a:srgbClr val="F3A21F"/>
    <a:srgbClr val="7B101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254" autoAdjust="0"/>
    <p:restoredTop sz="81224" autoAdjust="0"/>
  </p:normalViewPr>
  <p:slideViewPr>
    <p:cSldViewPr snapToGrid="0">
      <p:cViewPr varScale="1">
        <p:scale>
          <a:sx n="131" d="100"/>
          <a:sy n="131" d="100"/>
        </p:scale>
        <p:origin x="1168" y="168"/>
      </p:cViewPr>
      <p:guideLst>
        <p:guide orient="horz" pos="1620"/>
        <p:guide pos="2880"/>
      </p:guideLst>
    </p:cSldViewPr>
  </p:slideViewPr>
  <p:notesTextViewPr>
    <p:cViewPr>
      <p:scale>
        <a:sx n="125" d="100"/>
        <a:sy n="125"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3.fntdata"/><Relationship Id="rId50" Type="http://schemas.openxmlformats.org/officeDocument/2006/relationships/font" Target="fonts/font6.fntdata"/><Relationship Id="rId55" Type="http://schemas.openxmlformats.org/officeDocument/2006/relationships/font" Target="fonts/font11.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1.fntdata"/><Relationship Id="rId53" Type="http://schemas.openxmlformats.org/officeDocument/2006/relationships/font" Target="fonts/font9.fntdata"/><Relationship Id="rId58" Type="http://schemas.openxmlformats.org/officeDocument/2006/relationships/font" Target="fonts/font14.fntdata"/><Relationship Id="rId5" Type="http://schemas.openxmlformats.org/officeDocument/2006/relationships/slide" Target="slides/slide4.xml"/><Relationship Id="rId61"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4.fntdata"/><Relationship Id="rId56" Type="http://schemas.openxmlformats.org/officeDocument/2006/relationships/font" Target="fonts/font12.fntdata"/><Relationship Id="rId8" Type="http://schemas.openxmlformats.org/officeDocument/2006/relationships/slide" Target="slides/slide7.xml"/><Relationship Id="rId51" Type="http://schemas.openxmlformats.org/officeDocument/2006/relationships/font" Target="fonts/font7.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2.fntdata"/><Relationship Id="rId59"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10.fntdata"/><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5.fntdata"/><Relationship Id="rId57" Type="http://schemas.openxmlformats.org/officeDocument/2006/relationships/font" Target="fonts/font13.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notesMaster" Target="notesMasters/notesMaster1.xml"/><Relationship Id="rId52" Type="http://schemas.openxmlformats.org/officeDocument/2006/relationships/font" Target="fonts/font8.fntdata"/><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marR="0" lvl="0" indent="-298450" algn="l" rtl="0">
              <a:spcBef>
                <a:spcPts val="0"/>
              </a:spcBef>
              <a:spcAft>
                <a:spcPts val="0"/>
              </a:spcAft>
              <a:buClr>
                <a:schemeClr val="dk1"/>
              </a:buClr>
              <a:buSzPts val="1100"/>
              <a:buFont typeface="Calibri"/>
              <a:buChar char="●"/>
              <a:defRPr sz="1100" b="0" i="0" u="none" strike="noStrike" cap="none">
                <a:solidFill>
                  <a:schemeClr val="dk1"/>
                </a:solidFill>
                <a:latin typeface="Calibri"/>
                <a:ea typeface="Calibri"/>
                <a:cs typeface="Calibri"/>
                <a:sym typeface="Calibri"/>
              </a:defRPr>
            </a:lvl1pPr>
            <a:lvl2pPr marL="914400" marR="0" lvl="1" indent="-298450" algn="l" rtl="0">
              <a:spcBef>
                <a:spcPts val="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2pPr>
            <a:lvl3pPr marL="1371600" marR="0" lvl="2" indent="-298450" algn="l" rtl="0">
              <a:spcBef>
                <a:spcPts val="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3pPr>
            <a:lvl4pPr marL="1828800" marR="0" lvl="3" indent="-298450" algn="l" rtl="0">
              <a:spcBef>
                <a:spcPts val="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4pPr>
            <a:lvl5pPr marL="2286000" marR="0" lvl="4" indent="-298450" algn="l" rtl="0">
              <a:spcBef>
                <a:spcPts val="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5pPr>
            <a:lvl6pPr marL="2743200" marR="0" lvl="5" indent="-298450" algn="l" rtl="0">
              <a:spcBef>
                <a:spcPts val="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6pPr>
            <a:lvl7pPr marL="3200400" marR="0" lvl="6" indent="-298450" algn="l" rtl="0">
              <a:spcBef>
                <a:spcPts val="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7pPr>
            <a:lvl8pPr marL="3657600" marR="0" lvl="7" indent="-298450" algn="l" rtl="0">
              <a:spcBef>
                <a:spcPts val="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8pPr>
            <a:lvl9pPr marL="4114800" marR="0" lvl="8" indent="-298450" algn="l" rtl="0">
              <a:spcBef>
                <a:spcPts val="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38908528"/>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07" name="Google Shape;307;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Calibri"/>
              <a:buNone/>
            </a:pPr>
            <a:r>
              <a:rPr lang="en-US" i="1" dirty="0"/>
              <a:t>Notes to facilitators in italics.</a:t>
            </a:r>
            <a:endParaRPr dirty="0"/>
          </a:p>
          <a:p>
            <a:pPr marL="0" lvl="0" indent="0" algn="l" rtl="0">
              <a:spcBef>
                <a:spcPts val="0"/>
              </a:spcBef>
              <a:spcAft>
                <a:spcPts val="0"/>
              </a:spcAft>
              <a:buClr>
                <a:schemeClr val="dk1"/>
              </a:buClr>
              <a:buSzPts val="1100"/>
              <a:buFont typeface="Calibri"/>
              <a:buNone/>
            </a:pPr>
            <a:r>
              <a:rPr lang="en-US" i="1" dirty="0"/>
              <a:t>Welcome the participants to the session. Introduce yourself and your role at the school/district. </a:t>
            </a:r>
            <a:endParaRPr dirty="0"/>
          </a:p>
          <a:p>
            <a:pPr marL="0" lvl="0" indent="0" algn="l" rtl="0">
              <a:spcBef>
                <a:spcPts val="0"/>
              </a:spcBef>
              <a:spcAft>
                <a:spcPts val="0"/>
              </a:spcAft>
              <a:buClr>
                <a:schemeClr val="dk1"/>
              </a:buClr>
              <a:buSzPts val="1100"/>
              <a:buFont typeface="Calibri"/>
              <a:buNone/>
            </a:pPr>
            <a:r>
              <a:rPr lang="en-US" i="1" dirty="0"/>
              <a:t>Let them know there is one scheduled break but they are free to take personal breaks as necessary.</a:t>
            </a:r>
          </a:p>
          <a:p>
            <a:pPr marL="0" lvl="0" indent="0" algn="l" rtl="0">
              <a:spcBef>
                <a:spcPts val="0"/>
              </a:spcBef>
              <a:spcAft>
                <a:spcPts val="0"/>
              </a:spcAft>
              <a:buClr>
                <a:schemeClr val="dk1"/>
              </a:buClr>
              <a:buSzPts val="1100"/>
              <a:buFont typeface="Calibri"/>
              <a:buNone/>
            </a:pPr>
            <a:endParaRPr dirty="0"/>
          </a:p>
          <a:p>
            <a:pPr marL="0" lvl="0" indent="0" algn="l" rtl="0">
              <a:spcBef>
                <a:spcPts val="0"/>
              </a:spcBef>
              <a:spcAft>
                <a:spcPts val="0"/>
              </a:spcAft>
              <a:buClr>
                <a:schemeClr val="dk1"/>
              </a:buClr>
              <a:buSzPts val="1100"/>
              <a:buFont typeface="Calibri"/>
              <a:buNone/>
            </a:pPr>
            <a:r>
              <a:rPr lang="en-US" i="1" dirty="0" err="1">
                <a:solidFill>
                  <a:srgbClr val="6AA84F"/>
                </a:solidFill>
              </a:rPr>
              <a:t>Cov</a:t>
            </a:r>
            <a:r>
              <a:rPr lang="en-US" i="1" dirty="0">
                <a:solidFill>
                  <a:srgbClr val="6AA84F"/>
                </a:solidFill>
              </a:rPr>
              <a:t> </a:t>
            </a:r>
            <a:r>
              <a:rPr lang="en-US" i="1" dirty="0" err="1">
                <a:solidFill>
                  <a:srgbClr val="6AA84F"/>
                </a:solidFill>
              </a:rPr>
              <a:t>ntawv</a:t>
            </a:r>
            <a:r>
              <a:rPr lang="en-US" i="1" dirty="0">
                <a:solidFill>
                  <a:srgbClr val="6AA84F"/>
                </a:solidFill>
              </a:rPr>
              <a:t> </a:t>
            </a:r>
            <a:r>
              <a:rPr lang="en-US" i="1" dirty="0" err="1">
                <a:solidFill>
                  <a:srgbClr val="6AA84F"/>
                </a:solidFill>
              </a:rPr>
              <a:t>tus</a:t>
            </a:r>
            <a:r>
              <a:rPr lang="en-US" i="1" dirty="0">
                <a:solidFill>
                  <a:srgbClr val="6AA84F"/>
                </a:solidFill>
              </a:rPr>
              <a:t> cob </a:t>
            </a:r>
            <a:r>
              <a:rPr lang="en-US" i="1" dirty="0" err="1">
                <a:solidFill>
                  <a:srgbClr val="6AA84F"/>
                </a:solidFill>
              </a:rPr>
              <a:t>qhia</a:t>
            </a:r>
            <a:r>
              <a:rPr lang="en-US" i="1" dirty="0">
                <a:solidFill>
                  <a:srgbClr val="6AA84F"/>
                </a:solidFill>
              </a:rPr>
              <a:t> </a:t>
            </a:r>
            <a:r>
              <a:rPr lang="en-US" i="1" dirty="0" err="1">
                <a:solidFill>
                  <a:srgbClr val="6AA84F"/>
                </a:solidFill>
              </a:rPr>
              <a:t>yuav</a:t>
            </a:r>
            <a:r>
              <a:rPr lang="en-US" i="1" dirty="0">
                <a:solidFill>
                  <a:srgbClr val="6AA84F"/>
                </a:solidFill>
              </a:rPr>
              <a:t> </a:t>
            </a:r>
            <a:r>
              <a:rPr lang="en-US" i="1" dirty="0" err="1">
                <a:solidFill>
                  <a:srgbClr val="6AA84F"/>
                </a:solidFill>
              </a:rPr>
              <a:t>hais</a:t>
            </a:r>
            <a:r>
              <a:rPr lang="en-US" i="1" dirty="0">
                <a:solidFill>
                  <a:srgbClr val="6AA84F"/>
                </a:solidFill>
              </a:rPr>
              <a:t> </a:t>
            </a:r>
            <a:r>
              <a:rPr lang="en-US" i="1" dirty="0" err="1">
                <a:solidFill>
                  <a:srgbClr val="6AA84F"/>
                </a:solidFill>
              </a:rPr>
              <a:t>yog</a:t>
            </a:r>
            <a:r>
              <a:rPr lang="en-US" i="1" dirty="0">
                <a:solidFill>
                  <a:srgbClr val="6AA84F"/>
                </a:solidFill>
              </a:rPr>
              <a:t> </a:t>
            </a:r>
            <a:r>
              <a:rPr lang="en-US" i="1" dirty="0" err="1">
                <a:solidFill>
                  <a:srgbClr val="6AA84F"/>
                </a:solidFill>
              </a:rPr>
              <a:t>cov</a:t>
            </a:r>
            <a:r>
              <a:rPr lang="en-US" i="1" dirty="0">
                <a:solidFill>
                  <a:srgbClr val="6AA84F"/>
                </a:solidFill>
              </a:rPr>
              <a:t> </a:t>
            </a:r>
            <a:r>
              <a:rPr lang="en-US" i="1" dirty="0" err="1">
                <a:solidFill>
                  <a:srgbClr val="6AA84F"/>
                </a:solidFill>
              </a:rPr>
              <a:t>ntawv</a:t>
            </a:r>
            <a:r>
              <a:rPr lang="en-US" i="1" dirty="0">
                <a:solidFill>
                  <a:srgbClr val="6AA84F"/>
                </a:solidFill>
              </a:rPr>
              <a:t> italics</a:t>
            </a:r>
            <a:endParaRPr i="1" dirty="0">
              <a:solidFill>
                <a:srgbClr val="6AA84F"/>
              </a:solidFill>
            </a:endParaRPr>
          </a:p>
          <a:p>
            <a:pPr marL="0" lvl="0" indent="0" algn="l" rtl="0">
              <a:spcBef>
                <a:spcPts val="0"/>
              </a:spcBef>
              <a:spcAft>
                <a:spcPts val="0"/>
              </a:spcAft>
              <a:buClr>
                <a:schemeClr val="dk1"/>
              </a:buClr>
              <a:buSzPts val="1100"/>
              <a:buFont typeface="Calibri"/>
              <a:buNone/>
            </a:pPr>
            <a:r>
              <a:rPr lang="en-US" i="1" dirty="0" err="1">
                <a:solidFill>
                  <a:srgbClr val="6AA84F"/>
                </a:solidFill>
              </a:rPr>
              <a:t>Qhib</a:t>
            </a:r>
            <a:r>
              <a:rPr lang="en-US" i="1" dirty="0">
                <a:solidFill>
                  <a:srgbClr val="6AA84F"/>
                </a:solidFill>
              </a:rPr>
              <a:t> </a:t>
            </a:r>
            <a:r>
              <a:rPr lang="en-US" i="1" dirty="0" err="1">
                <a:solidFill>
                  <a:srgbClr val="6AA84F"/>
                </a:solidFill>
              </a:rPr>
              <a:t>lus</a:t>
            </a:r>
            <a:r>
              <a:rPr lang="en-US" i="1" dirty="0">
                <a:solidFill>
                  <a:srgbClr val="6AA84F"/>
                </a:solidFill>
              </a:rPr>
              <a:t> </a:t>
            </a:r>
            <a:r>
              <a:rPr lang="en-US" i="1" dirty="0" err="1">
                <a:solidFill>
                  <a:srgbClr val="6AA84F"/>
                </a:solidFill>
              </a:rPr>
              <a:t>txhais</a:t>
            </a:r>
            <a:r>
              <a:rPr lang="en-US" i="1" dirty="0">
                <a:solidFill>
                  <a:srgbClr val="6AA84F"/>
                </a:solidFill>
              </a:rPr>
              <a:t> </a:t>
            </a:r>
            <a:r>
              <a:rPr lang="en-US" i="1" dirty="0" err="1">
                <a:solidFill>
                  <a:srgbClr val="6AA84F"/>
                </a:solidFill>
              </a:rPr>
              <a:t>tos</a:t>
            </a:r>
            <a:r>
              <a:rPr lang="en-US" i="1" dirty="0">
                <a:solidFill>
                  <a:srgbClr val="6AA84F"/>
                </a:solidFill>
              </a:rPr>
              <a:t> </a:t>
            </a:r>
            <a:r>
              <a:rPr lang="en-US" i="1" dirty="0" err="1">
                <a:solidFill>
                  <a:srgbClr val="6AA84F"/>
                </a:solidFill>
              </a:rPr>
              <a:t>cov</a:t>
            </a:r>
            <a:r>
              <a:rPr lang="en-US" i="1" dirty="0">
                <a:solidFill>
                  <a:srgbClr val="6AA84F"/>
                </a:solidFill>
              </a:rPr>
              <a:t> </a:t>
            </a:r>
            <a:r>
              <a:rPr lang="en-US" i="1" dirty="0" err="1">
                <a:solidFill>
                  <a:srgbClr val="6AA84F"/>
                </a:solidFill>
              </a:rPr>
              <a:t>niam</a:t>
            </a:r>
            <a:r>
              <a:rPr lang="en-US" i="1" dirty="0">
                <a:solidFill>
                  <a:srgbClr val="6AA84F"/>
                </a:solidFill>
              </a:rPr>
              <a:t> </a:t>
            </a:r>
            <a:r>
              <a:rPr lang="en-US" i="1" dirty="0" err="1">
                <a:solidFill>
                  <a:srgbClr val="6AA84F"/>
                </a:solidFill>
              </a:rPr>
              <a:t>txiv</a:t>
            </a:r>
            <a:r>
              <a:rPr lang="en-US" i="1" dirty="0">
                <a:solidFill>
                  <a:srgbClr val="6AA84F"/>
                </a:solidFill>
              </a:rPr>
              <a:t> </a:t>
            </a:r>
            <a:r>
              <a:rPr lang="en-US" i="1" dirty="0" err="1">
                <a:solidFill>
                  <a:srgbClr val="6AA84F"/>
                </a:solidFill>
              </a:rPr>
              <a:t>tuaj</a:t>
            </a:r>
            <a:r>
              <a:rPr lang="en-US" i="1" dirty="0">
                <a:solidFill>
                  <a:srgbClr val="6AA84F"/>
                </a:solidFill>
              </a:rPr>
              <a:t> </a:t>
            </a:r>
            <a:r>
              <a:rPr lang="en-US" i="1" dirty="0" err="1">
                <a:solidFill>
                  <a:srgbClr val="6AA84F"/>
                </a:solidFill>
              </a:rPr>
              <a:t>kawm</a:t>
            </a:r>
            <a:r>
              <a:rPr lang="en-US" i="1" dirty="0">
                <a:solidFill>
                  <a:srgbClr val="6AA84F"/>
                </a:solidFill>
              </a:rPr>
              <a:t> </a:t>
            </a:r>
            <a:r>
              <a:rPr lang="en-US" i="1" dirty="0" err="1">
                <a:solidFill>
                  <a:srgbClr val="6AA84F"/>
                </a:solidFill>
              </a:rPr>
              <a:t>hmo</a:t>
            </a:r>
            <a:r>
              <a:rPr lang="en-US" i="1" dirty="0">
                <a:solidFill>
                  <a:srgbClr val="6AA84F"/>
                </a:solidFill>
              </a:rPr>
              <a:t> no.  </a:t>
            </a:r>
            <a:r>
              <a:rPr lang="en-US" i="1" dirty="0" err="1">
                <a:solidFill>
                  <a:srgbClr val="6AA84F"/>
                </a:solidFill>
              </a:rPr>
              <a:t>Qhia</a:t>
            </a:r>
            <a:r>
              <a:rPr lang="en-US" i="1" dirty="0">
                <a:solidFill>
                  <a:srgbClr val="6AA84F"/>
                </a:solidFill>
              </a:rPr>
              <a:t> </a:t>
            </a:r>
            <a:r>
              <a:rPr lang="en-US" i="1" dirty="0" err="1">
                <a:solidFill>
                  <a:srgbClr val="6AA84F"/>
                </a:solidFill>
              </a:rPr>
              <a:t>koj</a:t>
            </a:r>
            <a:r>
              <a:rPr lang="en-US" i="1" dirty="0">
                <a:solidFill>
                  <a:srgbClr val="6AA84F"/>
                </a:solidFill>
              </a:rPr>
              <a:t> </a:t>
            </a:r>
            <a:r>
              <a:rPr lang="en-US" i="1" dirty="0" err="1">
                <a:solidFill>
                  <a:srgbClr val="6AA84F"/>
                </a:solidFill>
              </a:rPr>
              <a:t>tus</a:t>
            </a:r>
            <a:r>
              <a:rPr lang="en-US" i="1" dirty="0">
                <a:solidFill>
                  <a:srgbClr val="6AA84F"/>
                </a:solidFill>
              </a:rPr>
              <a:t> </a:t>
            </a:r>
            <a:r>
              <a:rPr lang="en-US" i="1" dirty="0" err="1">
                <a:solidFill>
                  <a:srgbClr val="6AA84F"/>
                </a:solidFill>
              </a:rPr>
              <a:t>kheej</a:t>
            </a:r>
            <a:r>
              <a:rPr lang="en-US" i="1" dirty="0">
                <a:solidFill>
                  <a:srgbClr val="6AA84F"/>
                </a:solidFill>
              </a:rPr>
              <a:t> </a:t>
            </a:r>
            <a:r>
              <a:rPr lang="en-US" i="1" dirty="0" err="1">
                <a:solidFill>
                  <a:srgbClr val="6AA84F"/>
                </a:solidFill>
              </a:rPr>
              <a:t>thiab</a:t>
            </a:r>
            <a:r>
              <a:rPr lang="en-US" i="1" dirty="0">
                <a:solidFill>
                  <a:srgbClr val="6AA84F"/>
                </a:solidFill>
              </a:rPr>
              <a:t> </a:t>
            </a:r>
            <a:r>
              <a:rPr lang="en-US" i="1" dirty="0" err="1">
                <a:solidFill>
                  <a:srgbClr val="6AA84F"/>
                </a:solidFill>
              </a:rPr>
              <a:t>koj</a:t>
            </a:r>
            <a:r>
              <a:rPr lang="en-US" i="1" dirty="0">
                <a:solidFill>
                  <a:srgbClr val="6AA84F"/>
                </a:solidFill>
              </a:rPr>
              <a:t> </a:t>
            </a:r>
            <a:r>
              <a:rPr lang="en-US" i="1" dirty="0" err="1">
                <a:solidFill>
                  <a:srgbClr val="6AA84F"/>
                </a:solidFill>
              </a:rPr>
              <a:t>txoj</a:t>
            </a:r>
            <a:r>
              <a:rPr lang="en-US" i="1" dirty="0">
                <a:solidFill>
                  <a:srgbClr val="6AA84F"/>
                </a:solidFill>
              </a:rPr>
              <a:t> </a:t>
            </a:r>
            <a:r>
              <a:rPr lang="en-US" i="1" dirty="0" err="1">
                <a:solidFill>
                  <a:srgbClr val="6AA84F"/>
                </a:solidFill>
              </a:rPr>
              <a:t>hauj</a:t>
            </a:r>
            <a:r>
              <a:rPr lang="en-US" i="1" dirty="0">
                <a:solidFill>
                  <a:srgbClr val="6AA84F"/>
                </a:solidFill>
              </a:rPr>
              <a:t> </a:t>
            </a:r>
            <a:r>
              <a:rPr lang="en-US" i="1" dirty="0" err="1">
                <a:solidFill>
                  <a:srgbClr val="6AA84F"/>
                </a:solidFill>
              </a:rPr>
              <a:t>lwm</a:t>
            </a:r>
            <a:r>
              <a:rPr lang="en-US" i="1" dirty="0">
                <a:solidFill>
                  <a:srgbClr val="6AA84F"/>
                </a:solidFill>
              </a:rPr>
              <a:t> </a:t>
            </a:r>
            <a:r>
              <a:rPr lang="en-US" i="1" dirty="0" err="1">
                <a:solidFill>
                  <a:srgbClr val="6AA84F"/>
                </a:solidFill>
              </a:rPr>
              <a:t>nyob</a:t>
            </a:r>
            <a:r>
              <a:rPr lang="en-US" i="1" dirty="0">
                <a:solidFill>
                  <a:srgbClr val="6AA84F"/>
                </a:solidFill>
              </a:rPr>
              <a:t> </a:t>
            </a:r>
            <a:r>
              <a:rPr lang="en-US" i="1" dirty="0" err="1">
                <a:solidFill>
                  <a:srgbClr val="6AA84F"/>
                </a:solidFill>
              </a:rPr>
              <a:t>hauv</a:t>
            </a:r>
            <a:r>
              <a:rPr lang="en-US" i="1" dirty="0">
                <a:solidFill>
                  <a:srgbClr val="6AA84F"/>
                </a:solidFill>
              </a:rPr>
              <a:t> </a:t>
            </a:r>
            <a:r>
              <a:rPr lang="en-US" i="1" dirty="0" err="1">
                <a:solidFill>
                  <a:srgbClr val="6AA84F"/>
                </a:solidFill>
              </a:rPr>
              <a:t>tsev</a:t>
            </a:r>
            <a:r>
              <a:rPr lang="en-US" i="1" dirty="0">
                <a:solidFill>
                  <a:srgbClr val="6AA84F"/>
                </a:solidFill>
              </a:rPr>
              <a:t> </a:t>
            </a:r>
            <a:r>
              <a:rPr lang="en-US" i="1" dirty="0" err="1">
                <a:solidFill>
                  <a:srgbClr val="6AA84F"/>
                </a:solidFill>
              </a:rPr>
              <a:t>kawm</a:t>
            </a:r>
            <a:r>
              <a:rPr lang="en-US" i="1" dirty="0">
                <a:solidFill>
                  <a:srgbClr val="6AA84F"/>
                </a:solidFill>
              </a:rPr>
              <a:t> </a:t>
            </a:r>
            <a:r>
              <a:rPr lang="en-US" i="1" dirty="0" err="1">
                <a:solidFill>
                  <a:srgbClr val="6AA84F"/>
                </a:solidFill>
              </a:rPr>
              <a:t>ntawv</a:t>
            </a:r>
            <a:r>
              <a:rPr lang="en-US" i="1" dirty="0">
                <a:solidFill>
                  <a:srgbClr val="6AA84F"/>
                </a:solidFill>
              </a:rPr>
              <a:t>.</a:t>
            </a:r>
            <a:endParaRPr i="1" dirty="0">
              <a:solidFill>
                <a:srgbClr val="6AA84F"/>
              </a:solidFill>
            </a:endParaRPr>
          </a:p>
          <a:p>
            <a:pPr marL="0" lvl="0" indent="0" algn="l" rtl="0">
              <a:spcBef>
                <a:spcPts val="0"/>
              </a:spcBef>
              <a:spcAft>
                <a:spcPts val="0"/>
              </a:spcAft>
              <a:buClr>
                <a:schemeClr val="dk1"/>
              </a:buClr>
              <a:buSzPts val="1100"/>
              <a:buFont typeface="Calibri"/>
              <a:buNone/>
            </a:pPr>
            <a:r>
              <a:rPr lang="en-US" i="1" dirty="0" err="1">
                <a:solidFill>
                  <a:srgbClr val="6AA84F"/>
                </a:solidFill>
              </a:rPr>
              <a:t>Qhia</a:t>
            </a:r>
            <a:r>
              <a:rPr lang="en-US" i="1" dirty="0">
                <a:solidFill>
                  <a:srgbClr val="6AA84F"/>
                </a:solidFill>
              </a:rPr>
              <a:t> </a:t>
            </a:r>
            <a:r>
              <a:rPr lang="en-US" i="1" dirty="0" err="1">
                <a:solidFill>
                  <a:srgbClr val="6AA84F"/>
                </a:solidFill>
              </a:rPr>
              <a:t>rau</a:t>
            </a:r>
            <a:r>
              <a:rPr lang="en-US" i="1" dirty="0">
                <a:solidFill>
                  <a:srgbClr val="6AA84F"/>
                </a:solidFill>
              </a:rPr>
              <a:t> </a:t>
            </a:r>
            <a:r>
              <a:rPr lang="en-US" i="1" dirty="0" err="1">
                <a:solidFill>
                  <a:srgbClr val="6AA84F"/>
                </a:solidFill>
              </a:rPr>
              <a:t>lawv</a:t>
            </a:r>
            <a:r>
              <a:rPr lang="en-US" i="1" dirty="0">
                <a:solidFill>
                  <a:srgbClr val="6AA84F"/>
                </a:solidFill>
              </a:rPr>
              <a:t> </a:t>
            </a:r>
            <a:r>
              <a:rPr lang="en-US" i="1" dirty="0" err="1">
                <a:solidFill>
                  <a:srgbClr val="6AA84F"/>
                </a:solidFill>
              </a:rPr>
              <a:t>paub</a:t>
            </a:r>
            <a:r>
              <a:rPr lang="en-US" i="1" dirty="0">
                <a:solidFill>
                  <a:srgbClr val="6AA84F"/>
                </a:solidFill>
              </a:rPr>
              <a:t> </a:t>
            </a:r>
            <a:r>
              <a:rPr lang="en-US" i="1" dirty="0" err="1">
                <a:solidFill>
                  <a:srgbClr val="6AA84F"/>
                </a:solidFill>
              </a:rPr>
              <a:t>tias</a:t>
            </a:r>
            <a:r>
              <a:rPr lang="en-US" i="1" dirty="0">
                <a:solidFill>
                  <a:srgbClr val="6AA84F"/>
                </a:solidFill>
              </a:rPr>
              <a:t> </a:t>
            </a:r>
            <a:r>
              <a:rPr lang="en-US" i="1" dirty="0" err="1">
                <a:solidFill>
                  <a:srgbClr val="6AA84F"/>
                </a:solidFill>
              </a:rPr>
              <a:t>hmo</a:t>
            </a:r>
            <a:r>
              <a:rPr lang="en-US" i="1" dirty="0">
                <a:solidFill>
                  <a:srgbClr val="6AA84F"/>
                </a:solidFill>
              </a:rPr>
              <a:t> no </a:t>
            </a:r>
            <a:r>
              <a:rPr lang="en-US" i="1" dirty="0" err="1">
                <a:solidFill>
                  <a:srgbClr val="6AA84F"/>
                </a:solidFill>
              </a:rPr>
              <a:t>sawv</a:t>
            </a:r>
            <a:r>
              <a:rPr lang="en-US" i="1" dirty="0">
                <a:solidFill>
                  <a:srgbClr val="6AA84F"/>
                </a:solidFill>
              </a:rPr>
              <a:t> </a:t>
            </a:r>
            <a:r>
              <a:rPr lang="en-US" i="1" dirty="0" err="1">
                <a:solidFill>
                  <a:srgbClr val="6AA84F"/>
                </a:solidFill>
              </a:rPr>
              <a:t>daws</a:t>
            </a:r>
            <a:r>
              <a:rPr lang="en-US" i="1" dirty="0">
                <a:solidFill>
                  <a:srgbClr val="6AA84F"/>
                </a:solidFill>
              </a:rPr>
              <a:t>  </a:t>
            </a:r>
            <a:r>
              <a:rPr lang="en-US" i="1" dirty="0" err="1">
                <a:solidFill>
                  <a:srgbClr val="6AA84F"/>
                </a:solidFill>
              </a:rPr>
              <a:t>muaj</a:t>
            </a:r>
            <a:r>
              <a:rPr lang="en-US" i="1" dirty="0">
                <a:solidFill>
                  <a:srgbClr val="6AA84F"/>
                </a:solidFill>
              </a:rPr>
              <a:t> so </a:t>
            </a:r>
            <a:r>
              <a:rPr lang="en-US" i="1" dirty="0" err="1">
                <a:solidFill>
                  <a:srgbClr val="6AA84F"/>
                </a:solidFill>
              </a:rPr>
              <a:t>ib</a:t>
            </a:r>
            <a:r>
              <a:rPr lang="en-US" i="1" dirty="0">
                <a:solidFill>
                  <a:srgbClr val="6AA84F"/>
                </a:solidFill>
              </a:rPr>
              <a:t> </a:t>
            </a:r>
            <a:r>
              <a:rPr lang="en-US" i="1" dirty="0" err="1">
                <a:solidFill>
                  <a:srgbClr val="6AA84F"/>
                </a:solidFill>
              </a:rPr>
              <a:t>zaug</a:t>
            </a:r>
            <a:r>
              <a:rPr lang="en-US" i="1" dirty="0">
                <a:solidFill>
                  <a:srgbClr val="6AA84F"/>
                </a:solidFill>
              </a:rPr>
              <a:t> </a:t>
            </a:r>
            <a:r>
              <a:rPr lang="en-US" i="1" dirty="0" err="1">
                <a:solidFill>
                  <a:srgbClr val="6AA84F"/>
                </a:solidFill>
              </a:rPr>
              <a:t>tiam</a:t>
            </a:r>
            <a:r>
              <a:rPr lang="en-US" i="1" dirty="0">
                <a:solidFill>
                  <a:srgbClr val="6AA84F"/>
                </a:solidFill>
              </a:rPr>
              <a:t> sis </a:t>
            </a:r>
            <a:r>
              <a:rPr lang="en-US" i="1" dirty="0" err="1">
                <a:solidFill>
                  <a:srgbClr val="6AA84F"/>
                </a:solidFill>
              </a:rPr>
              <a:t>yogleej</a:t>
            </a:r>
            <a:r>
              <a:rPr lang="en-US" i="1" dirty="0">
                <a:solidFill>
                  <a:srgbClr val="6AA84F"/>
                </a:solidFill>
              </a:rPr>
              <a:t> </a:t>
            </a:r>
            <a:r>
              <a:rPr lang="en-US" i="1" dirty="0" err="1">
                <a:solidFill>
                  <a:srgbClr val="6AA84F"/>
                </a:solidFill>
              </a:rPr>
              <a:t>twg</a:t>
            </a:r>
            <a:r>
              <a:rPr lang="en-US" i="1" dirty="0">
                <a:solidFill>
                  <a:srgbClr val="6AA84F"/>
                </a:solidFill>
              </a:rPr>
              <a:t> ho </a:t>
            </a:r>
            <a:r>
              <a:rPr lang="en-US" i="1" dirty="0" err="1">
                <a:solidFill>
                  <a:srgbClr val="6AA84F"/>
                </a:solidFill>
              </a:rPr>
              <a:t>xav</a:t>
            </a:r>
            <a:r>
              <a:rPr lang="en-US" i="1" dirty="0">
                <a:solidFill>
                  <a:srgbClr val="6AA84F"/>
                </a:solidFill>
              </a:rPr>
              <a:t> </a:t>
            </a:r>
            <a:r>
              <a:rPr lang="en-US" i="1" dirty="0" err="1">
                <a:solidFill>
                  <a:srgbClr val="6AA84F"/>
                </a:solidFill>
              </a:rPr>
              <a:t>muaj</a:t>
            </a:r>
            <a:r>
              <a:rPr lang="en-US" i="1" dirty="0">
                <a:solidFill>
                  <a:srgbClr val="6AA84F"/>
                </a:solidFill>
              </a:rPr>
              <a:t> chaw </a:t>
            </a:r>
            <a:r>
              <a:rPr lang="en-US" i="1" dirty="0" err="1">
                <a:solidFill>
                  <a:srgbClr val="6AA84F"/>
                </a:solidFill>
              </a:rPr>
              <a:t>mus</a:t>
            </a:r>
            <a:r>
              <a:rPr lang="en-US" i="1" dirty="0">
                <a:solidFill>
                  <a:srgbClr val="6AA84F"/>
                </a:solidFill>
              </a:rPr>
              <a:t>  so </a:t>
            </a:r>
            <a:r>
              <a:rPr lang="en-US" i="1" dirty="0" err="1">
                <a:solidFill>
                  <a:srgbClr val="6AA84F"/>
                </a:solidFill>
              </a:rPr>
              <a:t>ntxiv</a:t>
            </a:r>
            <a:r>
              <a:rPr lang="en-US" i="1" dirty="0">
                <a:solidFill>
                  <a:srgbClr val="6AA84F"/>
                </a:solidFill>
              </a:rPr>
              <a:t> no los </a:t>
            </a:r>
            <a:r>
              <a:rPr lang="en-US" i="1" dirty="0" err="1">
                <a:solidFill>
                  <a:srgbClr val="6AA84F"/>
                </a:solidFill>
              </a:rPr>
              <a:t>yeej</a:t>
            </a:r>
            <a:r>
              <a:rPr lang="en-US" i="1" dirty="0">
                <a:solidFill>
                  <a:srgbClr val="6AA84F"/>
                </a:solidFill>
              </a:rPr>
              <a:t> </a:t>
            </a:r>
            <a:r>
              <a:rPr lang="en-US" i="1" dirty="0" err="1">
                <a:solidFill>
                  <a:srgbClr val="6AA84F"/>
                </a:solidFill>
              </a:rPr>
              <a:t>meem</a:t>
            </a:r>
            <a:r>
              <a:rPr lang="en-US" i="1" dirty="0">
                <a:solidFill>
                  <a:srgbClr val="6AA84F"/>
                </a:solidFill>
              </a:rPr>
              <a:t> </a:t>
            </a:r>
            <a:r>
              <a:rPr lang="en-US" i="1" dirty="0" err="1">
                <a:solidFill>
                  <a:srgbClr val="6AA84F"/>
                </a:solidFill>
              </a:rPr>
              <a:t>mus</a:t>
            </a:r>
            <a:r>
              <a:rPr lang="en-US" i="1" dirty="0">
                <a:solidFill>
                  <a:srgbClr val="6AA84F"/>
                </a:solidFill>
              </a:rPr>
              <a:t> so tau.</a:t>
            </a:r>
            <a:endParaRPr i="1" dirty="0">
              <a:solidFill>
                <a:srgbClr val="6AA84F"/>
              </a:solidFill>
            </a:endParaRPr>
          </a:p>
          <a:p>
            <a:pPr marL="0" lvl="0" indent="0" algn="l" rtl="0">
              <a:spcBef>
                <a:spcPts val="0"/>
              </a:spcBef>
              <a:spcAft>
                <a:spcPts val="0"/>
              </a:spcAft>
              <a:buClr>
                <a:schemeClr val="dk1"/>
              </a:buClr>
              <a:buSzPts val="1100"/>
              <a:buFont typeface="Calibri"/>
              <a:buNone/>
            </a:pPr>
            <a:r>
              <a:rPr lang="en-US" i="0" dirty="0"/>
              <a:t>Thank you for coming here tonight.  We hope you enjoy the learning activities we have planned for you.  Please do not hesitate to ask questions along the way. </a:t>
            </a:r>
            <a:endParaRPr i="0" dirty="0"/>
          </a:p>
          <a:p>
            <a:pPr marL="0" lvl="0" indent="0" algn="l" rtl="0">
              <a:spcBef>
                <a:spcPts val="0"/>
              </a:spcBef>
              <a:spcAft>
                <a:spcPts val="0"/>
              </a:spcAft>
              <a:buClr>
                <a:schemeClr val="dk1"/>
              </a:buClr>
              <a:buSzPts val="1100"/>
              <a:buFont typeface="Calibri"/>
              <a:buNone/>
            </a:pPr>
            <a:r>
              <a:rPr lang="en-US" dirty="0" err="1">
                <a:solidFill>
                  <a:srgbClr val="38761D"/>
                </a:solidFill>
              </a:rPr>
              <a:t>Ua</a:t>
            </a:r>
            <a:r>
              <a:rPr lang="en-US" dirty="0">
                <a:solidFill>
                  <a:srgbClr val="38761D"/>
                </a:solidFill>
              </a:rPr>
              <a:t> </a:t>
            </a:r>
            <a:r>
              <a:rPr lang="en-US" dirty="0" err="1">
                <a:solidFill>
                  <a:srgbClr val="38761D"/>
                </a:solidFill>
              </a:rPr>
              <a:t>tsaug</a:t>
            </a:r>
            <a:r>
              <a:rPr lang="en-US" dirty="0">
                <a:solidFill>
                  <a:srgbClr val="38761D"/>
                </a:solidFill>
              </a:rPr>
              <a:t> </a:t>
            </a:r>
            <a:r>
              <a:rPr lang="en-US" dirty="0" err="1">
                <a:solidFill>
                  <a:srgbClr val="38761D"/>
                </a:solidFill>
              </a:rPr>
              <a:t>nej</a:t>
            </a:r>
            <a:r>
              <a:rPr lang="en-US" dirty="0">
                <a:solidFill>
                  <a:srgbClr val="38761D"/>
                </a:solidFill>
              </a:rPr>
              <a:t> </a:t>
            </a:r>
            <a:r>
              <a:rPr lang="en-US" dirty="0" err="1">
                <a:solidFill>
                  <a:srgbClr val="38761D"/>
                </a:solidFill>
              </a:rPr>
              <a:t>sawv</a:t>
            </a:r>
            <a:r>
              <a:rPr lang="en-US" dirty="0">
                <a:solidFill>
                  <a:srgbClr val="38761D"/>
                </a:solidFill>
              </a:rPr>
              <a:t> </a:t>
            </a:r>
            <a:r>
              <a:rPr lang="en-US" dirty="0" err="1">
                <a:solidFill>
                  <a:srgbClr val="38761D"/>
                </a:solidFill>
              </a:rPr>
              <a:t>daws</a:t>
            </a:r>
            <a:r>
              <a:rPr lang="en-US" dirty="0">
                <a:solidFill>
                  <a:srgbClr val="38761D"/>
                </a:solidFill>
              </a:rPr>
              <a:t> </a:t>
            </a:r>
            <a:r>
              <a:rPr lang="en-US" dirty="0" err="1">
                <a:solidFill>
                  <a:srgbClr val="38761D"/>
                </a:solidFill>
              </a:rPr>
              <a:t>tuaj</a:t>
            </a:r>
            <a:r>
              <a:rPr lang="en-US" dirty="0">
                <a:solidFill>
                  <a:srgbClr val="38761D"/>
                </a:solidFill>
              </a:rPr>
              <a:t> </a:t>
            </a:r>
            <a:r>
              <a:rPr lang="en-US" dirty="0" err="1">
                <a:solidFill>
                  <a:srgbClr val="38761D"/>
                </a:solidFill>
              </a:rPr>
              <a:t>hmo</a:t>
            </a:r>
            <a:r>
              <a:rPr lang="en-US" dirty="0">
                <a:solidFill>
                  <a:srgbClr val="38761D"/>
                </a:solidFill>
              </a:rPr>
              <a:t> no.  </a:t>
            </a:r>
            <a:r>
              <a:rPr lang="en-US" dirty="0" err="1">
                <a:solidFill>
                  <a:srgbClr val="38761D"/>
                </a:solidFill>
              </a:rPr>
              <a:t>Peb</a:t>
            </a:r>
            <a:r>
              <a:rPr lang="en-US" dirty="0">
                <a:solidFill>
                  <a:srgbClr val="38761D"/>
                </a:solidFill>
              </a:rPr>
              <a:t> </a:t>
            </a:r>
            <a:r>
              <a:rPr lang="en-US" dirty="0" err="1">
                <a:solidFill>
                  <a:srgbClr val="38761D"/>
                </a:solidFill>
              </a:rPr>
              <a:t>cia</a:t>
            </a:r>
            <a:r>
              <a:rPr lang="en-US" dirty="0">
                <a:solidFill>
                  <a:srgbClr val="38761D"/>
                </a:solidFill>
              </a:rPr>
              <a:t> </a:t>
            </a:r>
            <a:r>
              <a:rPr lang="en-US" dirty="0" err="1">
                <a:solidFill>
                  <a:srgbClr val="38761D"/>
                </a:solidFill>
              </a:rPr>
              <a:t>siab</a:t>
            </a:r>
            <a:r>
              <a:rPr lang="en-US" dirty="0">
                <a:solidFill>
                  <a:srgbClr val="38761D"/>
                </a:solidFill>
              </a:rPr>
              <a:t> </a:t>
            </a:r>
            <a:r>
              <a:rPr lang="en-US" dirty="0" err="1">
                <a:solidFill>
                  <a:srgbClr val="38761D"/>
                </a:solidFill>
              </a:rPr>
              <a:t>tias</a:t>
            </a:r>
            <a:r>
              <a:rPr lang="en-US" dirty="0">
                <a:solidFill>
                  <a:srgbClr val="38761D"/>
                </a:solidFill>
              </a:rPr>
              <a:t> </a:t>
            </a:r>
            <a:r>
              <a:rPr lang="en-US" dirty="0" err="1">
                <a:solidFill>
                  <a:srgbClr val="38761D"/>
                </a:solidFill>
              </a:rPr>
              <a:t>nej</a:t>
            </a:r>
            <a:r>
              <a:rPr lang="en-US" dirty="0">
                <a:solidFill>
                  <a:srgbClr val="38761D"/>
                </a:solidFill>
              </a:rPr>
              <a:t> </a:t>
            </a:r>
            <a:r>
              <a:rPr lang="en-US" dirty="0" err="1">
                <a:solidFill>
                  <a:srgbClr val="38761D"/>
                </a:solidFill>
              </a:rPr>
              <a:t>yuav</a:t>
            </a:r>
            <a:r>
              <a:rPr lang="en-US" dirty="0">
                <a:solidFill>
                  <a:srgbClr val="38761D"/>
                </a:solidFill>
              </a:rPr>
              <a:t> </a:t>
            </a:r>
            <a:r>
              <a:rPr lang="en-US" dirty="0" err="1">
                <a:solidFill>
                  <a:srgbClr val="38761D"/>
                </a:solidFill>
              </a:rPr>
              <a:t>nyiam</a:t>
            </a:r>
            <a:r>
              <a:rPr lang="en-US" dirty="0">
                <a:solidFill>
                  <a:srgbClr val="38761D"/>
                </a:solidFill>
              </a:rPr>
              <a:t> </a:t>
            </a:r>
            <a:r>
              <a:rPr lang="en-US" dirty="0" err="1">
                <a:solidFill>
                  <a:srgbClr val="38761D"/>
                </a:solidFill>
              </a:rPr>
              <a:t>thiab</a:t>
            </a:r>
            <a:r>
              <a:rPr lang="en-US" dirty="0">
                <a:solidFill>
                  <a:srgbClr val="38761D"/>
                </a:solidFill>
              </a:rPr>
              <a:t> </a:t>
            </a:r>
            <a:r>
              <a:rPr lang="en-US" dirty="0" err="1">
                <a:solidFill>
                  <a:srgbClr val="38761D"/>
                </a:solidFill>
              </a:rPr>
              <a:t>txaus</a:t>
            </a:r>
            <a:r>
              <a:rPr lang="en-US" dirty="0">
                <a:solidFill>
                  <a:srgbClr val="38761D"/>
                </a:solidFill>
              </a:rPr>
              <a:t> </a:t>
            </a:r>
            <a:r>
              <a:rPr lang="en-US" dirty="0" err="1">
                <a:solidFill>
                  <a:srgbClr val="38761D"/>
                </a:solidFill>
              </a:rPr>
              <a:t>siab</a:t>
            </a:r>
            <a:r>
              <a:rPr lang="en-US" dirty="0">
                <a:solidFill>
                  <a:srgbClr val="38761D"/>
                </a:solidFill>
              </a:rPr>
              <a:t> </a:t>
            </a:r>
            <a:r>
              <a:rPr lang="en-US" dirty="0" err="1">
                <a:solidFill>
                  <a:srgbClr val="38761D"/>
                </a:solidFill>
              </a:rPr>
              <a:t>rau</a:t>
            </a:r>
            <a:r>
              <a:rPr lang="en-US" dirty="0">
                <a:solidFill>
                  <a:srgbClr val="38761D"/>
                </a:solidFill>
              </a:rPr>
              <a:t> </a:t>
            </a:r>
            <a:r>
              <a:rPr lang="en-US" dirty="0" err="1">
                <a:solidFill>
                  <a:srgbClr val="38761D"/>
                </a:solidFill>
              </a:rPr>
              <a:t>cov</a:t>
            </a:r>
            <a:r>
              <a:rPr lang="en-US" dirty="0">
                <a:solidFill>
                  <a:srgbClr val="38761D"/>
                </a:solidFill>
              </a:rPr>
              <a:t> </a:t>
            </a:r>
            <a:r>
              <a:rPr lang="en-US" dirty="0" err="1">
                <a:solidFill>
                  <a:srgbClr val="38761D"/>
                </a:solidFill>
              </a:rPr>
              <a:t>kev</a:t>
            </a:r>
            <a:r>
              <a:rPr lang="en-US" dirty="0">
                <a:solidFill>
                  <a:srgbClr val="38761D"/>
                </a:solidFill>
              </a:rPr>
              <a:t>  </a:t>
            </a:r>
            <a:r>
              <a:rPr lang="en-US" dirty="0" err="1">
                <a:solidFill>
                  <a:srgbClr val="38761D"/>
                </a:solidFill>
              </a:rPr>
              <a:t>kawm</a:t>
            </a:r>
            <a:r>
              <a:rPr lang="en-US" dirty="0">
                <a:solidFill>
                  <a:srgbClr val="38761D"/>
                </a:solidFill>
              </a:rPr>
              <a:t> </a:t>
            </a:r>
            <a:r>
              <a:rPr lang="en-US" dirty="0" err="1">
                <a:solidFill>
                  <a:srgbClr val="38761D"/>
                </a:solidFill>
              </a:rPr>
              <a:t>peb</a:t>
            </a:r>
            <a:r>
              <a:rPr lang="en-US" dirty="0">
                <a:solidFill>
                  <a:srgbClr val="38761D"/>
                </a:solidFill>
              </a:rPr>
              <a:t> </a:t>
            </a:r>
            <a:r>
              <a:rPr lang="en-US" dirty="0" err="1">
                <a:solidFill>
                  <a:srgbClr val="38761D"/>
                </a:solidFill>
              </a:rPr>
              <a:t>npaj</a:t>
            </a:r>
            <a:r>
              <a:rPr lang="en-US" dirty="0">
                <a:solidFill>
                  <a:srgbClr val="38761D"/>
                </a:solidFill>
              </a:rPr>
              <a:t> </a:t>
            </a:r>
            <a:r>
              <a:rPr lang="en-US" dirty="0" err="1">
                <a:solidFill>
                  <a:srgbClr val="38761D"/>
                </a:solidFill>
              </a:rPr>
              <a:t>tuaj</a:t>
            </a:r>
            <a:r>
              <a:rPr lang="en-US" dirty="0">
                <a:solidFill>
                  <a:srgbClr val="38761D"/>
                </a:solidFill>
              </a:rPr>
              <a:t> </a:t>
            </a:r>
            <a:r>
              <a:rPr lang="en-US" dirty="0" err="1">
                <a:solidFill>
                  <a:srgbClr val="38761D"/>
                </a:solidFill>
              </a:rPr>
              <a:t>qhia</a:t>
            </a:r>
            <a:r>
              <a:rPr lang="en-US" dirty="0">
                <a:solidFill>
                  <a:srgbClr val="38761D"/>
                </a:solidFill>
              </a:rPr>
              <a:t> </a:t>
            </a:r>
            <a:r>
              <a:rPr lang="en-US" dirty="0" err="1">
                <a:solidFill>
                  <a:srgbClr val="38761D"/>
                </a:solidFill>
              </a:rPr>
              <a:t>nej</a:t>
            </a:r>
            <a:r>
              <a:rPr lang="en-US" dirty="0">
                <a:solidFill>
                  <a:srgbClr val="38761D"/>
                </a:solidFill>
              </a:rPr>
              <a:t> </a:t>
            </a:r>
            <a:r>
              <a:rPr lang="en-US" dirty="0" err="1">
                <a:solidFill>
                  <a:srgbClr val="38761D"/>
                </a:solidFill>
              </a:rPr>
              <a:t>hmo</a:t>
            </a:r>
            <a:r>
              <a:rPr lang="en-US" dirty="0">
                <a:solidFill>
                  <a:srgbClr val="38761D"/>
                </a:solidFill>
              </a:rPr>
              <a:t> no.  </a:t>
            </a:r>
            <a:r>
              <a:rPr lang="en-US" dirty="0" err="1">
                <a:solidFill>
                  <a:srgbClr val="38761D"/>
                </a:solidFill>
              </a:rPr>
              <a:t>Peb</a:t>
            </a:r>
            <a:r>
              <a:rPr lang="en-US" dirty="0">
                <a:solidFill>
                  <a:srgbClr val="38761D"/>
                </a:solidFill>
              </a:rPr>
              <a:t> </a:t>
            </a:r>
            <a:r>
              <a:rPr lang="en-US" dirty="0" err="1">
                <a:solidFill>
                  <a:srgbClr val="38761D"/>
                </a:solidFill>
              </a:rPr>
              <a:t>sawv</a:t>
            </a:r>
            <a:r>
              <a:rPr lang="en-US" dirty="0">
                <a:solidFill>
                  <a:srgbClr val="38761D"/>
                </a:solidFill>
              </a:rPr>
              <a:t> </a:t>
            </a:r>
            <a:r>
              <a:rPr lang="en-US" dirty="0" err="1">
                <a:solidFill>
                  <a:srgbClr val="38761D"/>
                </a:solidFill>
              </a:rPr>
              <a:t>daws</a:t>
            </a:r>
            <a:r>
              <a:rPr lang="en-US" dirty="0">
                <a:solidFill>
                  <a:srgbClr val="38761D"/>
                </a:solidFill>
              </a:rPr>
              <a:t> sib cog </a:t>
            </a:r>
            <a:r>
              <a:rPr lang="en-US" dirty="0" err="1">
                <a:solidFill>
                  <a:srgbClr val="38761D"/>
                </a:solidFill>
              </a:rPr>
              <a:t>kawm</a:t>
            </a:r>
            <a:r>
              <a:rPr lang="en-US" dirty="0">
                <a:solidFill>
                  <a:srgbClr val="38761D"/>
                </a:solidFill>
              </a:rPr>
              <a:t> </a:t>
            </a:r>
            <a:r>
              <a:rPr lang="en-US" dirty="0" err="1">
                <a:solidFill>
                  <a:srgbClr val="38761D"/>
                </a:solidFill>
              </a:rPr>
              <a:t>mus</a:t>
            </a:r>
            <a:r>
              <a:rPr lang="en-US" dirty="0">
                <a:solidFill>
                  <a:srgbClr val="38761D"/>
                </a:solidFill>
              </a:rPr>
              <a:t>, </a:t>
            </a:r>
            <a:r>
              <a:rPr lang="en-US" dirty="0" err="1">
                <a:solidFill>
                  <a:srgbClr val="38761D"/>
                </a:solidFill>
              </a:rPr>
              <a:t>yog</a:t>
            </a:r>
            <a:r>
              <a:rPr lang="en-US" dirty="0">
                <a:solidFill>
                  <a:srgbClr val="38761D"/>
                </a:solidFill>
              </a:rPr>
              <a:t> </a:t>
            </a:r>
            <a:r>
              <a:rPr lang="en-US" dirty="0" err="1">
                <a:solidFill>
                  <a:srgbClr val="38761D"/>
                </a:solidFill>
              </a:rPr>
              <a:t>nej</a:t>
            </a:r>
            <a:r>
              <a:rPr lang="en-US" dirty="0">
                <a:solidFill>
                  <a:srgbClr val="38761D"/>
                </a:solidFill>
              </a:rPr>
              <a:t> </a:t>
            </a:r>
            <a:r>
              <a:rPr lang="en-US" dirty="0" err="1">
                <a:solidFill>
                  <a:srgbClr val="38761D"/>
                </a:solidFill>
              </a:rPr>
              <a:t>tsis</a:t>
            </a:r>
            <a:r>
              <a:rPr lang="en-US" dirty="0">
                <a:solidFill>
                  <a:srgbClr val="38761D"/>
                </a:solidFill>
              </a:rPr>
              <a:t> tau </a:t>
            </a:r>
            <a:r>
              <a:rPr lang="en-US" dirty="0" err="1">
                <a:solidFill>
                  <a:srgbClr val="38761D"/>
                </a:solidFill>
              </a:rPr>
              <a:t>taub</a:t>
            </a:r>
            <a:r>
              <a:rPr lang="en-US" dirty="0">
                <a:solidFill>
                  <a:srgbClr val="38761D"/>
                </a:solidFill>
              </a:rPr>
              <a:t> </a:t>
            </a:r>
            <a:r>
              <a:rPr lang="en-US" dirty="0" err="1">
                <a:solidFill>
                  <a:srgbClr val="38761D"/>
                </a:solidFill>
              </a:rPr>
              <a:t>qhov</a:t>
            </a:r>
            <a:r>
              <a:rPr lang="en-US" dirty="0">
                <a:solidFill>
                  <a:srgbClr val="38761D"/>
                </a:solidFill>
              </a:rPr>
              <a:t> </a:t>
            </a:r>
            <a:r>
              <a:rPr lang="en-US" dirty="0" err="1">
                <a:solidFill>
                  <a:srgbClr val="38761D"/>
                </a:solidFill>
              </a:rPr>
              <a:t>twg</a:t>
            </a:r>
            <a:r>
              <a:rPr lang="en-US" dirty="0">
                <a:solidFill>
                  <a:srgbClr val="38761D"/>
                </a:solidFill>
              </a:rPr>
              <a:t> los </a:t>
            </a:r>
            <a:r>
              <a:rPr lang="en-US" dirty="0" err="1">
                <a:solidFill>
                  <a:srgbClr val="38761D"/>
                </a:solidFill>
              </a:rPr>
              <a:t>yeej</a:t>
            </a:r>
            <a:r>
              <a:rPr lang="en-US" dirty="0">
                <a:solidFill>
                  <a:srgbClr val="38761D"/>
                </a:solidFill>
              </a:rPr>
              <a:t> </a:t>
            </a:r>
            <a:r>
              <a:rPr lang="en-US" dirty="0" err="1">
                <a:solidFill>
                  <a:srgbClr val="38761D"/>
                </a:solidFill>
              </a:rPr>
              <a:t>meem</a:t>
            </a:r>
            <a:r>
              <a:rPr lang="en-US" dirty="0">
                <a:solidFill>
                  <a:srgbClr val="38761D"/>
                </a:solidFill>
              </a:rPr>
              <a:t> </a:t>
            </a:r>
            <a:r>
              <a:rPr lang="en-US" dirty="0" err="1">
                <a:solidFill>
                  <a:srgbClr val="38761D"/>
                </a:solidFill>
              </a:rPr>
              <a:t>nug</a:t>
            </a:r>
            <a:r>
              <a:rPr lang="en-US" dirty="0">
                <a:solidFill>
                  <a:srgbClr val="38761D"/>
                </a:solidFill>
              </a:rPr>
              <a:t>.</a:t>
            </a:r>
            <a:endParaRPr dirty="0">
              <a:solidFill>
                <a:srgbClr val="38761D"/>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Shape 12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1" name="Shape 121"/>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r>
              <a:rPr lang="en-US" b="0" i="1" dirty="0"/>
              <a:t>In the Hmong </a:t>
            </a:r>
            <a:r>
              <a:rPr lang="en-US" b="0" i="1" dirty="0" err="1"/>
              <a:t>ppt</a:t>
            </a:r>
            <a:r>
              <a:rPr lang="en-US" b="0" i="1" dirty="0"/>
              <a:t>, we changed this to the 3 Ks, so you’ll have to explain that.  </a:t>
            </a:r>
          </a:p>
          <a:p>
            <a:pPr lvl="0">
              <a:spcBef>
                <a:spcPts val="0"/>
              </a:spcBef>
              <a:buNone/>
            </a:pPr>
            <a:r>
              <a:rPr lang="en-US" i="0" dirty="0"/>
              <a:t>All four of these program types share the same 3 goals.  Think of the ABCs of Dual Language and Immersion.</a:t>
            </a:r>
          </a:p>
          <a:p>
            <a:pPr lvl="0">
              <a:spcBef>
                <a:spcPts val="0"/>
              </a:spcBef>
              <a:buNone/>
            </a:pPr>
            <a:r>
              <a:rPr lang="en-US" i="1" dirty="0"/>
              <a:t>Explain:</a:t>
            </a:r>
          </a:p>
          <a:p>
            <a:pPr lvl="0">
              <a:spcBef>
                <a:spcPts val="0"/>
              </a:spcBef>
              <a:buNone/>
            </a:pPr>
            <a:r>
              <a:rPr lang="en-US" dirty="0"/>
              <a:t>Academic achievement has to do with how well students do in school.</a:t>
            </a:r>
          </a:p>
          <a:p>
            <a:pPr lvl="0">
              <a:spcBef>
                <a:spcPts val="0"/>
              </a:spcBef>
              <a:buNone/>
            </a:pPr>
            <a:r>
              <a:rPr lang="en-US" dirty="0"/>
              <a:t>Bilingualism means speaking two languages to a high degree.</a:t>
            </a:r>
            <a:r>
              <a:rPr lang="en-US" baseline="0" dirty="0"/>
              <a:t>  </a:t>
            </a:r>
            <a:r>
              <a:rPr lang="en-US" dirty="0" err="1"/>
              <a:t>Biliteracy</a:t>
            </a:r>
            <a:r>
              <a:rPr lang="en-US" dirty="0"/>
              <a:t> means reading and writing in two</a:t>
            </a:r>
            <a:r>
              <a:rPr lang="en-US" baseline="0" dirty="0"/>
              <a:t> l</a:t>
            </a:r>
            <a:r>
              <a:rPr lang="en-US" dirty="0"/>
              <a:t>anguages.</a:t>
            </a:r>
          </a:p>
          <a:p>
            <a:pPr lvl="0">
              <a:spcBef>
                <a:spcPts val="0"/>
              </a:spcBef>
              <a:buNone/>
            </a:pPr>
            <a:r>
              <a:rPr lang="en-US" dirty="0"/>
              <a:t>Cultural competence is about understanding how culture (our own and other cultures) affects the way we think and act.</a:t>
            </a:r>
          </a:p>
          <a:p>
            <a:pPr lvl="0">
              <a:spcBef>
                <a:spcPts val="0"/>
              </a:spcBef>
              <a:buNone/>
            </a:pPr>
            <a:r>
              <a:rPr lang="en-US" dirty="0"/>
              <a:t>Tonight we are going to focus mostly on Academic Achievement</a:t>
            </a:r>
            <a:r>
              <a:rPr lang="en-US" baseline="0" dirty="0"/>
              <a:t>. </a:t>
            </a:r>
            <a:endParaRPr lang="en-US" dirty="0"/>
          </a:p>
          <a:p>
            <a:pPr marL="158750" indent="0">
              <a:buFontTx/>
              <a:buNone/>
            </a:pPr>
            <a:endParaRPr lang="en-US" sz="1100" b="0" i="0" u="none" strike="noStrike" cap="none" dirty="0">
              <a:solidFill>
                <a:schemeClr val="dk1"/>
              </a:solidFill>
              <a:effectLst/>
              <a:latin typeface="Calibri"/>
              <a:ea typeface="Calibri"/>
              <a:cs typeface="Calibri"/>
              <a:sym typeface="Calibri"/>
            </a:endParaRPr>
          </a:p>
          <a:p>
            <a:pPr marL="158750" indent="0">
              <a:buFontTx/>
              <a:buNone/>
            </a:pPr>
            <a:r>
              <a:rPr lang="en-US" sz="1100" b="0" i="0" u="none" strike="noStrike" cap="none" dirty="0" err="1">
                <a:solidFill>
                  <a:schemeClr val="dk1"/>
                </a:solidFill>
                <a:effectLst/>
                <a:latin typeface="Calibri"/>
                <a:ea typeface="Calibri"/>
                <a:cs typeface="Calibri"/>
                <a:sym typeface="Calibri"/>
              </a:rPr>
              <a:t>Peb</a:t>
            </a:r>
            <a:r>
              <a:rPr lang="en-US" sz="1100" b="0" i="0" u="none" strike="noStrike" cap="none" dirty="0">
                <a:solidFill>
                  <a:schemeClr val="dk1"/>
                </a:solidFill>
                <a:effectLst/>
                <a:latin typeface="Calibri"/>
                <a:ea typeface="Calibri"/>
                <a:cs typeface="Calibri"/>
                <a:sym typeface="Calibri"/>
              </a:rPr>
              <a:t> </a:t>
            </a:r>
            <a:r>
              <a:rPr lang="en-US" sz="1100" b="0" i="0" u="none" strike="noStrike" cap="none" dirty="0" err="1">
                <a:solidFill>
                  <a:schemeClr val="dk1"/>
                </a:solidFill>
                <a:effectLst/>
                <a:latin typeface="Calibri"/>
                <a:ea typeface="Calibri"/>
                <a:cs typeface="Calibri"/>
                <a:sym typeface="Calibri"/>
              </a:rPr>
              <a:t>rov</a:t>
            </a:r>
            <a:r>
              <a:rPr lang="en-US" sz="1100" b="0" i="0" u="none" strike="noStrike" cap="none" dirty="0">
                <a:solidFill>
                  <a:schemeClr val="dk1"/>
                </a:solidFill>
                <a:effectLst/>
                <a:latin typeface="Calibri"/>
                <a:ea typeface="Calibri"/>
                <a:cs typeface="Calibri"/>
                <a:sym typeface="Calibri"/>
              </a:rPr>
              <a:t> </a:t>
            </a:r>
            <a:r>
              <a:rPr lang="en-US" sz="1100" b="0" i="0" u="none" strike="noStrike" cap="none" dirty="0" err="1">
                <a:solidFill>
                  <a:schemeClr val="dk1"/>
                </a:solidFill>
                <a:effectLst/>
                <a:latin typeface="Calibri"/>
                <a:ea typeface="Calibri"/>
                <a:cs typeface="Calibri"/>
                <a:sym typeface="Calibri"/>
              </a:rPr>
              <a:t>saib</a:t>
            </a:r>
            <a:r>
              <a:rPr lang="en-US" sz="1100" b="0" i="0" u="none" strike="noStrike" cap="none" dirty="0">
                <a:solidFill>
                  <a:schemeClr val="dk1"/>
                </a:solidFill>
                <a:effectLst/>
                <a:latin typeface="Calibri"/>
                <a:ea typeface="Calibri"/>
                <a:cs typeface="Calibri"/>
                <a:sym typeface="Calibri"/>
              </a:rPr>
              <a:t> </a:t>
            </a:r>
            <a:r>
              <a:rPr lang="en-US" sz="1100" b="0" i="0" u="none" strike="noStrike" cap="none" dirty="0" err="1">
                <a:solidFill>
                  <a:schemeClr val="dk1"/>
                </a:solidFill>
                <a:effectLst/>
                <a:latin typeface="Calibri"/>
                <a:ea typeface="Calibri"/>
                <a:cs typeface="Calibri"/>
                <a:sym typeface="Calibri"/>
              </a:rPr>
              <a:t>peb</a:t>
            </a:r>
            <a:r>
              <a:rPr lang="en-US" sz="1100" b="0" i="0" u="none" strike="noStrike" cap="none" dirty="0">
                <a:solidFill>
                  <a:schemeClr val="dk1"/>
                </a:solidFill>
                <a:effectLst/>
                <a:latin typeface="Calibri"/>
                <a:ea typeface="Calibri"/>
                <a:cs typeface="Calibri"/>
                <a:sym typeface="Calibri"/>
              </a:rPr>
              <a:t> </a:t>
            </a:r>
            <a:r>
              <a:rPr lang="en-US" sz="1100" b="0" i="0" u="none" strike="noStrike" cap="none" dirty="0" err="1">
                <a:solidFill>
                  <a:schemeClr val="dk1"/>
                </a:solidFill>
                <a:effectLst/>
                <a:latin typeface="Calibri"/>
                <a:ea typeface="Calibri"/>
                <a:cs typeface="Calibri"/>
                <a:sym typeface="Calibri"/>
              </a:rPr>
              <a:t>kawm</a:t>
            </a:r>
            <a:r>
              <a:rPr lang="en-US" sz="1100" b="0" i="0" u="none" strike="noStrike" cap="none" dirty="0">
                <a:solidFill>
                  <a:schemeClr val="dk1"/>
                </a:solidFill>
                <a:effectLst/>
                <a:latin typeface="Calibri"/>
                <a:ea typeface="Calibri"/>
                <a:cs typeface="Calibri"/>
                <a:sym typeface="Calibri"/>
              </a:rPr>
              <a:t> li </a:t>
            </a:r>
            <a:r>
              <a:rPr lang="en-US" sz="1100" b="0" i="0" u="none" strike="noStrike" cap="none" dirty="0" err="1">
                <a:solidFill>
                  <a:schemeClr val="dk1"/>
                </a:solidFill>
                <a:effectLst/>
                <a:latin typeface="Calibri"/>
                <a:ea typeface="Calibri"/>
                <a:cs typeface="Calibri"/>
                <a:sym typeface="Calibri"/>
              </a:rPr>
              <a:t>cas</a:t>
            </a:r>
            <a:r>
              <a:rPr lang="en-US" sz="1100" b="0" i="0" u="none" strike="noStrike" cap="none" dirty="0">
                <a:solidFill>
                  <a:schemeClr val="dk1"/>
                </a:solidFill>
                <a:effectLst/>
                <a:latin typeface="Calibri"/>
                <a:ea typeface="Calibri"/>
                <a:cs typeface="Calibri"/>
                <a:sym typeface="Calibri"/>
              </a:rPr>
              <a:t> </a:t>
            </a:r>
            <a:r>
              <a:rPr lang="en-US" sz="1100" b="0" i="0" u="none" strike="noStrike" cap="none" dirty="0" err="1">
                <a:solidFill>
                  <a:schemeClr val="dk1"/>
                </a:solidFill>
                <a:effectLst/>
                <a:latin typeface="Calibri"/>
                <a:ea typeface="Calibri"/>
                <a:cs typeface="Calibri"/>
                <a:sym typeface="Calibri"/>
              </a:rPr>
              <a:t>lawm</a:t>
            </a:r>
            <a:r>
              <a:rPr lang="en-US" sz="1100" b="0" i="0" u="none" strike="noStrike" cap="none" dirty="0">
                <a:solidFill>
                  <a:schemeClr val="dk1"/>
                </a:solidFill>
                <a:effectLst/>
                <a:latin typeface="Calibri"/>
                <a:ea typeface="Calibri"/>
                <a:cs typeface="Calibri"/>
                <a:sym typeface="Calibri"/>
              </a:rPr>
              <a:t>.  </a:t>
            </a:r>
            <a:r>
              <a:rPr lang="en-US" sz="1100" b="0" i="0" u="none" strike="noStrike" cap="none" dirty="0" err="1">
                <a:solidFill>
                  <a:schemeClr val="dk1"/>
                </a:solidFill>
                <a:effectLst/>
                <a:latin typeface="Calibri"/>
                <a:ea typeface="Calibri"/>
                <a:cs typeface="Calibri"/>
                <a:sym typeface="Calibri"/>
              </a:rPr>
              <a:t>Peb</a:t>
            </a:r>
            <a:r>
              <a:rPr lang="en-US" sz="1100" b="0" i="0" u="none" strike="noStrike" cap="none" dirty="0">
                <a:solidFill>
                  <a:schemeClr val="dk1"/>
                </a:solidFill>
                <a:effectLst/>
                <a:latin typeface="Calibri"/>
                <a:ea typeface="Calibri"/>
                <a:cs typeface="Calibri"/>
                <a:sym typeface="Calibri"/>
              </a:rPr>
              <a:t> </a:t>
            </a:r>
            <a:r>
              <a:rPr lang="en-US" sz="1100" b="0" i="0" u="none" strike="noStrike" cap="none" dirty="0" err="1">
                <a:solidFill>
                  <a:schemeClr val="dk1"/>
                </a:solidFill>
                <a:effectLst/>
                <a:latin typeface="Calibri"/>
                <a:ea typeface="Calibri"/>
                <a:cs typeface="Calibri"/>
                <a:sym typeface="Calibri"/>
              </a:rPr>
              <a:t>lub</a:t>
            </a:r>
            <a:r>
              <a:rPr lang="en-US" sz="1100" b="0" i="0" u="none" strike="noStrike" cap="none" dirty="0">
                <a:solidFill>
                  <a:schemeClr val="dk1"/>
                </a:solidFill>
                <a:effectLst/>
                <a:latin typeface="Calibri"/>
                <a:ea typeface="Calibri"/>
                <a:cs typeface="Calibri"/>
                <a:sym typeface="Calibri"/>
              </a:rPr>
              <a:t> </a:t>
            </a:r>
            <a:r>
              <a:rPr lang="en-US" sz="1100" b="0" i="0" u="none" strike="noStrike" cap="none" dirty="0" err="1">
                <a:solidFill>
                  <a:schemeClr val="dk1"/>
                </a:solidFill>
                <a:effectLst/>
                <a:latin typeface="Calibri"/>
                <a:ea typeface="Calibri"/>
                <a:cs typeface="Calibri"/>
                <a:sym typeface="Calibri"/>
              </a:rPr>
              <a:t>hom</a:t>
            </a:r>
            <a:r>
              <a:rPr lang="en-US" sz="1100" b="0" i="0" u="none" strike="noStrike" cap="none" dirty="0">
                <a:solidFill>
                  <a:schemeClr val="dk1"/>
                </a:solidFill>
                <a:effectLst/>
                <a:latin typeface="Calibri"/>
                <a:ea typeface="Calibri"/>
                <a:cs typeface="Calibri"/>
                <a:sym typeface="Calibri"/>
              </a:rPr>
              <a:t> </a:t>
            </a:r>
            <a:r>
              <a:rPr lang="en-US" sz="1100" b="0" i="0" u="none" strike="noStrike" cap="none" dirty="0" err="1">
                <a:solidFill>
                  <a:schemeClr val="dk1"/>
                </a:solidFill>
                <a:effectLst/>
                <a:latin typeface="Calibri"/>
                <a:ea typeface="Calibri"/>
                <a:cs typeface="Calibri"/>
                <a:sym typeface="Calibri"/>
              </a:rPr>
              <a:t>phiaj</a:t>
            </a:r>
            <a:r>
              <a:rPr lang="en-US" sz="1100" b="0" i="0" u="none" strike="noStrike" cap="none" dirty="0">
                <a:solidFill>
                  <a:schemeClr val="dk1"/>
                </a:solidFill>
                <a:effectLst/>
                <a:latin typeface="Calibri"/>
                <a:ea typeface="Calibri"/>
                <a:cs typeface="Calibri"/>
                <a:sym typeface="Calibri"/>
              </a:rPr>
              <a:t> </a:t>
            </a:r>
            <a:r>
              <a:rPr lang="en-US" sz="1100" b="0" i="0" u="none" strike="noStrike" cap="none" dirty="0" err="1">
                <a:solidFill>
                  <a:schemeClr val="dk1"/>
                </a:solidFill>
                <a:effectLst/>
                <a:latin typeface="Calibri"/>
                <a:ea typeface="Calibri"/>
                <a:cs typeface="Calibri"/>
                <a:sym typeface="Calibri"/>
              </a:rPr>
              <a:t>ntawm</a:t>
            </a:r>
            <a:r>
              <a:rPr lang="en-US" sz="1100" b="0" i="0" u="none" strike="noStrike" cap="none" dirty="0">
                <a:solidFill>
                  <a:schemeClr val="dk1"/>
                </a:solidFill>
                <a:effectLst/>
                <a:latin typeface="Calibri"/>
                <a:ea typeface="Calibri"/>
                <a:cs typeface="Calibri"/>
                <a:sym typeface="Calibri"/>
              </a:rPr>
              <a:t> </a:t>
            </a:r>
            <a:r>
              <a:rPr lang="en-US" sz="1100" b="0" i="0" u="none" strike="noStrike" cap="none" dirty="0" err="1">
                <a:solidFill>
                  <a:schemeClr val="dk1"/>
                </a:solidFill>
                <a:effectLst/>
                <a:latin typeface="Calibri"/>
                <a:ea typeface="Calibri"/>
                <a:cs typeface="Calibri"/>
                <a:sym typeface="Calibri"/>
              </a:rPr>
              <a:t>kev</a:t>
            </a:r>
            <a:r>
              <a:rPr lang="en-US" sz="1100" b="0" i="0" u="none" strike="noStrike" cap="none" dirty="0">
                <a:solidFill>
                  <a:schemeClr val="dk1"/>
                </a:solidFill>
                <a:effectLst/>
                <a:latin typeface="Calibri"/>
                <a:ea typeface="Calibri"/>
                <a:cs typeface="Calibri"/>
                <a:sym typeface="Calibri"/>
              </a:rPr>
              <a:t> </a:t>
            </a:r>
            <a:r>
              <a:rPr lang="en-US" sz="1100" b="0" i="0" u="none" strike="noStrike" cap="none" dirty="0" err="1">
                <a:solidFill>
                  <a:schemeClr val="dk1"/>
                </a:solidFill>
                <a:effectLst/>
                <a:latin typeface="Calibri"/>
                <a:ea typeface="Calibri"/>
                <a:cs typeface="Calibri"/>
                <a:sym typeface="Calibri"/>
              </a:rPr>
              <a:t>kawm</a:t>
            </a:r>
            <a:r>
              <a:rPr lang="en-US" sz="1100" b="0" i="0" u="none" strike="noStrike" cap="none" dirty="0">
                <a:solidFill>
                  <a:schemeClr val="dk1"/>
                </a:solidFill>
                <a:effectLst/>
                <a:latin typeface="Calibri"/>
                <a:ea typeface="Calibri"/>
                <a:cs typeface="Calibri"/>
                <a:sym typeface="Calibri"/>
              </a:rPr>
              <a:t> </a:t>
            </a:r>
            <a:r>
              <a:rPr lang="en-US" sz="1100" b="0" i="0" u="none" strike="noStrike" cap="none" dirty="0" err="1">
                <a:solidFill>
                  <a:schemeClr val="dk1"/>
                </a:solidFill>
                <a:effectLst/>
                <a:latin typeface="Calibri"/>
                <a:ea typeface="Calibri"/>
                <a:cs typeface="Calibri"/>
                <a:sym typeface="Calibri"/>
              </a:rPr>
              <a:t>ob</a:t>
            </a:r>
            <a:r>
              <a:rPr lang="en-US" sz="1100" b="0" i="0" u="none" strike="noStrike" cap="none" dirty="0">
                <a:solidFill>
                  <a:schemeClr val="dk1"/>
                </a:solidFill>
                <a:effectLst/>
                <a:latin typeface="Calibri"/>
                <a:ea typeface="Calibri"/>
                <a:cs typeface="Calibri"/>
                <a:sym typeface="Calibri"/>
              </a:rPr>
              <a:t> </a:t>
            </a:r>
            <a:r>
              <a:rPr lang="en-US" sz="1100" b="0" i="0" u="none" strike="noStrike" cap="none" dirty="0" err="1">
                <a:solidFill>
                  <a:schemeClr val="dk1"/>
                </a:solidFill>
                <a:effectLst/>
                <a:latin typeface="Calibri"/>
                <a:ea typeface="Calibri"/>
                <a:cs typeface="Calibri"/>
                <a:sym typeface="Calibri"/>
              </a:rPr>
              <a:t>hom</a:t>
            </a:r>
            <a:r>
              <a:rPr lang="en-US" sz="1100" b="0" i="0" u="none" strike="noStrike" cap="none" dirty="0">
                <a:solidFill>
                  <a:schemeClr val="dk1"/>
                </a:solidFill>
                <a:effectLst/>
                <a:latin typeface="Calibri"/>
                <a:ea typeface="Calibri"/>
                <a:cs typeface="Calibri"/>
                <a:sym typeface="Calibri"/>
              </a:rPr>
              <a:t> </a:t>
            </a:r>
            <a:r>
              <a:rPr lang="en-US" sz="1100" b="0" i="0" u="none" strike="noStrike" cap="none" dirty="0" err="1">
                <a:solidFill>
                  <a:schemeClr val="dk1"/>
                </a:solidFill>
                <a:effectLst/>
                <a:latin typeface="Calibri"/>
                <a:ea typeface="Calibri"/>
                <a:cs typeface="Calibri"/>
                <a:sym typeface="Calibri"/>
              </a:rPr>
              <a:t>lus</a:t>
            </a:r>
            <a:r>
              <a:rPr lang="en-US" sz="1100" b="0" i="0" u="none" strike="noStrike" cap="none" dirty="0">
                <a:solidFill>
                  <a:schemeClr val="dk1"/>
                </a:solidFill>
                <a:effectLst/>
                <a:latin typeface="Calibri"/>
                <a:ea typeface="Calibri"/>
                <a:cs typeface="Calibri"/>
                <a:sym typeface="Calibri"/>
              </a:rPr>
              <a:t>. </a:t>
            </a:r>
            <a:r>
              <a:rPr lang="en-US" sz="1100" b="0" i="0" u="none" strike="noStrike" cap="none" dirty="0" err="1">
                <a:solidFill>
                  <a:schemeClr val="dk1"/>
                </a:solidFill>
                <a:effectLst/>
                <a:latin typeface="Calibri"/>
                <a:ea typeface="Calibri"/>
                <a:cs typeface="Calibri"/>
                <a:sym typeface="Calibri"/>
              </a:rPr>
              <a:t>Hmo</a:t>
            </a:r>
            <a:r>
              <a:rPr lang="en-US" sz="1100" b="0" i="0" u="none" strike="noStrike" cap="none" dirty="0">
                <a:solidFill>
                  <a:schemeClr val="dk1"/>
                </a:solidFill>
                <a:effectLst/>
                <a:latin typeface="Calibri"/>
                <a:ea typeface="Calibri"/>
                <a:cs typeface="Calibri"/>
                <a:sym typeface="Calibri"/>
              </a:rPr>
              <a:t> no </a:t>
            </a:r>
            <a:r>
              <a:rPr lang="en-US" sz="1100" b="0" i="0" u="none" strike="noStrike" cap="none" dirty="0" err="1">
                <a:solidFill>
                  <a:schemeClr val="dk1"/>
                </a:solidFill>
                <a:effectLst/>
                <a:latin typeface="Calibri"/>
                <a:ea typeface="Calibri"/>
                <a:cs typeface="Calibri"/>
                <a:sym typeface="Calibri"/>
              </a:rPr>
              <a:t>peb</a:t>
            </a:r>
            <a:r>
              <a:rPr lang="en-US" sz="1100" b="0" i="0" u="none" strike="noStrike" cap="none" dirty="0">
                <a:solidFill>
                  <a:schemeClr val="dk1"/>
                </a:solidFill>
                <a:effectLst/>
                <a:latin typeface="Calibri"/>
                <a:ea typeface="Calibri"/>
                <a:cs typeface="Calibri"/>
                <a:sym typeface="Calibri"/>
              </a:rPr>
              <a:t> </a:t>
            </a:r>
            <a:r>
              <a:rPr lang="en-US" sz="1100" b="0" i="0" u="none" strike="noStrike" cap="none" dirty="0" err="1">
                <a:solidFill>
                  <a:schemeClr val="dk1"/>
                </a:solidFill>
                <a:effectLst/>
                <a:latin typeface="Calibri"/>
                <a:ea typeface="Calibri"/>
                <a:cs typeface="Calibri"/>
                <a:sym typeface="Calibri"/>
              </a:rPr>
              <a:t>tham</a:t>
            </a:r>
            <a:r>
              <a:rPr lang="en-US" sz="1100" b="0" i="0" u="none" strike="noStrike" cap="none" dirty="0">
                <a:solidFill>
                  <a:schemeClr val="dk1"/>
                </a:solidFill>
                <a:effectLst/>
                <a:latin typeface="Calibri"/>
                <a:ea typeface="Calibri"/>
                <a:cs typeface="Calibri"/>
                <a:sym typeface="Calibri"/>
              </a:rPr>
              <a:t> </a:t>
            </a:r>
            <a:r>
              <a:rPr lang="en-US" sz="1100" b="0" i="0" u="none" strike="noStrike" cap="none" dirty="0" err="1">
                <a:solidFill>
                  <a:schemeClr val="dk1"/>
                </a:solidFill>
                <a:effectLst/>
                <a:latin typeface="Calibri"/>
                <a:ea typeface="Calibri"/>
                <a:cs typeface="Calibri"/>
                <a:sym typeface="Calibri"/>
              </a:rPr>
              <a:t>txog</a:t>
            </a:r>
            <a:r>
              <a:rPr lang="en-US" sz="1100" b="0" i="0" u="none" strike="noStrike" cap="none" dirty="0">
                <a:solidFill>
                  <a:schemeClr val="dk1"/>
                </a:solidFill>
                <a:effectLst/>
                <a:latin typeface="Calibri"/>
                <a:ea typeface="Calibri"/>
                <a:cs typeface="Calibri"/>
                <a:sym typeface="Calibri"/>
              </a:rPr>
              <a:t> </a:t>
            </a:r>
            <a:r>
              <a:rPr lang="en-US" sz="1100" b="0" i="0" u="none" strike="noStrike" cap="none" dirty="0" err="1">
                <a:solidFill>
                  <a:schemeClr val="dk1"/>
                </a:solidFill>
                <a:effectLst/>
                <a:latin typeface="Calibri"/>
                <a:ea typeface="Calibri"/>
                <a:cs typeface="Calibri"/>
                <a:sym typeface="Calibri"/>
              </a:rPr>
              <a:t>kev</a:t>
            </a:r>
            <a:r>
              <a:rPr lang="en-US" sz="1100" b="0" i="0" u="none" strike="noStrike" cap="none" dirty="0">
                <a:solidFill>
                  <a:schemeClr val="dk1"/>
                </a:solidFill>
                <a:effectLst/>
                <a:latin typeface="Calibri"/>
                <a:ea typeface="Calibri"/>
                <a:cs typeface="Calibri"/>
                <a:sym typeface="Calibri"/>
              </a:rPr>
              <a:t> </a:t>
            </a:r>
            <a:r>
              <a:rPr lang="en-US" sz="1100" b="0" i="0" u="none" strike="noStrike" cap="none" dirty="0" err="1">
                <a:solidFill>
                  <a:schemeClr val="dk1"/>
                </a:solidFill>
                <a:effectLst/>
                <a:latin typeface="Calibri"/>
                <a:ea typeface="Calibri"/>
                <a:cs typeface="Calibri"/>
                <a:sym typeface="Calibri"/>
              </a:rPr>
              <a:t>kawm</a:t>
            </a:r>
            <a:r>
              <a:rPr lang="en-US" sz="1100" b="0" i="0" u="none" strike="noStrike" cap="none" dirty="0">
                <a:solidFill>
                  <a:schemeClr val="dk1"/>
                </a:solidFill>
                <a:effectLst/>
                <a:latin typeface="Calibri"/>
                <a:ea typeface="Calibri"/>
                <a:cs typeface="Calibri"/>
                <a:sym typeface="Calibri"/>
              </a:rPr>
              <a:t> </a:t>
            </a:r>
            <a:r>
              <a:rPr lang="en-US" sz="1100" b="0" i="0" u="none" strike="noStrike" cap="none" dirty="0" err="1">
                <a:solidFill>
                  <a:schemeClr val="dk1"/>
                </a:solidFill>
                <a:effectLst/>
                <a:latin typeface="Calibri"/>
                <a:ea typeface="Calibri"/>
                <a:cs typeface="Calibri"/>
                <a:sym typeface="Calibri"/>
              </a:rPr>
              <a:t>thiab</a:t>
            </a:r>
            <a:r>
              <a:rPr lang="en-US" sz="1100" b="0" i="0" u="none" strike="noStrike" cap="none" dirty="0">
                <a:solidFill>
                  <a:schemeClr val="dk1"/>
                </a:solidFill>
                <a:effectLst/>
                <a:latin typeface="Calibri"/>
                <a:ea typeface="Calibri"/>
                <a:cs typeface="Calibri"/>
                <a:sym typeface="Calibri"/>
              </a:rPr>
              <a:t> </a:t>
            </a:r>
            <a:r>
              <a:rPr lang="en-US" sz="1100" b="0" i="0" u="none" strike="noStrike" cap="none" dirty="0" err="1">
                <a:solidFill>
                  <a:schemeClr val="dk1"/>
                </a:solidFill>
                <a:effectLst/>
                <a:latin typeface="Calibri"/>
                <a:ea typeface="Calibri"/>
                <a:cs typeface="Calibri"/>
                <a:sym typeface="Calibri"/>
              </a:rPr>
              <a:t>xeem</a:t>
            </a:r>
            <a:r>
              <a:rPr lang="en-US" sz="1100" b="0" i="0" u="none" strike="noStrike" cap="none" dirty="0">
                <a:solidFill>
                  <a:schemeClr val="dk1"/>
                </a:solidFill>
                <a:effectLst/>
                <a:latin typeface="Calibri"/>
                <a:ea typeface="Calibri"/>
                <a:cs typeface="Calibri"/>
                <a:sym typeface="Calibri"/>
              </a:rPr>
              <a:t>  tau </a:t>
            </a:r>
            <a:r>
              <a:rPr lang="en-US" sz="1100" b="0" i="0" u="none" strike="noStrike" cap="none" dirty="0" err="1">
                <a:solidFill>
                  <a:schemeClr val="dk1"/>
                </a:solidFill>
                <a:effectLst/>
                <a:latin typeface="Calibri"/>
                <a:ea typeface="Calibri"/>
                <a:cs typeface="Calibri"/>
                <a:sym typeface="Calibri"/>
              </a:rPr>
              <a:t>ntaub</a:t>
            </a:r>
            <a:r>
              <a:rPr lang="en-US" sz="1100" b="0" i="0" u="none" strike="noStrike" cap="none" dirty="0">
                <a:solidFill>
                  <a:schemeClr val="dk1"/>
                </a:solidFill>
                <a:effectLst/>
                <a:latin typeface="Calibri"/>
                <a:ea typeface="Calibri"/>
                <a:cs typeface="Calibri"/>
                <a:sym typeface="Calibri"/>
              </a:rPr>
              <a:t> </a:t>
            </a:r>
            <a:r>
              <a:rPr lang="en-US" sz="1100" b="0" i="0" u="none" strike="noStrike" cap="none" dirty="0" err="1">
                <a:solidFill>
                  <a:schemeClr val="dk1"/>
                </a:solidFill>
                <a:effectLst/>
                <a:latin typeface="Calibri"/>
                <a:ea typeface="Calibri"/>
                <a:cs typeface="Calibri"/>
                <a:sym typeface="Calibri"/>
              </a:rPr>
              <a:t>ntawv</a:t>
            </a:r>
            <a:r>
              <a:rPr lang="en-US" sz="1100" b="0" i="0" u="none" strike="noStrike" cap="none" dirty="0">
                <a:solidFill>
                  <a:schemeClr val="dk1"/>
                </a:solidFill>
                <a:effectLst/>
                <a:latin typeface="Calibri"/>
                <a:ea typeface="Calibri"/>
                <a:cs typeface="Calibri"/>
                <a:sym typeface="Calibri"/>
              </a:rPr>
              <a:t>. </a:t>
            </a:r>
            <a:r>
              <a:rPr lang="en-US" sz="1100" b="0" i="0" u="none" strike="noStrike" cap="none" dirty="0" err="1">
                <a:solidFill>
                  <a:schemeClr val="dk1"/>
                </a:solidFill>
                <a:effectLst/>
                <a:latin typeface="Calibri"/>
                <a:ea typeface="Calibri"/>
                <a:cs typeface="Calibri"/>
                <a:sym typeface="Calibri"/>
              </a:rPr>
              <a:t>Lwm</a:t>
            </a:r>
            <a:r>
              <a:rPr lang="en-US" sz="1100" b="0" i="0" u="none" strike="noStrike" cap="none" dirty="0">
                <a:solidFill>
                  <a:schemeClr val="dk1"/>
                </a:solidFill>
                <a:effectLst/>
                <a:latin typeface="Calibri"/>
                <a:ea typeface="Calibri"/>
                <a:cs typeface="Calibri"/>
                <a:sym typeface="Calibri"/>
              </a:rPr>
              <a:t> </a:t>
            </a:r>
            <a:r>
              <a:rPr lang="en-US" sz="1100" b="0" i="0" u="none" strike="noStrike" cap="none" dirty="0" err="1">
                <a:solidFill>
                  <a:schemeClr val="dk1"/>
                </a:solidFill>
                <a:effectLst/>
                <a:latin typeface="Calibri"/>
                <a:ea typeface="Calibri"/>
                <a:cs typeface="Calibri"/>
                <a:sym typeface="Calibri"/>
              </a:rPr>
              <a:t>lub</a:t>
            </a:r>
            <a:r>
              <a:rPr lang="en-US" sz="1100" b="0" i="0" u="none" strike="noStrike" cap="none" dirty="0">
                <a:solidFill>
                  <a:schemeClr val="dk1"/>
                </a:solidFill>
                <a:effectLst/>
                <a:latin typeface="Calibri"/>
                <a:ea typeface="Calibri"/>
                <a:cs typeface="Calibri"/>
                <a:sym typeface="Calibri"/>
              </a:rPr>
              <a:t> </a:t>
            </a:r>
            <a:r>
              <a:rPr lang="en-US" sz="1100" b="0" i="0" u="none" strike="noStrike" cap="none" dirty="0" err="1">
                <a:solidFill>
                  <a:schemeClr val="dk1"/>
                </a:solidFill>
                <a:effectLst/>
                <a:latin typeface="Calibri"/>
                <a:ea typeface="Calibri"/>
                <a:cs typeface="Calibri"/>
                <a:sym typeface="Calibri"/>
              </a:rPr>
              <a:t>lim</a:t>
            </a:r>
            <a:r>
              <a:rPr lang="en-US" sz="1100" b="0" i="0" u="none" strike="noStrike" cap="none" dirty="0">
                <a:solidFill>
                  <a:schemeClr val="dk1"/>
                </a:solidFill>
                <a:effectLst/>
                <a:latin typeface="Calibri"/>
                <a:ea typeface="Calibri"/>
                <a:cs typeface="Calibri"/>
                <a:sym typeface="Calibri"/>
              </a:rPr>
              <a:t> </a:t>
            </a:r>
            <a:r>
              <a:rPr lang="en-US" sz="1100" b="0" i="0" u="none" strike="noStrike" cap="none" dirty="0" err="1">
                <a:solidFill>
                  <a:schemeClr val="dk1"/>
                </a:solidFill>
                <a:effectLst/>
                <a:latin typeface="Calibri"/>
                <a:ea typeface="Calibri"/>
                <a:cs typeface="Calibri"/>
                <a:sym typeface="Calibri"/>
              </a:rPr>
              <a:t>tiam</a:t>
            </a:r>
            <a:r>
              <a:rPr lang="en-US" sz="1100" b="0" i="0" u="none" strike="noStrike" cap="none" dirty="0">
                <a:solidFill>
                  <a:schemeClr val="dk1"/>
                </a:solidFill>
                <a:effectLst/>
                <a:latin typeface="Calibri"/>
                <a:ea typeface="Calibri"/>
                <a:cs typeface="Calibri"/>
                <a:sym typeface="Calibri"/>
              </a:rPr>
              <a:t> </a:t>
            </a:r>
            <a:r>
              <a:rPr lang="en-US" sz="1100" b="0" i="0" u="none" strike="noStrike" cap="none" dirty="0" err="1">
                <a:solidFill>
                  <a:schemeClr val="dk1"/>
                </a:solidFill>
                <a:effectLst/>
                <a:latin typeface="Calibri"/>
                <a:ea typeface="Calibri"/>
                <a:cs typeface="Calibri"/>
                <a:sym typeface="Calibri"/>
              </a:rPr>
              <a:t>peb</a:t>
            </a:r>
            <a:r>
              <a:rPr lang="en-US" sz="1100" b="0" i="0" u="none" strike="noStrike" cap="none" dirty="0">
                <a:solidFill>
                  <a:schemeClr val="dk1"/>
                </a:solidFill>
                <a:effectLst/>
                <a:latin typeface="Calibri"/>
                <a:ea typeface="Calibri"/>
                <a:cs typeface="Calibri"/>
                <a:sym typeface="Calibri"/>
              </a:rPr>
              <a:t> </a:t>
            </a:r>
            <a:r>
              <a:rPr lang="en-US" sz="1100" b="0" i="0" u="none" strike="noStrike" cap="none" dirty="0" err="1">
                <a:solidFill>
                  <a:schemeClr val="dk1"/>
                </a:solidFill>
                <a:effectLst/>
                <a:latin typeface="Calibri"/>
                <a:ea typeface="Calibri"/>
                <a:cs typeface="Calibri"/>
                <a:sym typeface="Calibri"/>
              </a:rPr>
              <a:t>yuav</a:t>
            </a:r>
            <a:r>
              <a:rPr lang="en-US" sz="1100" b="0" i="0" u="none" strike="noStrike" cap="none" dirty="0">
                <a:solidFill>
                  <a:schemeClr val="dk1"/>
                </a:solidFill>
                <a:effectLst/>
                <a:latin typeface="Calibri"/>
                <a:ea typeface="Calibri"/>
                <a:cs typeface="Calibri"/>
                <a:sym typeface="Calibri"/>
              </a:rPr>
              <a:t> </a:t>
            </a:r>
            <a:r>
              <a:rPr lang="en-US" sz="1100" b="0" i="0" u="none" strike="noStrike" cap="none" dirty="0" err="1">
                <a:solidFill>
                  <a:schemeClr val="dk1"/>
                </a:solidFill>
                <a:effectLst/>
                <a:latin typeface="Calibri"/>
                <a:ea typeface="Calibri"/>
                <a:cs typeface="Calibri"/>
                <a:sym typeface="Calibri"/>
              </a:rPr>
              <a:t>kawm</a:t>
            </a:r>
            <a:r>
              <a:rPr lang="en-US" sz="1100" b="0" i="0" u="none" strike="noStrike" cap="none" dirty="0">
                <a:solidFill>
                  <a:schemeClr val="dk1"/>
                </a:solidFill>
                <a:effectLst/>
                <a:latin typeface="Calibri"/>
                <a:ea typeface="Calibri"/>
                <a:cs typeface="Calibri"/>
                <a:sym typeface="Calibri"/>
              </a:rPr>
              <a:t> </a:t>
            </a:r>
            <a:r>
              <a:rPr lang="en-US" sz="1100" b="0" i="0" u="none" strike="noStrike" cap="none" dirty="0" err="1">
                <a:solidFill>
                  <a:schemeClr val="dk1"/>
                </a:solidFill>
                <a:effectLst/>
                <a:latin typeface="Calibri"/>
                <a:ea typeface="Calibri"/>
                <a:cs typeface="Calibri"/>
                <a:sym typeface="Calibri"/>
              </a:rPr>
              <a:t>txoj</a:t>
            </a:r>
            <a:r>
              <a:rPr lang="en-US" sz="1100" b="0" i="0" u="none" strike="noStrike" cap="none" dirty="0">
                <a:solidFill>
                  <a:schemeClr val="dk1"/>
                </a:solidFill>
                <a:effectLst/>
                <a:latin typeface="Calibri"/>
                <a:ea typeface="Calibri"/>
                <a:cs typeface="Calibri"/>
                <a:sym typeface="Calibri"/>
              </a:rPr>
              <a:t> </a:t>
            </a:r>
            <a:r>
              <a:rPr lang="en-US" sz="1100" b="0" i="0" u="none" strike="noStrike" cap="none" dirty="0" err="1">
                <a:solidFill>
                  <a:schemeClr val="dk1"/>
                </a:solidFill>
                <a:effectLst/>
                <a:latin typeface="Calibri"/>
                <a:ea typeface="Calibri"/>
                <a:cs typeface="Calibri"/>
                <a:sym typeface="Calibri"/>
              </a:rPr>
              <a:t>kev</a:t>
            </a:r>
            <a:r>
              <a:rPr lang="en-US" sz="1100" b="0" i="0" u="none" strike="noStrike" cap="none" dirty="0">
                <a:solidFill>
                  <a:schemeClr val="dk1"/>
                </a:solidFill>
                <a:effectLst/>
                <a:latin typeface="Calibri"/>
                <a:ea typeface="Calibri"/>
                <a:cs typeface="Calibri"/>
                <a:sym typeface="Calibri"/>
              </a:rPr>
              <a:t> </a:t>
            </a:r>
            <a:r>
              <a:rPr lang="en-US" sz="1100" b="0" i="0" u="none" strike="noStrike" cap="none" dirty="0" err="1">
                <a:solidFill>
                  <a:schemeClr val="dk1"/>
                </a:solidFill>
                <a:effectLst/>
                <a:latin typeface="Calibri"/>
                <a:ea typeface="Calibri"/>
                <a:cs typeface="Calibri"/>
                <a:sym typeface="Calibri"/>
              </a:rPr>
              <a:t>paub</a:t>
            </a:r>
            <a:r>
              <a:rPr lang="en-US" sz="1100" b="0" i="0" u="none" strike="noStrike" cap="none" dirty="0">
                <a:solidFill>
                  <a:schemeClr val="dk1"/>
                </a:solidFill>
                <a:effectLst/>
                <a:latin typeface="Calibri"/>
                <a:ea typeface="Calibri"/>
                <a:cs typeface="Calibri"/>
                <a:sym typeface="Calibri"/>
              </a:rPr>
              <a:t> </a:t>
            </a:r>
            <a:r>
              <a:rPr lang="en-US" sz="1100" b="0" i="0" u="none" strike="noStrike" cap="none" dirty="0" err="1">
                <a:solidFill>
                  <a:schemeClr val="dk1"/>
                </a:solidFill>
                <a:effectLst/>
                <a:latin typeface="Calibri"/>
                <a:ea typeface="Calibri"/>
                <a:cs typeface="Calibri"/>
                <a:sym typeface="Calibri"/>
              </a:rPr>
              <a:t>nyuam</a:t>
            </a:r>
            <a:r>
              <a:rPr lang="en-US" sz="1100" b="0" i="0" u="none" strike="noStrike" cap="none" dirty="0">
                <a:solidFill>
                  <a:schemeClr val="dk1"/>
                </a:solidFill>
                <a:effectLst/>
                <a:latin typeface="Calibri"/>
                <a:ea typeface="Calibri"/>
                <a:cs typeface="Calibri"/>
                <a:sym typeface="Calibri"/>
              </a:rPr>
              <a:t>, </a:t>
            </a:r>
            <a:r>
              <a:rPr lang="en-US" sz="1100" b="0" i="0" u="none" strike="noStrike" cap="none" dirty="0" err="1">
                <a:solidFill>
                  <a:schemeClr val="dk1"/>
                </a:solidFill>
                <a:effectLst/>
                <a:latin typeface="Calibri"/>
                <a:ea typeface="Calibri"/>
                <a:cs typeface="Calibri"/>
                <a:sym typeface="Calibri"/>
              </a:rPr>
              <a:t>sau</a:t>
            </a:r>
            <a:r>
              <a:rPr lang="en-US" sz="1100" b="0" i="0" u="none" strike="noStrike" cap="none" dirty="0">
                <a:solidFill>
                  <a:schemeClr val="dk1"/>
                </a:solidFill>
                <a:effectLst/>
                <a:latin typeface="Calibri"/>
                <a:ea typeface="Calibri"/>
                <a:cs typeface="Calibri"/>
                <a:sym typeface="Calibri"/>
              </a:rPr>
              <a:t>, </a:t>
            </a:r>
            <a:r>
              <a:rPr lang="en-US" sz="1100" b="0" i="0" u="none" strike="noStrike" cap="none" dirty="0" err="1">
                <a:solidFill>
                  <a:schemeClr val="dk1"/>
                </a:solidFill>
                <a:effectLst/>
                <a:latin typeface="Calibri"/>
                <a:ea typeface="Calibri"/>
                <a:cs typeface="Calibri"/>
                <a:sym typeface="Calibri"/>
              </a:rPr>
              <a:t>thiab</a:t>
            </a:r>
            <a:r>
              <a:rPr lang="en-US" sz="1100" b="0" i="0" u="none" strike="noStrike" cap="none" dirty="0">
                <a:solidFill>
                  <a:schemeClr val="dk1"/>
                </a:solidFill>
                <a:effectLst/>
                <a:latin typeface="Calibri"/>
                <a:ea typeface="Calibri"/>
                <a:cs typeface="Calibri"/>
                <a:sym typeface="Calibri"/>
              </a:rPr>
              <a:t> </a:t>
            </a:r>
            <a:r>
              <a:rPr lang="en-US" sz="1100" b="0" i="0" u="none" strike="noStrike" cap="none" dirty="0" err="1">
                <a:solidFill>
                  <a:schemeClr val="dk1"/>
                </a:solidFill>
                <a:effectLst/>
                <a:latin typeface="Calibri"/>
                <a:ea typeface="Calibri"/>
                <a:cs typeface="Calibri"/>
                <a:sym typeface="Calibri"/>
              </a:rPr>
              <a:t>hais</a:t>
            </a:r>
            <a:r>
              <a:rPr lang="en-US" sz="1100" b="0" i="0" u="none" strike="noStrike" cap="none" dirty="0">
                <a:solidFill>
                  <a:schemeClr val="dk1"/>
                </a:solidFill>
                <a:effectLst/>
                <a:latin typeface="Calibri"/>
                <a:ea typeface="Calibri"/>
                <a:cs typeface="Calibri"/>
                <a:sym typeface="Calibri"/>
              </a:rPr>
              <a:t> </a:t>
            </a:r>
            <a:r>
              <a:rPr lang="en-US" sz="1100" b="0" i="0" u="none" strike="noStrike" cap="none" dirty="0" err="1">
                <a:solidFill>
                  <a:schemeClr val="dk1"/>
                </a:solidFill>
                <a:effectLst/>
                <a:latin typeface="Calibri"/>
                <a:ea typeface="Calibri"/>
                <a:cs typeface="Calibri"/>
                <a:sym typeface="Calibri"/>
              </a:rPr>
              <a:t>ob</a:t>
            </a:r>
            <a:r>
              <a:rPr lang="en-US" sz="1100" b="0" i="0" u="none" strike="noStrike" cap="none" dirty="0">
                <a:solidFill>
                  <a:schemeClr val="dk1"/>
                </a:solidFill>
                <a:effectLst/>
                <a:latin typeface="Calibri"/>
                <a:ea typeface="Calibri"/>
                <a:cs typeface="Calibri"/>
                <a:sym typeface="Calibri"/>
              </a:rPr>
              <a:t> </a:t>
            </a:r>
            <a:r>
              <a:rPr lang="en-US" sz="1100" b="0" i="0" u="none" strike="noStrike" cap="none" dirty="0" err="1">
                <a:solidFill>
                  <a:schemeClr val="dk1"/>
                </a:solidFill>
                <a:effectLst/>
                <a:latin typeface="Calibri"/>
                <a:ea typeface="Calibri"/>
                <a:cs typeface="Calibri"/>
                <a:sym typeface="Calibri"/>
              </a:rPr>
              <a:t>hom</a:t>
            </a:r>
            <a:r>
              <a:rPr lang="en-US" sz="1100" b="0" i="0" u="none" strike="noStrike" cap="none" dirty="0">
                <a:solidFill>
                  <a:schemeClr val="dk1"/>
                </a:solidFill>
                <a:effectLst/>
                <a:latin typeface="Calibri"/>
                <a:ea typeface="Calibri"/>
                <a:cs typeface="Calibri"/>
                <a:sym typeface="Calibri"/>
              </a:rPr>
              <a:t> </a:t>
            </a:r>
            <a:r>
              <a:rPr lang="en-US" sz="1100" b="0" i="0" u="none" strike="noStrike" cap="none" dirty="0" err="1">
                <a:solidFill>
                  <a:schemeClr val="dk1"/>
                </a:solidFill>
                <a:effectLst/>
                <a:latin typeface="Calibri"/>
                <a:ea typeface="Calibri"/>
                <a:cs typeface="Calibri"/>
                <a:sym typeface="Calibri"/>
              </a:rPr>
              <a:t>lus</a:t>
            </a:r>
            <a:r>
              <a:rPr lang="en-US" sz="1100" b="0" i="0" u="none" strike="noStrike" cap="none" dirty="0">
                <a:solidFill>
                  <a:schemeClr val="dk1"/>
                </a:solidFill>
                <a:effectLst/>
                <a:latin typeface="Calibri"/>
                <a:ea typeface="Calibri"/>
                <a:cs typeface="Calibri"/>
                <a:sym typeface="Calibri"/>
              </a:rPr>
              <a:t>.  </a:t>
            </a:r>
            <a:r>
              <a:rPr lang="en-US" sz="1100" b="0" i="0" u="none" strike="noStrike" cap="none" dirty="0" err="1">
                <a:solidFill>
                  <a:schemeClr val="dk1"/>
                </a:solidFill>
                <a:effectLst/>
                <a:latin typeface="Calibri"/>
                <a:ea typeface="Calibri"/>
                <a:cs typeface="Calibri"/>
                <a:sym typeface="Calibri"/>
              </a:rPr>
              <a:t>Ua</a:t>
            </a:r>
            <a:r>
              <a:rPr lang="en-US" sz="1100" b="0" i="0" u="none" strike="noStrike" cap="none" dirty="0">
                <a:solidFill>
                  <a:schemeClr val="dk1"/>
                </a:solidFill>
                <a:effectLst/>
                <a:latin typeface="Calibri"/>
                <a:ea typeface="Calibri"/>
                <a:cs typeface="Calibri"/>
                <a:sym typeface="Calibri"/>
              </a:rPr>
              <a:t> </a:t>
            </a:r>
            <a:r>
              <a:rPr lang="en-US" sz="1100" b="0" i="0" u="none" strike="noStrike" cap="none" dirty="0" err="1">
                <a:solidFill>
                  <a:schemeClr val="dk1"/>
                </a:solidFill>
                <a:effectLst/>
                <a:latin typeface="Calibri"/>
                <a:ea typeface="Calibri"/>
                <a:cs typeface="Calibri"/>
                <a:sym typeface="Calibri"/>
              </a:rPr>
              <a:t>ntej</a:t>
            </a:r>
            <a:r>
              <a:rPr lang="en-US" sz="1100" b="0" i="0" u="none" strike="noStrike" cap="none" dirty="0">
                <a:solidFill>
                  <a:schemeClr val="dk1"/>
                </a:solidFill>
                <a:effectLst/>
                <a:latin typeface="Calibri"/>
                <a:ea typeface="Calibri"/>
                <a:cs typeface="Calibri"/>
                <a:sym typeface="Calibri"/>
              </a:rPr>
              <a:t> </a:t>
            </a:r>
            <a:r>
              <a:rPr lang="en-US" sz="1100" b="0" i="0" u="none" strike="noStrike" cap="none" dirty="0" err="1">
                <a:solidFill>
                  <a:schemeClr val="dk1"/>
                </a:solidFill>
                <a:effectLst/>
                <a:latin typeface="Calibri"/>
                <a:ea typeface="Calibri"/>
                <a:cs typeface="Calibri"/>
                <a:sym typeface="Calibri"/>
              </a:rPr>
              <a:t>peb</a:t>
            </a:r>
            <a:r>
              <a:rPr lang="en-US" sz="1100" b="0" i="0" u="none" strike="noStrike" cap="none" dirty="0">
                <a:solidFill>
                  <a:schemeClr val="dk1"/>
                </a:solidFill>
                <a:effectLst/>
                <a:latin typeface="Calibri"/>
                <a:ea typeface="Calibri"/>
                <a:cs typeface="Calibri"/>
                <a:sym typeface="Calibri"/>
              </a:rPr>
              <a:t> </a:t>
            </a:r>
            <a:r>
              <a:rPr lang="en-US" sz="1100" b="0" i="0" u="none" strike="noStrike" cap="none" dirty="0" err="1">
                <a:solidFill>
                  <a:schemeClr val="dk1"/>
                </a:solidFill>
                <a:effectLst/>
                <a:latin typeface="Calibri"/>
                <a:ea typeface="Calibri"/>
                <a:cs typeface="Calibri"/>
                <a:sym typeface="Calibri"/>
              </a:rPr>
              <a:t>xaus</a:t>
            </a:r>
            <a:r>
              <a:rPr lang="en-US" sz="1100" b="0" i="0" u="none" strike="noStrike" cap="none" dirty="0">
                <a:solidFill>
                  <a:schemeClr val="dk1"/>
                </a:solidFill>
                <a:effectLst/>
                <a:latin typeface="Calibri"/>
                <a:ea typeface="Calibri"/>
                <a:cs typeface="Calibri"/>
                <a:sym typeface="Calibri"/>
              </a:rPr>
              <a:t> </a:t>
            </a:r>
            <a:r>
              <a:rPr lang="en-US" sz="1100" b="0" i="0" u="none" strike="noStrike" cap="none" dirty="0" err="1">
                <a:solidFill>
                  <a:schemeClr val="dk1"/>
                </a:solidFill>
                <a:effectLst/>
                <a:latin typeface="Calibri"/>
                <a:ea typeface="Calibri"/>
                <a:cs typeface="Calibri"/>
                <a:sym typeface="Calibri"/>
              </a:rPr>
              <a:t>hmo</a:t>
            </a:r>
            <a:r>
              <a:rPr lang="en-US" sz="1100" b="0" i="0" u="none" strike="noStrike" cap="none" dirty="0">
                <a:solidFill>
                  <a:schemeClr val="dk1"/>
                </a:solidFill>
                <a:effectLst/>
                <a:latin typeface="Calibri"/>
                <a:ea typeface="Calibri"/>
                <a:cs typeface="Calibri"/>
                <a:sym typeface="Calibri"/>
              </a:rPr>
              <a:t> no, </a:t>
            </a:r>
            <a:r>
              <a:rPr lang="en-US" sz="1100" b="0" i="0" u="none" strike="noStrike" cap="none" dirty="0" err="1">
                <a:solidFill>
                  <a:schemeClr val="dk1"/>
                </a:solidFill>
                <a:effectLst/>
                <a:latin typeface="Calibri"/>
                <a:ea typeface="Calibri"/>
                <a:cs typeface="Calibri"/>
                <a:sym typeface="Calibri"/>
              </a:rPr>
              <a:t>peb</a:t>
            </a:r>
            <a:r>
              <a:rPr lang="en-US" sz="1100" b="0" i="0" u="none" strike="noStrike" cap="none" dirty="0">
                <a:solidFill>
                  <a:schemeClr val="dk1"/>
                </a:solidFill>
                <a:effectLst/>
                <a:latin typeface="Calibri"/>
                <a:ea typeface="Calibri"/>
                <a:cs typeface="Calibri"/>
                <a:sym typeface="Calibri"/>
              </a:rPr>
              <a:t> </a:t>
            </a:r>
            <a:r>
              <a:rPr lang="en-US" sz="1100" b="0" i="0" u="none" strike="noStrike" cap="none" dirty="0" err="1">
                <a:solidFill>
                  <a:schemeClr val="dk1"/>
                </a:solidFill>
                <a:effectLst/>
                <a:latin typeface="Calibri"/>
                <a:ea typeface="Calibri"/>
                <a:cs typeface="Calibri"/>
                <a:sym typeface="Calibri"/>
              </a:rPr>
              <a:t>xav</a:t>
            </a:r>
            <a:r>
              <a:rPr lang="en-US" sz="1100" b="0" i="0" u="none" strike="noStrike" cap="none" dirty="0">
                <a:solidFill>
                  <a:schemeClr val="dk1"/>
                </a:solidFill>
                <a:effectLst/>
                <a:latin typeface="Calibri"/>
                <a:ea typeface="Calibri"/>
                <a:cs typeface="Calibri"/>
                <a:sym typeface="Calibri"/>
              </a:rPr>
              <a:t> </a:t>
            </a:r>
            <a:r>
              <a:rPr lang="en-US" sz="1100" b="0" i="0" u="none" strike="noStrike" cap="none" dirty="0" err="1">
                <a:solidFill>
                  <a:schemeClr val="dk1"/>
                </a:solidFill>
                <a:effectLst/>
                <a:latin typeface="Calibri"/>
                <a:ea typeface="Calibri"/>
                <a:cs typeface="Calibri"/>
                <a:sym typeface="Calibri"/>
              </a:rPr>
              <a:t>hais</a:t>
            </a:r>
            <a:r>
              <a:rPr lang="en-US" sz="1100" b="0" i="0" u="none" strike="noStrike" cap="none" dirty="0">
                <a:solidFill>
                  <a:schemeClr val="dk1"/>
                </a:solidFill>
                <a:effectLst/>
                <a:latin typeface="Calibri"/>
                <a:ea typeface="Calibri"/>
                <a:cs typeface="Calibri"/>
                <a:sym typeface="Calibri"/>
              </a:rPr>
              <a:t> </a:t>
            </a:r>
            <a:r>
              <a:rPr lang="en-US" sz="1100" b="0" i="0" u="none" strike="noStrike" cap="none" dirty="0" err="1">
                <a:solidFill>
                  <a:schemeClr val="dk1"/>
                </a:solidFill>
                <a:effectLst/>
                <a:latin typeface="Calibri"/>
                <a:ea typeface="Calibri"/>
                <a:cs typeface="Calibri"/>
                <a:sym typeface="Calibri"/>
              </a:rPr>
              <a:t>ob</a:t>
            </a:r>
            <a:r>
              <a:rPr lang="en-US" sz="1100" b="0" i="0" u="none" strike="noStrike" cap="none" dirty="0">
                <a:solidFill>
                  <a:schemeClr val="dk1"/>
                </a:solidFill>
                <a:effectLst/>
                <a:latin typeface="Calibri"/>
                <a:ea typeface="Calibri"/>
                <a:cs typeface="Calibri"/>
                <a:sym typeface="Calibri"/>
              </a:rPr>
              <a:t> </a:t>
            </a:r>
            <a:r>
              <a:rPr lang="en-US" sz="1100" b="0" i="0" u="none" strike="noStrike" cap="none" dirty="0" err="1">
                <a:solidFill>
                  <a:schemeClr val="dk1"/>
                </a:solidFill>
                <a:effectLst/>
                <a:latin typeface="Calibri"/>
                <a:ea typeface="Calibri"/>
                <a:cs typeface="Calibri"/>
                <a:sym typeface="Calibri"/>
              </a:rPr>
              <a:t>peb</a:t>
            </a:r>
            <a:r>
              <a:rPr lang="en-US" sz="1100" b="0" i="0" u="none" strike="noStrike" cap="none" dirty="0">
                <a:solidFill>
                  <a:schemeClr val="dk1"/>
                </a:solidFill>
                <a:effectLst/>
                <a:latin typeface="Calibri"/>
                <a:ea typeface="Calibri"/>
                <a:cs typeface="Calibri"/>
                <a:sym typeface="Calibri"/>
              </a:rPr>
              <a:t> lo los </a:t>
            </a:r>
            <a:r>
              <a:rPr lang="en-US" sz="1100" b="0" i="0" u="none" strike="noStrike" cap="none" dirty="0" err="1">
                <a:solidFill>
                  <a:schemeClr val="dk1"/>
                </a:solidFill>
                <a:effectLst/>
                <a:latin typeface="Calibri"/>
                <a:ea typeface="Calibri"/>
                <a:cs typeface="Calibri"/>
                <a:sym typeface="Calibri"/>
              </a:rPr>
              <a:t>txoj</a:t>
            </a:r>
            <a:r>
              <a:rPr lang="en-US" sz="1100" b="0" i="0" u="none" strike="noStrike" cap="none" dirty="0">
                <a:solidFill>
                  <a:schemeClr val="dk1"/>
                </a:solidFill>
                <a:effectLst/>
                <a:latin typeface="Calibri"/>
                <a:ea typeface="Calibri"/>
                <a:cs typeface="Calibri"/>
                <a:sym typeface="Calibri"/>
              </a:rPr>
              <a:t> </a:t>
            </a:r>
            <a:r>
              <a:rPr lang="en-US" sz="1100" b="0" i="0" u="none" strike="noStrike" cap="none" dirty="0" err="1">
                <a:solidFill>
                  <a:schemeClr val="dk1"/>
                </a:solidFill>
                <a:effectLst/>
                <a:latin typeface="Calibri"/>
                <a:ea typeface="Calibri"/>
                <a:cs typeface="Calibri"/>
                <a:sym typeface="Calibri"/>
              </a:rPr>
              <a:t>kev</a:t>
            </a:r>
            <a:r>
              <a:rPr lang="en-US" sz="1100" b="0" i="0" u="none" strike="noStrike" cap="none" dirty="0">
                <a:solidFill>
                  <a:schemeClr val="dk1"/>
                </a:solidFill>
                <a:effectLst/>
                <a:latin typeface="Calibri"/>
                <a:ea typeface="Calibri"/>
                <a:cs typeface="Calibri"/>
                <a:sym typeface="Calibri"/>
              </a:rPr>
              <a:t> </a:t>
            </a:r>
            <a:r>
              <a:rPr lang="en-US" sz="1100" b="0" i="0" u="none" strike="noStrike" cap="none" dirty="0" err="1">
                <a:solidFill>
                  <a:schemeClr val="dk1"/>
                </a:solidFill>
                <a:effectLst/>
                <a:latin typeface="Calibri"/>
                <a:ea typeface="Calibri"/>
                <a:cs typeface="Calibri"/>
                <a:sym typeface="Calibri"/>
              </a:rPr>
              <a:t>paub</a:t>
            </a:r>
            <a:r>
              <a:rPr lang="en-US" sz="1100" b="0" i="0" u="none" strike="noStrike" cap="none" dirty="0">
                <a:solidFill>
                  <a:schemeClr val="dk1"/>
                </a:solidFill>
                <a:effectLst/>
                <a:latin typeface="Calibri"/>
                <a:ea typeface="Calibri"/>
                <a:cs typeface="Calibri"/>
                <a:sym typeface="Calibri"/>
              </a:rPr>
              <a:t> </a:t>
            </a:r>
            <a:r>
              <a:rPr lang="en-US" sz="1100" b="0" i="0" u="none" strike="noStrike" cap="none" dirty="0" err="1">
                <a:solidFill>
                  <a:schemeClr val="dk1"/>
                </a:solidFill>
                <a:effectLst/>
                <a:latin typeface="Calibri"/>
                <a:ea typeface="Calibri"/>
                <a:cs typeface="Calibri"/>
                <a:sym typeface="Calibri"/>
              </a:rPr>
              <a:t>haiv</a:t>
            </a:r>
            <a:r>
              <a:rPr lang="en-US" sz="1100" b="0" i="0" u="none" strike="noStrike" cap="none" dirty="0">
                <a:solidFill>
                  <a:schemeClr val="dk1"/>
                </a:solidFill>
                <a:effectLst/>
                <a:latin typeface="Calibri"/>
                <a:ea typeface="Calibri"/>
                <a:cs typeface="Calibri"/>
                <a:sym typeface="Calibri"/>
              </a:rPr>
              <a:t> </a:t>
            </a:r>
            <a:r>
              <a:rPr lang="en-US" sz="1100" b="0" i="0" u="none" strike="noStrike" cap="none" dirty="0" err="1">
                <a:solidFill>
                  <a:schemeClr val="dk1"/>
                </a:solidFill>
                <a:effectLst/>
                <a:latin typeface="Calibri"/>
                <a:ea typeface="Calibri"/>
                <a:cs typeface="Calibri"/>
                <a:sym typeface="Calibri"/>
              </a:rPr>
              <a:t>neeg</a:t>
            </a:r>
            <a:r>
              <a:rPr lang="en-US" sz="1100" b="0" i="0" u="none" strike="noStrike" cap="none" dirty="0">
                <a:solidFill>
                  <a:schemeClr val="dk1"/>
                </a:solidFill>
                <a:effectLst/>
                <a:latin typeface="Calibri"/>
                <a:ea typeface="Calibri"/>
                <a:cs typeface="Calibri"/>
                <a:sym typeface="Calibri"/>
              </a:rPr>
              <a:t> </a:t>
            </a:r>
            <a:r>
              <a:rPr lang="en-US" sz="1100" b="0" i="0" u="none" strike="noStrike" cap="none" dirty="0" err="1">
                <a:solidFill>
                  <a:schemeClr val="dk1"/>
                </a:solidFill>
                <a:effectLst/>
                <a:latin typeface="Calibri"/>
                <a:ea typeface="Calibri"/>
                <a:cs typeface="Calibri"/>
                <a:sym typeface="Calibri"/>
              </a:rPr>
              <a:t>kab</a:t>
            </a:r>
            <a:r>
              <a:rPr lang="en-US" sz="1100" b="0" i="0" u="none" strike="noStrike" cap="none" dirty="0">
                <a:solidFill>
                  <a:schemeClr val="dk1"/>
                </a:solidFill>
                <a:effectLst/>
                <a:latin typeface="Calibri"/>
                <a:ea typeface="Calibri"/>
                <a:cs typeface="Calibri"/>
                <a:sym typeface="Calibri"/>
              </a:rPr>
              <a:t> li </a:t>
            </a:r>
            <a:r>
              <a:rPr lang="en-US" sz="1100" b="0" i="0" u="none" strike="noStrike" cap="none" dirty="0" err="1">
                <a:solidFill>
                  <a:schemeClr val="dk1"/>
                </a:solidFill>
                <a:effectLst/>
                <a:latin typeface="Calibri"/>
                <a:ea typeface="Calibri"/>
                <a:cs typeface="Calibri"/>
                <a:sym typeface="Calibri"/>
              </a:rPr>
              <a:t>kev</a:t>
            </a:r>
            <a:r>
              <a:rPr lang="en-US" sz="1100" b="0" i="0" u="none" strike="noStrike" cap="none" dirty="0">
                <a:solidFill>
                  <a:schemeClr val="dk1"/>
                </a:solidFill>
                <a:effectLst/>
                <a:latin typeface="Calibri"/>
                <a:ea typeface="Calibri"/>
                <a:cs typeface="Calibri"/>
                <a:sym typeface="Calibri"/>
              </a:rPr>
              <a:t> </a:t>
            </a:r>
            <a:r>
              <a:rPr lang="en-US" sz="1100" b="0" i="0" u="none" strike="noStrike" cap="none" dirty="0" err="1">
                <a:solidFill>
                  <a:schemeClr val="dk1"/>
                </a:solidFill>
                <a:effectLst/>
                <a:latin typeface="Calibri"/>
                <a:ea typeface="Calibri"/>
                <a:cs typeface="Calibri"/>
                <a:sym typeface="Calibri"/>
              </a:rPr>
              <a:t>cai</a:t>
            </a:r>
            <a:r>
              <a:rPr lang="en-US" sz="1100" b="0" i="0" u="none" strike="noStrike" cap="none" dirty="0">
                <a:solidFill>
                  <a:schemeClr val="dk1"/>
                </a:solidFill>
                <a:effectLst/>
                <a:latin typeface="Calibri"/>
                <a:ea typeface="Calibri"/>
                <a:cs typeface="Calibri"/>
                <a:sym typeface="Calibri"/>
              </a:rPr>
              <a:t> </a:t>
            </a:r>
            <a:r>
              <a:rPr lang="en-US" sz="1100" b="0" i="0" u="none" strike="noStrike" cap="none" dirty="0" err="1">
                <a:solidFill>
                  <a:schemeClr val="dk1"/>
                </a:solidFill>
                <a:effectLst/>
                <a:latin typeface="Calibri"/>
                <a:ea typeface="Calibri"/>
                <a:cs typeface="Calibri"/>
                <a:sym typeface="Calibri"/>
              </a:rPr>
              <a:t>thiab</a:t>
            </a:r>
            <a:r>
              <a:rPr lang="en-US" sz="1100" b="0" i="0" u="none" strike="noStrike" cap="none" dirty="0">
                <a:solidFill>
                  <a:schemeClr val="dk1"/>
                </a:solidFill>
                <a:effectLst/>
                <a:latin typeface="Calibri"/>
                <a:ea typeface="Calibri"/>
                <a:cs typeface="Calibri"/>
                <a:sym typeface="Calibri"/>
              </a:rPr>
              <a:t> </a:t>
            </a:r>
            <a:r>
              <a:rPr lang="en-US" sz="1100" b="0" i="0" u="none" strike="noStrike" cap="none" dirty="0" err="1">
                <a:solidFill>
                  <a:schemeClr val="dk1"/>
                </a:solidFill>
                <a:effectLst/>
                <a:latin typeface="Calibri"/>
                <a:ea typeface="Calibri"/>
                <a:cs typeface="Calibri"/>
                <a:sym typeface="Calibri"/>
              </a:rPr>
              <a:t>keeb</a:t>
            </a:r>
            <a:r>
              <a:rPr lang="en-US" sz="1100" b="0" i="0" u="none" strike="noStrike" cap="none" dirty="0">
                <a:solidFill>
                  <a:schemeClr val="dk1"/>
                </a:solidFill>
                <a:effectLst/>
                <a:latin typeface="Calibri"/>
                <a:ea typeface="Calibri"/>
                <a:cs typeface="Calibri"/>
                <a:sym typeface="Calibri"/>
              </a:rPr>
              <a:t> </a:t>
            </a:r>
            <a:r>
              <a:rPr lang="en-US" sz="1100" b="0" i="0" u="none" strike="noStrike" cap="none" dirty="0" err="1">
                <a:solidFill>
                  <a:schemeClr val="dk1"/>
                </a:solidFill>
                <a:effectLst/>
                <a:latin typeface="Calibri"/>
                <a:ea typeface="Calibri"/>
                <a:cs typeface="Calibri"/>
                <a:sym typeface="Calibri"/>
              </a:rPr>
              <a:t>kwm</a:t>
            </a:r>
            <a:r>
              <a:rPr lang="en-US" sz="1100" b="0" i="0" u="none" strike="noStrike" cap="none" dirty="0">
                <a:solidFill>
                  <a:schemeClr val="dk1"/>
                </a:solidFill>
                <a:effectLst/>
                <a:latin typeface="Calibri"/>
                <a:ea typeface="Calibri"/>
                <a:cs typeface="Calibri"/>
                <a:sym typeface="Calibri"/>
              </a:rPr>
              <a:t>.</a:t>
            </a:r>
          </a:p>
        </p:txBody>
      </p:sp>
    </p:spTree>
    <p:extLst>
      <p:ext uri="{BB962C8B-B14F-4D97-AF65-F5344CB8AC3E}">
        <p14:creationId xmlns:p14="http://schemas.microsoft.com/office/powerpoint/2010/main" val="5101362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Shape 12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1" name="Shape 121"/>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lang="en-US" dirty="0"/>
          </a:p>
        </p:txBody>
      </p:sp>
    </p:spTree>
    <p:extLst>
      <p:ext uri="{BB962C8B-B14F-4D97-AF65-F5344CB8AC3E}">
        <p14:creationId xmlns:p14="http://schemas.microsoft.com/office/powerpoint/2010/main" val="36214316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endParaRPr lang="en-US" i="1" baseline="0" dirty="0"/>
          </a:p>
        </p:txBody>
      </p:sp>
    </p:spTree>
    <p:extLst>
      <p:ext uri="{BB962C8B-B14F-4D97-AF65-F5344CB8AC3E}">
        <p14:creationId xmlns:p14="http://schemas.microsoft.com/office/powerpoint/2010/main" val="19935540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FontTx/>
              <a:buNone/>
            </a:pPr>
            <a:r>
              <a:rPr lang="en-US" sz="1100" dirty="0">
                <a:solidFill>
                  <a:srgbClr val="FF0000"/>
                </a:solidFill>
                <a:latin typeface="Calibri" panose="020F0502020204030204" pitchFamily="34" charset="0"/>
                <a:cs typeface="Calibri" panose="020F0502020204030204" pitchFamily="34" charset="0"/>
              </a:rPr>
              <a:t>For Hmong heritage learners who speak English at home but whose parents are English language learners themselves, this lag may take longer to disappear.</a:t>
            </a:r>
          </a:p>
          <a:p>
            <a:pPr>
              <a:buFontTx/>
              <a:buNone/>
            </a:pPr>
            <a:endParaRPr lang="en-US" sz="1100" dirty="0">
              <a:solidFill>
                <a:srgbClr val="FF0000"/>
              </a:solidFill>
              <a:latin typeface="Calibri" panose="020F0502020204030204" pitchFamily="34" charset="0"/>
              <a:cs typeface="Calibri" panose="020F0502020204030204" pitchFamily="34" charset="0"/>
            </a:endParaRPr>
          </a:p>
          <a:p>
            <a:pPr>
              <a:buFontTx/>
              <a:buNone/>
            </a:pPr>
            <a:r>
              <a:rPr lang="en-US" sz="1100" dirty="0">
                <a:solidFill>
                  <a:srgbClr val="FF0000"/>
                </a:solidFill>
                <a:latin typeface="Calibri" panose="020F0502020204030204" pitchFamily="34" charset="0"/>
                <a:cs typeface="Calibri" panose="020F0502020204030204" pitchFamily="34" charset="0"/>
              </a:rPr>
              <a:t>Rau </a:t>
            </a:r>
            <a:r>
              <a:rPr lang="en-US" sz="1100" dirty="0" err="1">
                <a:solidFill>
                  <a:srgbClr val="FF0000"/>
                </a:solidFill>
                <a:latin typeface="Calibri" panose="020F0502020204030204" pitchFamily="34" charset="0"/>
                <a:cs typeface="Calibri" panose="020F0502020204030204" pitchFamily="34" charset="0"/>
              </a:rPr>
              <a:t>cov</a:t>
            </a:r>
            <a:r>
              <a:rPr lang="en-US" sz="1100" dirty="0">
                <a:solidFill>
                  <a:srgbClr val="FF0000"/>
                </a:solidFill>
                <a:latin typeface="Calibri" panose="020F0502020204030204" pitchFamily="34" charset="0"/>
                <a:cs typeface="Calibri" panose="020F0502020204030204" pitchFamily="34" charset="0"/>
              </a:rPr>
              <a:t> tub </a:t>
            </a:r>
            <a:r>
              <a:rPr lang="en-US" sz="1100" dirty="0" err="1">
                <a:solidFill>
                  <a:srgbClr val="FF0000"/>
                </a:solidFill>
                <a:latin typeface="Calibri" panose="020F0502020204030204" pitchFamily="34" charset="0"/>
                <a:cs typeface="Calibri" panose="020F0502020204030204" pitchFamily="34" charset="0"/>
              </a:rPr>
              <a:t>ntxhais</a:t>
            </a:r>
            <a:r>
              <a:rPr lang="en-US" sz="1100" dirty="0">
                <a:solidFill>
                  <a:srgbClr val="FF0000"/>
                </a:solidFill>
                <a:latin typeface="Calibri" panose="020F0502020204030204" pitchFamily="34" charset="0"/>
                <a:cs typeface="Calibri" panose="020F0502020204030204" pitchFamily="34" charset="0"/>
              </a:rPr>
              <a:t> </a:t>
            </a:r>
            <a:r>
              <a:rPr lang="en-US" sz="1100" dirty="0" err="1">
                <a:solidFill>
                  <a:srgbClr val="FF0000"/>
                </a:solidFill>
                <a:latin typeface="Calibri" panose="020F0502020204030204" pitchFamily="34" charset="0"/>
                <a:cs typeface="Calibri" panose="020F0502020204030204" pitchFamily="34" charset="0"/>
              </a:rPr>
              <a:t>uas</a:t>
            </a:r>
            <a:r>
              <a:rPr lang="en-US" sz="1100" dirty="0">
                <a:solidFill>
                  <a:srgbClr val="FF0000"/>
                </a:solidFill>
                <a:latin typeface="Calibri" panose="020F0502020204030204" pitchFamily="34" charset="0"/>
                <a:cs typeface="Calibri" panose="020F0502020204030204" pitchFamily="34" charset="0"/>
              </a:rPr>
              <a:t> </a:t>
            </a:r>
            <a:r>
              <a:rPr lang="en-US" sz="1100" dirty="0" err="1">
                <a:solidFill>
                  <a:srgbClr val="FF0000"/>
                </a:solidFill>
                <a:latin typeface="Calibri" panose="020F0502020204030204" pitchFamily="34" charset="0"/>
                <a:cs typeface="Calibri" panose="020F0502020204030204" pitchFamily="34" charset="0"/>
              </a:rPr>
              <a:t>hais</a:t>
            </a:r>
            <a:r>
              <a:rPr lang="en-US" sz="1100" dirty="0">
                <a:solidFill>
                  <a:srgbClr val="FF0000"/>
                </a:solidFill>
                <a:latin typeface="Calibri" panose="020F0502020204030204" pitchFamily="34" charset="0"/>
                <a:cs typeface="Calibri" panose="020F0502020204030204" pitchFamily="34" charset="0"/>
              </a:rPr>
              <a:t> </a:t>
            </a:r>
            <a:r>
              <a:rPr lang="en-US" sz="1100" dirty="0" err="1">
                <a:solidFill>
                  <a:srgbClr val="FF0000"/>
                </a:solidFill>
                <a:latin typeface="Calibri" panose="020F0502020204030204" pitchFamily="34" charset="0"/>
                <a:cs typeface="Calibri" panose="020F0502020204030204" pitchFamily="34" charset="0"/>
              </a:rPr>
              <a:t>lus</a:t>
            </a:r>
            <a:r>
              <a:rPr lang="en-US" sz="1100" dirty="0">
                <a:solidFill>
                  <a:srgbClr val="FF0000"/>
                </a:solidFill>
                <a:latin typeface="Calibri" panose="020F0502020204030204" pitchFamily="34" charset="0"/>
                <a:cs typeface="Calibri" panose="020F0502020204030204" pitchFamily="34" charset="0"/>
              </a:rPr>
              <a:t> </a:t>
            </a:r>
            <a:r>
              <a:rPr lang="en-US" sz="1100" dirty="0" err="1">
                <a:solidFill>
                  <a:srgbClr val="FF0000"/>
                </a:solidFill>
                <a:latin typeface="Calibri" panose="020F0502020204030204" pitchFamily="34" charset="0"/>
                <a:cs typeface="Calibri" panose="020F0502020204030204" pitchFamily="34" charset="0"/>
              </a:rPr>
              <a:t>Askiv</a:t>
            </a:r>
            <a:r>
              <a:rPr lang="en-US" sz="1100" dirty="0">
                <a:solidFill>
                  <a:srgbClr val="FF0000"/>
                </a:solidFill>
                <a:latin typeface="Calibri" panose="020F0502020204030204" pitchFamily="34" charset="0"/>
                <a:cs typeface="Calibri" panose="020F0502020204030204" pitchFamily="34" charset="0"/>
              </a:rPr>
              <a:t> tom </a:t>
            </a:r>
            <a:r>
              <a:rPr lang="en-US" sz="1100" dirty="0" err="1">
                <a:solidFill>
                  <a:srgbClr val="FF0000"/>
                </a:solidFill>
                <a:latin typeface="Calibri" panose="020F0502020204030204" pitchFamily="34" charset="0"/>
                <a:cs typeface="Calibri" panose="020F0502020204030204" pitchFamily="34" charset="0"/>
              </a:rPr>
              <a:t>tsev</a:t>
            </a:r>
            <a:r>
              <a:rPr lang="en-US" sz="1100" dirty="0">
                <a:solidFill>
                  <a:srgbClr val="FF0000"/>
                </a:solidFill>
                <a:latin typeface="Calibri" panose="020F0502020204030204" pitchFamily="34" charset="0"/>
                <a:cs typeface="Calibri" panose="020F0502020204030204" pitchFamily="34" charset="0"/>
              </a:rPr>
              <a:t> </a:t>
            </a:r>
            <a:r>
              <a:rPr lang="en-US" sz="1100" dirty="0" err="1">
                <a:solidFill>
                  <a:srgbClr val="FF0000"/>
                </a:solidFill>
                <a:latin typeface="Calibri" panose="020F0502020204030204" pitchFamily="34" charset="0"/>
                <a:cs typeface="Calibri" panose="020F0502020204030204" pitchFamily="34" charset="0"/>
              </a:rPr>
              <a:t>tiam</a:t>
            </a:r>
            <a:r>
              <a:rPr lang="en-US" sz="1100" dirty="0">
                <a:solidFill>
                  <a:srgbClr val="FF0000"/>
                </a:solidFill>
                <a:latin typeface="Calibri" panose="020F0502020204030204" pitchFamily="34" charset="0"/>
                <a:cs typeface="Calibri" panose="020F0502020204030204" pitchFamily="34" charset="0"/>
              </a:rPr>
              <a:t> sis </a:t>
            </a:r>
            <a:r>
              <a:rPr lang="en-US" sz="1100" dirty="0" err="1">
                <a:solidFill>
                  <a:srgbClr val="FF0000"/>
                </a:solidFill>
                <a:latin typeface="Calibri" panose="020F0502020204030204" pitchFamily="34" charset="0"/>
                <a:cs typeface="Calibri" panose="020F0502020204030204" pitchFamily="34" charset="0"/>
              </a:rPr>
              <a:t>niam</a:t>
            </a:r>
            <a:r>
              <a:rPr lang="en-US" sz="1100" dirty="0">
                <a:solidFill>
                  <a:srgbClr val="FF0000"/>
                </a:solidFill>
                <a:latin typeface="Calibri" panose="020F0502020204030204" pitchFamily="34" charset="0"/>
                <a:cs typeface="Calibri" panose="020F0502020204030204" pitchFamily="34" charset="0"/>
              </a:rPr>
              <a:t> </a:t>
            </a:r>
            <a:r>
              <a:rPr lang="en-US" sz="1100" dirty="0" err="1">
                <a:solidFill>
                  <a:srgbClr val="FF0000"/>
                </a:solidFill>
                <a:latin typeface="Calibri" panose="020F0502020204030204" pitchFamily="34" charset="0"/>
                <a:cs typeface="Calibri" panose="020F0502020204030204" pitchFamily="34" charset="0"/>
              </a:rPr>
              <a:t>txiv</a:t>
            </a:r>
            <a:r>
              <a:rPr lang="en-US" sz="1100" dirty="0">
                <a:solidFill>
                  <a:srgbClr val="FF0000"/>
                </a:solidFill>
                <a:latin typeface="Calibri" panose="020F0502020204030204" pitchFamily="34" charset="0"/>
                <a:cs typeface="Calibri" panose="020F0502020204030204" pitchFamily="34" charset="0"/>
              </a:rPr>
              <a:t> </a:t>
            </a:r>
            <a:r>
              <a:rPr lang="en-US" sz="1100" dirty="0" err="1">
                <a:solidFill>
                  <a:srgbClr val="FF0000"/>
                </a:solidFill>
                <a:latin typeface="Calibri" panose="020F0502020204030204" pitchFamily="34" charset="0"/>
                <a:cs typeface="Calibri" panose="020F0502020204030204" pitchFamily="34" charset="0"/>
              </a:rPr>
              <a:t>yog</a:t>
            </a:r>
            <a:r>
              <a:rPr lang="en-US" sz="1100" dirty="0">
                <a:solidFill>
                  <a:srgbClr val="FF0000"/>
                </a:solidFill>
                <a:latin typeface="Calibri" panose="020F0502020204030204" pitchFamily="34" charset="0"/>
                <a:cs typeface="Calibri" panose="020F0502020204030204" pitchFamily="34" charset="0"/>
              </a:rPr>
              <a:t> </a:t>
            </a:r>
            <a:r>
              <a:rPr lang="en-US" sz="1100" dirty="0" err="1">
                <a:solidFill>
                  <a:srgbClr val="FF0000"/>
                </a:solidFill>
                <a:latin typeface="Calibri" panose="020F0502020204030204" pitchFamily="34" charset="0"/>
                <a:cs typeface="Calibri" panose="020F0502020204030204" pitchFamily="34" charset="0"/>
              </a:rPr>
              <a:t>Hmoob</a:t>
            </a:r>
            <a:r>
              <a:rPr lang="en-US" sz="1100" dirty="0">
                <a:solidFill>
                  <a:srgbClr val="FF0000"/>
                </a:solidFill>
                <a:latin typeface="Calibri" panose="020F0502020204030204" pitchFamily="34" charset="0"/>
                <a:cs typeface="Calibri" panose="020F0502020204030204" pitchFamily="34" charset="0"/>
              </a:rPr>
              <a:t> </a:t>
            </a:r>
            <a:r>
              <a:rPr lang="en-US" sz="1100" dirty="0" err="1">
                <a:solidFill>
                  <a:srgbClr val="FF0000"/>
                </a:solidFill>
                <a:latin typeface="Calibri" panose="020F0502020204030204" pitchFamily="34" charset="0"/>
                <a:cs typeface="Calibri" panose="020F0502020204030204" pitchFamily="34" charset="0"/>
              </a:rPr>
              <a:t>thiab</a:t>
            </a:r>
            <a:r>
              <a:rPr lang="en-US" sz="1100" dirty="0">
                <a:solidFill>
                  <a:srgbClr val="FF0000"/>
                </a:solidFill>
                <a:latin typeface="Calibri" panose="020F0502020204030204" pitchFamily="34" charset="0"/>
                <a:cs typeface="Calibri" panose="020F0502020204030204" pitchFamily="34" charset="0"/>
              </a:rPr>
              <a:t> </a:t>
            </a:r>
            <a:r>
              <a:rPr lang="en-US" sz="1100" dirty="0" err="1">
                <a:solidFill>
                  <a:srgbClr val="FF0000"/>
                </a:solidFill>
                <a:latin typeface="Calibri" panose="020F0502020204030204" pitchFamily="34" charset="0"/>
                <a:cs typeface="Calibri" panose="020F0502020204030204" pitchFamily="34" charset="0"/>
              </a:rPr>
              <a:t>kawm</a:t>
            </a:r>
            <a:r>
              <a:rPr lang="en-US" sz="1100" dirty="0">
                <a:solidFill>
                  <a:srgbClr val="FF0000"/>
                </a:solidFill>
                <a:latin typeface="Calibri" panose="020F0502020204030204" pitchFamily="34" charset="0"/>
                <a:cs typeface="Calibri" panose="020F0502020204030204" pitchFamily="34" charset="0"/>
              </a:rPr>
              <a:t> </a:t>
            </a:r>
            <a:r>
              <a:rPr lang="en-US" sz="1100" dirty="0" err="1">
                <a:solidFill>
                  <a:srgbClr val="FF0000"/>
                </a:solidFill>
                <a:latin typeface="Calibri" panose="020F0502020204030204" pitchFamily="34" charset="0"/>
                <a:cs typeface="Calibri" panose="020F0502020204030204" pitchFamily="34" charset="0"/>
              </a:rPr>
              <a:t>lus</a:t>
            </a:r>
            <a:r>
              <a:rPr lang="en-US" sz="1100" dirty="0">
                <a:solidFill>
                  <a:srgbClr val="FF0000"/>
                </a:solidFill>
                <a:latin typeface="Calibri" panose="020F0502020204030204" pitchFamily="34" charset="0"/>
                <a:cs typeface="Calibri" panose="020F0502020204030204" pitchFamily="34" charset="0"/>
              </a:rPr>
              <a:t> </a:t>
            </a:r>
            <a:r>
              <a:rPr lang="en-US" sz="1100" dirty="0" err="1">
                <a:solidFill>
                  <a:srgbClr val="FF0000"/>
                </a:solidFill>
                <a:latin typeface="Calibri" panose="020F0502020204030204" pitchFamily="34" charset="0"/>
                <a:cs typeface="Calibri" panose="020F0502020204030204" pitchFamily="34" charset="0"/>
              </a:rPr>
              <a:t>Askiv</a:t>
            </a:r>
            <a:r>
              <a:rPr lang="en-US" sz="1100" dirty="0">
                <a:solidFill>
                  <a:srgbClr val="FF0000"/>
                </a:solidFill>
                <a:latin typeface="Calibri" panose="020F0502020204030204" pitchFamily="34" charset="0"/>
                <a:cs typeface="Calibri" panose="020F0502020204030204" pitchFamily="34" charset="0"/>
              </a:rPr>
              <a:t> tom </a:t>
            </a:r>
            <a:r>
              <a:rPr lang="en-US" sz="1100" dirty="0" err="1">
                <a:solidFill>
                  <a:srgbClr val="FF0000"/>
                </a:solidFill>
                <a:latin typeface="Calibri" panose="020F0502020204030204" pitchFamily="34" charset="0"/>
                <a:cs typeface="Calibri" panose="020F0502020204030204" pitchFamily="34" charset="0"/>
              </a:rPr>
              <a:t>qab</a:t>
            </a:r>
            <a:r>
              <a:rPr lang="en-US" sz="1100" dirty="0">
                <a:solidFill>
                  <a:srgbClr val="FF0000"/>
                </a:solidFill>
                <a:latin typeface="Calibri" panose="020F0502020204030204" pitchFamily="34" charset="0"/>
                <a:cs typeface="Calibri" panose="020F0502020204030204" pitchFamily="34" charset="0"/>
              </a:rPr>
              <a:t>, </a:t>
            </a:r>
            <a:r>
              <a:rPr lang="en-US" sz="1100" dirty="0" err="1">
                <a:solidFill>
                  <a:srgbClr val="FF0000"/>
                </a:solidFill>
                <a:latin typeface="Calibri" panose="020F0502020204030204" pitchFamily="34" charset="0"/>
                <a:cs typeface="Calibri" panose="020F0502020204030204" pitchFamily="34" charset="0"/>
              </a:rPr>
              <a:t>yuav</a:t>
            </a:r>
            <a:r>
              <a:rPr lang="en-US" sz="1100" dirty="0">
                <a:solidFill>
                  <a:srgbClr val="FF0000"/>
                </a:solidFill>
                <a:latin typeface="Calibri" panose="020F0502020204030204" pitchFamily="34" charset="0"/>
                <a:cs typeface="Calibri" panose="020F0502020204030204" pitchFamily="34" charset="0"/>
              </a:rPr>
              <a:t> </a:t>
            </a:r>
            <a:r>
              <a:rPr lang="en-US" sz="1100" dirty="0" err="1">
                <a:solidFill>
                  <a:srgbClr val="FF0000"/>
                </a:solidFill>
                <a:latin typeface="Calibri" panose="020F0502020204030204" pitchFamily="34" charset="0"/>
                <a:cs typeface="Calibri" panose="020F0502020204030204" pitchFamily="34" charset="0"/>
              </a:rPr>
              <a:t>siv</a:t>
            </a:r>
            <a:r>
              <a:rPr lang="en-US" sz="1100" dirty="0">
                <a:solidFill>
                  <a:srgbClr val="FF0000"/>
                </a:solidFill>
                <a:latin typeface="Calibri" panose="020F0502020204030204" pitchFamily="34" charset="0"/>
                <a:cs typeface="Calibri" panose="020F0502020204030204" pitchFamily="34" charset="0"/>
              </a:rPr>
              <a:t> </a:t>
            </a:r>
            <a:r>
              <a:rPr lang="en-US" sz="1100" dirty="0" err="1">
                <a:solidFill>
                  <a:srgbClr val="FF0000"/>
                </a:solidFill>
                <a:latin typeface="Calibri" panose="020F0502020204030204" pitchFamily="34" charset="0"/>
                <a:cs typeface="Calibri" panose="020F0502020204030204" pitchFamily="34" charset="0"/>
              </a:rPr>
              <a:t>sij</a:t>
            </a:r>
            <a:r>
              <a:rPr lang="en-US" sz="1100" dirty="0">
                <a:solidFill>
                  <a:srgbClr val="FF0000"/>
                </a:solidFill>
                <a:latin typeface="Calibri" panose="020F0502020204030204" pitchFamily="34" charset="0"/>
                <a:cs typeface="Calibri" panose="020F0502020204030204" pitchFamily="34" charset="0"/>
              </a:rPr>
              <a:t> </a:t>
            </a:r>
            <a:r>
              <a:rPr lang="en-US" sz="1100" dirty="0" err="1">
                <a:solidFill>
                  <a:srgbClr val="FF0000"/>
                </a:solidFill>
                <a:latin typeface="Calibri" panose="020F0502020204030204" pitchFamily="34" charset="0"/>
                <a:cs typeface="Calibri" panose="020F0502020204030204" pitchFamily="34" charset="0"/>
              </a:rPr>
              <a:t>hawm</a:t>
            </a:r>
            <a:r>
              <a:rPr lang="en-US" sz="1100" dirty="0">
                <a:solidFill>
                  <a:srgbClr val="FF0000"/>
                </a:solidFill>
                <a:latin typeface="Calibri" panose="020F0502020204030204" pitchFamily="34" charset="0"/>
                <a:cs typeface="Calibri" panose="020F0502020204030204" pitchFamily="34" charset="0"/>
              </a:rPr>
              <a:t> </a:t>
            </a:r>
            <a:r>
              <a:rPr lang="en-US" sz="1100" dirty="0" err="1">
                <a:solidFill>
                  <a:srgbClr val="FF0000"/>
                </a:solidFill>
                <a:latin typeface="Calibri" panose="020F0502020204030204" pitchFamily="34" charset="0"/>
                <a:cs typeface="Calibri" panose="020F0502020204030204" pitchFamily="34" charset="0"/>
              </a:rPr>
              <a:t>ntev</a:t>
            </a:r>
            <a:r>
              <a:rPr lang="en-US" sz="1100" dirty="0">
                <a:solidFill>
                  <a:srgbClr val="FF0000"/>
                </a:solidFill>
                <a:latin typeface="Calibri" panose="020F0502020204030204" pitchFamily="34" charset="0"/>
                <a:cs typeface="Calibri" panose="020F0502020204030204" pitchFamily="34" charset="0"/>
              </a:rPr>
              <a:t> me </a:t>
            </a:r>
            <a:r>
              <a:rPr lang="en-US" sz="1100" dirty="0" err="1">
                <a:solidFill>
                  <a:srgbClr val="FF0000"/>
                </a:solidFill>
                <a:latin typeface="Calibri" panose="020F0502020204030204" pitchFamily="34" charset="0"/>
                <a:cs typeface="Calibri" panose="020F0502020204030204" pitchFamily="34" charset="0"/>
              </a:rPr>
              <a:t>ntsis</a:t>
            </a:r>
            <a:r>
              <a:rPr lang="en-US" sz="1100" dirty="0">
                <a:solidFill>
                  <a:srgbClr val="FF0000"/>
                </a:solidFill>
                <a:latin typeface="Calibri" panose="020F0502020204030204" pitchFamily="34" charset="0"/>
                <a:cs typeface="Calibri" panose="020F0502020204030204" pitchFamily="34" charset="0"/>
              </a:rPr>
              <a:t> </a:t>
            </a:r>
            <a:r>
              <a:rPr lang="en-US" sz="1100" dirty="0" err="1">
                <a:solidFill>
                  <a:srgbClr val="FF0000"/>
                </a:solidFill>
                <a:latin typeface="Calibri" panose="020F0502020204030204" pitchFamily="34" charset="0"/>
                <a:cs typeface="Calibri" panose="020F0502020204030204" pitchFamily="34" charset="0"/>
              </a:rPr>
              <a:t>thiaj</a:t>
            </a:r>
            <a:r>
              <a:rPr lang="en-US" sz="1100" dirty="0">
                <a:solidFill>
                  <a:srgbClr val="FF0000"/>
                </a:solidFill>
                <a:latin typeface="Calibri" panose="020F0502020204030204" pitchFamily="34" charset="0"/>
                <a:cs typeface="Calibri" panose="020F0502020204030204" pitchFamily="34" charset="0"/>
              </a:rPr>
              <a:t> li </a:t>
            </a:r>
            <a:r>
              <a:rPr lang="en-US" sz="1100" dirty="0" err="1">
                <a:solidFill>
                  <a:srgbClr val="FF0000"/>
                </a:solidFill>
                <a:latin typeface="Calibri" panose="020F0502020204030204" pitchFamily="34" charset="0"/>
                <a:cs typeface="Calibri" panose="020F0502020204030204" pitchFamily="34" charset="0"/>
              </a:rPr>
              <a:t>caum</a:t>
            </a:r>
            <a:r>
              <a:rPr lang="en-US" sz="1100" dirty="0">
                <a:solidFill>
                  <a:srgbClr val="FF0000"/>
                </a:solidFill>
                <a:latin typeface="Calibri" panose="020F0502020204030204" pitchFamily="34" charset="0"/>
                <a:cs typeface="Calibri" panose="020F0502020204030204" pitchFamily="34" charset="0"/>
              </a:rPr>
              <a:t> </a:t>
            </a:r>
            <a:r>
              <a:rPr lang="en-US" sz="1100" dirty="0" err="1">
                <a:solidFill>
                  <a:srgbClr val="FF0000"/>
                </a:solidFill>
                <a:latin typeface="Calibri" panose="020F0502020204030204" pitchFamily="34" charset="0"/>
                <a:cs typeface="Calibri" panose="020F0502020204030204" pitchFamily="34" charset="0"/>
              </a:rPr>
              <a:t>cuag</a:t>
            </a:r>
            <a:r>
              <a:rPr lang="en-US" sz="1100" dirty="0">
                <a:solidFill>
                  <a:srgbClr val="FF0000"/>
                </a:solidFill>
                <a:latin typeface="Calibri" panose="020F0502020204030204" pitchFamily="34" charset="0"/>
                <a:cs typeface="Calibri" panose="020F0502020204030204" pitchFamily="34" charset="0"/>
              </a:rPr>
              <a:t>. </a:t>
            </a:r>
          </a:p>
          <a:p>
            <a:pPr>
              <a:buNone/>
            </a:pPr>
            <a:endParaRPr lang="en-US" b="1" i="1" baseline="0" dirty="0"/>
          </a:p>
        </p:txBody>
      </p:sp>
    </p:spTree>
    <p:extLst>
      <p:ext uri="{BB962C8B-B14F-4D97-AF65-F5344CB8AC3E}">
        <p14:creationId xmlns:p14="http://schemas.microsoft.com/office/powerpoint/2010/main" val="19935540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FontTx/>
              <a:buNone/>
            </a:pPr>
            <a:r>
              <a:rPr lang="en-US" sz="1100" b="0" i="0" u="none" strike="noStrike" kern="1200" cap="none" dirty="0">
                <a:solidFill>
                  <a:schemeClr val="tx1"/>
                </a:solidFill>
                <a:effectLst/>
                <a:latin typeface="Calibri" panose="020F0502020204030204" pitchFamily="34" charset="0"/>
                <a:ea typeface="Calibri"/>
                <a:cs typeface="Calibri"/>
                <a:sym typeface="Calibri"/>
              </a:rPr>
              <a:t>This graph shows how English learners achieve in English reading in a variety of program models. It represents longitudinal research involving over 15,000 students in different programs and languages across several US states (but not including MN). Longitudinal research means that we’re looking at the same students over time. Let’s look at a larger version of the graphic to better interpret it. </a:t>
            </a:r>
          </a:p>
          <a:p>
            <a:pPr marL="158750" indent="0">
              <a:buFontTx/>
              <a:buNone/>
            </a:pPr>
            <a:endParaRPr lang="en-US" sz="1100" b="0" i="0" u="none" strike="noStrike" kern="1200" cap="none" dirty="0">
              <a:solidFill>
                <a:schemeClr val="tx1"/>
              </a:solidFill>
              <a:effectLst/>
              <a:latin typeface="Calibri" panose="020F0502020204030204" pitchFamily="34" charset="0"/>
              <a:ea typeface="Calibri"/>
              <a:cs typeface="Calibri"/>
              <a:sym typeface="Calibri"/>
            </a:endParaRPr>
          </a:p>
          <a:p>
            <a:pPr marL="158750" marR="0" lvl="0" indent="0" algn="l" defTabSz="914400" rtl="0" eaLnBrk="1" fontAlgn="auto" latinLnBrk="0" hangingPunct="1">
              <a:lnSpc>
                <a:spcPct val="100000"/>
              </a:lnSpc>
              <a:spcBef>
                <a:spcPts val="0"/>
              </a:spcBef>
              <a:spcAft>
                <a:spcPts val="0"/>
              </a:spcAft>
              <a:buClr>
                <a:schemeClr val="dk1"/>
              </a:buClr>
              <a:buSzPts val="1100"/>
              <a:buFontTx/>
              <a:buNone/>
              <a:tabLst/>
              <a:defRPr/>
            </a:pPr>
            <a:r>
              <a:rPr lang="en-US" sz="1100" b="0" i="0" u="none" strike="noStrike" cap="none" dirty="0" err="1">
                <a:solidFill>
                  <a:schemeClr val="dk1"/>
                </a:solidFill>
                <a:effectLst/>
                <a:latin typeface="Calibri"/>
                <a:ea typeface="Calibri"/>
                <a:cs typeface="Calibri"/>
                <a:sym typeface="Calibri"/>
              </a:rPr>
              <a:t>Daim</a:t>
            </a:r>
            <a:r>
              <a:rPr lang="en-US" sz="1100" b="0" i="0" u="none" strike="noStrike" cap="none" dirty="0">
                <a:solidFill>
                  <a:schemeClr val="dk1"/>
                </a:solidFill>
                <a:effectLst/>
                <a:latin typeface="Calibri"/>
                <a:ea typeface="Calibri"/>
                <a:cs typeface="Calibri"/>
                <a:sym typeface="Calibri"/>
              </a:rPr>
              <a:t> </a:t>
            </a:r>
            <a:r>
              <a:rPr lang="en-US" sz="1100" b="0" i="0" u="none" strike="noStrike" cap="none" dirty="0" err="1">
                <a:solidFill>
                  <a:schemeClr val="dk1"/>
                </a:solidFill>
                <a:effectLst/>
                <a:latin typeface="Calibri"/>
                <a:ea typeface="Calibri"/>
                <a:cs typeface="Calibri"/>
                <a:sym typeface="Calibri"/>
              </a:rPr>
              <a:t>duab</a:t>
            </a:r>
            <a:r>
              <a:rPr lang="en-US" sz="1100" b="0" i="0" u="none" strike="noStrike" cap="none" dirty="0">
                <a:solidFill>
                  <a:schemeClr val="dk1"/>
                </a:solidFill>
                <a:effectLst/>
                <a:latin typeface="Calibri"/>
                <a:ea typeface="Calibri"/>
                <a:cs typeface="Calibri"/>
                <a:sym typeface="Calibri"/>
              </a:rPr>
              <a:t> no </a:t>
            </a:r>
            <a:r>
              <a:rPr lang="en-US" sz="1100" b="0" i="0" u="none" strike="noStrike" cap="none" dirty="0" err="1">
                <a:solidFill>
                  <a:schemeClr val="dk1"/>
                </a:solidFill>
                <a:effectLst/>
                <a:latin typeface="Calibri"/>
                <a:ea typeface="Calibri"/>
                <a:cs typeface="Calibri"/>
                <a:sym typeface="Calibri"/>
              </a:rPr>
              <a:t>qhia</a:t>
            </a:r>
            <a:r>
              <a:rPr lang="en-US" sz="1100" b="0" i="0" u="none" strike="noStrike" cap="none" dirty="0">
                <a:solidFill>
                  <a:schemeClr val="dk1"/>
                </a:solidFill>
                <a:effectLst/>
                <a:latin typeface="Calibri"/>
                <a:ea typeface="Calibri"/>
                <a:cs typeface="Calibri"/>
                <a:sym typeface="Calibri"/>
              </a:rPr>
              <a:t> </a:t>
            </a:r>
            <a:r>
              <a:rPr lang="en-US" sz="1100" b="0" i="0" u="none" strike="noStrike" cap="none" dirty="0" err="1">
                <a:solidFill>
                  <a:schemeClr val="dk1"/>
                </a:solidFill>
                <a:effectLst/>
                <a:latin typeface="Calibri"/>
                <a:ea typeface="Calibri"/>
                <a:cs typeface="Calibri"/>
                <a:sym typeface="Calibri"/>
              </a:rPr>
              <a:t>txog</a:t>
            </a:r>
            <a:r>
              <a:rPr lang="en-US" sz="1100" b="0" i="0" u="none" strike="noStrike" cap="none" dirty="0">
                <a:solidFill>
                  <a:schemeClr val="dk1"/>
                </a:solidFill>
                <a:effectLst/>
                <a:latin typeface="Calibri"/>
                <a:ea typeface="Calibri"/>
                <a:cs typeface="Calibri"/>
                <a:sym typeface="Calibri"/>
              </a:rPr>
              <a:t> </a:t>
            </a:r>
            <a:r>
              <a:rPr lang="en-US" sz="1100" b="0" i="0" u="none" strike="noStrike" cap="none" dirty="0" err="1">
                <a:solidFill>
                  <a:schemeClr val="dk1"/>
                </a:solidFill>
                <a:effectLst/>
                <a:latin typeface="Calibri"/>
                <a:ea typeface="Calibri"/>
                <a:cs typeface="Calibri"/>
                <a:sym typeface="Calibri"/>
              </a:rPr>
              <a:t>cov</a:t>
            </a:r>
            <a:r>
              <a:rPr lang="en-US" sz="1100" b="0" i="0" u="none" strike="noStrike" cap="none" dirty="0">
                <a:solidFill>
                  <a:schemeClr val="dk1"/>
                </a:solidFill>
                <a:effectLst/>
                <a:latin typeface="Calibri"/>
                <a:ea typeface="Calibri"/>
                <a:cs typeface="Calibri"/>
                <a:sym typeface="Calibri"/>
              </a:rPr>
              <a:t> </a:t>
            </a:r>
            <a:r>
              <a:rPr lang="en-US" sz="1100" b="0" i="0" u="none" strike="noStrike" cap="none" dirty="0" err="1">
                <a:solidFill>
                  <a:schemeClr val="dk1"/>
                </a:solidFill>
                <a:effectLst/>
                <a:latin typeface="Calibri"/>
                <a:ea typeface="Calibri"/>
                <a:cs typeface="Calibri"/>
                <a:sym typeface="Calibri"/>
              </a:rPr>
              <a:t>menyuam</a:t>
            </a:r>
            <a:r>
              <a:rPr lang="en-US" sz="1100" b="0" i="0" u="none" strike="noStrike" cap="none" dirty="0">
                <a:solidFill>
                  <a:schemeClr val="dk1"/>
                </a:solidFill>
                <a:effectLst/>
                <a:latin typeface="Calibri"/>
                <a:ea typeface="Calibri"/>
                <a:cs typeface="Calibri"/>
                <a:sym typeface="Calibri"/>
              </a:rPr>
              <a:t> </a:t>
            </a:r>
            <a:r>
              <a:rPr lang="en-US" sz="1100" b="0" i="0" u="none" strike="noStrike" cap="none" dirty="0" err="1">
                <a:solidFill>
                  <a:schemeClr val="dk1"/>
                </a:solidFill>
                <a:effectLst/>
                <a:latin typeface="Calibri"/>
                <a:ea typeface="Calibri"/>
                <a:cs typeface="Calibri"/>
                <a:sym typeface="Calibri"/>
              </a:rPr>
              <a:t>kawm</a:t>
            </a:r>
            <a:r>
              <a:rPr lang="en-US" sz="1100" b="0" i="0" u="none" strike="noStrike" cap="none" dirty="0">
                <a:solidFill>
                  <a:schemeClr val="dk1"/>
                </a:solidFill>
                <a:effectLst/>
                <a:latin typeface="Calibri"/>
                <a:ea typeface="Calibri"/>
                <a:cs typeface="Calibri"/>
                <a:sym typeface="Calibri"/>
              </a:rPr>
              <a:t> </a:t>
            </a:r>
            <a:r>
              <a:rPr lang="en-US" sz="1100" b="0" i="0" u="none" strike="noStrike" cap="none" dirty="0" err="1">
                <a:solidFill>
                  <a:schemeClr val="dk1"/>
                </a:solidFill>
                <a:effectLst/>
                <a:latin typeface="Calibri"/>
                <a:ea typeface="Calibri"/>
                <a:cs typeface="Calibri"/>
                <a:sym typeface="Calibri"/>
              </a:rPr>
              <a:t>lus</a:t>
            </a:r>
            <a:r>
              <a:rPr lang="en-US" sz="1100" b="0" i="0" u="none" strike="noStrike" cap="none" dirty="0">
                <a:solidFill>
                  <a:schemeClr val="dk1"/>
                </a:solidFill>
                <a:effectLst/>
                <a:latin typeface="Calibri"/>
                <a:ea typeface="Calibri"/>
                <a:cs typeface="Calibri"/>
                <a:sym typeface="Calibri"/>
              </a:rPr>
              <a:t> </a:t>
            </a:r>
            <a:r>
              <a:rPr lang="en-US" sz="1100" b="0" i="0" u="none" strike="noStrike" cap="none" dirty="0" err="1">
                <a:solidFill>
                  <a:schemeClr val="dk1"/>
                </a:solidFill>
                <a:effectLst/>
                <a:latin typeface="Calibri"/>
                <a:ea typeface="Calibri"/>
                <a:cs typeface="Calibri"/>
                <a:sym typeface="Calibri"/>
              </a:rPr>
              <a:t>Askiv</a:t>
            </a:r>
            <a:r>
              <a:rPr lang="en-US" sz="1100" b="0" i="0" u="none" strike="noStrike" cap="none" dirty="0">
                <a:solidFill>
                  <a:schemeClr val="dk1"/>
                </a:solidFill>
                <a:effectLst/>
                <a:latin typeface="Calibri"/>
                <a:ea typeface="Calibri"/>
                <a:cs typeface="Calibri"/>
                <a:sym typeface="Calibri"/>
              </a:rPr>
              <a:t> </a:t>
            </a:r>
            <a:r>
              <a:rPr lang="en-US" sz="1100" b="0" i="0" u="none" strike="noStrike" cap="none" dirty="0" err="1">
                <a:solidFill>
                  <a:schemeClr val="dk1"/>
                </a:solidFill>
                <a:effectLst/>
                <a:latin typeface="Calibri"/>
                <a:ea typeface="Calibri"/>
                <a:cs typeface="Calibri"/>
                <a:sym typeface="Calibri"/>
              </a:rPr>
              <a:t>ua</a:t>
            </a:r>
            <a:r>
              <a:rPr lang="en-US" sz="1100" b="0" i="0" u="none" strike="noStrike" cap="none" dirty="0">
                <a:solidFill>
                  <a:schemeClr val="dk1"/>
                </a:solidFill>
                <a:effectLst/>
                <a:latin typeface="Calibri"/>
                <a:ea typeface="Calibri"/>
                <a:cs typeface="Calibri"/>
                <a:sym typeface="Calibri"/>
              </a:rPr>
              <a:t> </a:t>
            </a:r>
            <a:r>
              <a:rPr lang="en-US" sz="1100" b="0" i="0" u="none" strike="noStrike" cap="none" dirty="0" err="1">
                <a:solidFill>
                  <a:schemeClr val="dk1"/>
                </a:solidFill>
                <a:effectLst/>
                <a:latin typeface="Calibri"/>
                <a:ea typeface="Calibri"/>
                <a:cs typeface="Calibri"/>
                <a:sym typeface="Calibri"/>
              </a:rPr>
              <a:t>hom</a:t>
            </a:r>
            <a:r>
              <a:rPr lang="en-US" sz="1100" b="0" i="0" u="none" strike="noStrike" cap="none" dirty="0">
                <a:solidFill>
                  <a:schemeClr val="dk1"/>
                </a:solidFill>
                <a:effectLst/>
                <a:latin typeface="Calibri"/>
                <a:ea typeface="Calibri"/>
                <a:cs typeface="Calibri"/>
                <a:sym typeface="Calibri"/>
              </a:rPr>
              <a:t> </a:t>
            </a:r>
            <a:r>
              <a:rPr lang="en-US" sz="1100" b="0" i="0" u="none" strike="noStrike" cap="none" dirty="0" err="1">
                <a:solidFill>
                  <a:schemeClr val="dk1"/>
                </a:solidFill>
                <a:effectLst/>
                <a:latin typeface="Calibri"/>
                <a:ea typeface="Calibri"/>
                <a:cs typeface="Calibri"/>
                <a:sym typeface="Calibri"/>
              </a:rPr>
              <a:t>lus</a:t>
            </a:r>
            <a:r>
              <a:rPr lang="en-US" sz="1100" b="0" i="0" u="none" strike="noStrike" cap="none" dirty="0">
                <a:solidFill>
                  <a:schemeClr val="dk1"/>
                </a:solidFill>
                <a:effectLst/>
                <a:latin typeface="Calibri"/>
                <a:ea typeface="Calibri"/>
                <a:cs typeface="Calibri"/>
                <a:sym typeface="Calibri"/>
              </a:rPr>
              <a:t> </a:t>
            </a:r>
            <a:r>
              <a:rPr lang="en-US" sz="1100" b="0" i="0" u="none" strike="noStrike" cap="none" dirty="0" err="1">
                <a:solidFill>
                  <a:schemeClr val="dk1"/>
                </a:solidFill>
                <a:effectLst/>
                <a:latin typeface="Calibri"/>
                <a:ea typeface="Calibri"/>
                <a:cs typeface="Calibri"/>
                <a:sym typeface="Calibri"/>
              </a:rPr>
              <a:t>thib</a:t>
            </a:r>
            <a:r>
              <a:rPr lang="en-US" sz="1100" b="0" i="0" u="none" strike="noStrike" cap="none" dirty="0">
                <a:solidFill>
                  <a:schemeClr val="dk1"/>
                </a:solidFill>
                <a:effectLst/>
                <a:latin typeface="Calibri"/>
                <a:ea typeface="Calibri"/>
                <a:cs typeface="Calibri"/>
                <a:sym typeface="Calibri"/>
              </a:rPr>
              <a:t> </a:t>
            </a:r>
            <a:r>
              <a:rPr lang="en-US" sz="1100" b="0" i="0" u="none" strike="noStrike" cap="none" dirty="0" err="1">
                <a:solidFill>
                  <a:schemeClr val="dk1"/>
                </a:solidFill>
                <a:effectLst/>
                <a:latin typeface="Calibri"/>
                <a:ea typeface="Calibri"/>
                <a:cs typeface="Calibri"/>
                <a:sym typeface="Calibri"/>
              </a:rPr>
              <a:t>ob</a:t>
            </a:r>
            <a:r>
              <a:rPr lang="en-US" sz="1100" b="0" i="0" u="none" strike="noStrike" cap="none" dirty="0">
                <a:solidFill>
                  <a:schemeClr val="dk1"/>
                </a:solidFill>
                <a:effectLst/>
                <a:latin typeface="Calibri"/>
                <a:ea typeface="Calibri"/>
                <a:cs typeface="Calibri"/>
                <a:sym typeface="Calibri"/>
              </a:rPr>
              <a:t> </a:t>
            </a:r>
            <a:r>
              <a:rPr lang="en-US" sz="1100" b="0" i="0" u="none" strike="noStrike" cap="none" dirty="0" err="1">
                <a:solidFill>
                  <a:schemeClr val="dk1"/>
                </a:solidFill>
                <a:effectLst/>
                <a:latin typeface="Calibri"/>
                <a:ea typeface="Calibri"/>
                <a:cs typeface="Calibri"/>
                <a:sym typeface="Calibri"/>
              </a:rPr>
              <a:t>txoj</a:t>
            </a:r>
            <a:r>
              <a:rPr lang="en-US" sz="1100" b="0" i="0" u="none" strike="noStrike" cap="none" dirty="0">
                <a:solidFill>
                  <a:schemeClr val="dk1"/>
                </a:solidFill>
                <a:effectLst/>
                <a:latin typeface="Calibri"/>
                <a:ea typeface="Calibri"/>
                <a:cs typeface="Calibri"/>
                <a:sym typeface="Calibri"/>
              </a:rPr>
              <a:t> </a:t>
            </a:r>
            <a:r>
              <a:rPr lang="en-US" sz="1100" b="0" i="0" u="none" strike="noStrike" cap="none" dirty="0" err="1">
                <a:solidFill>
                  <a:schemeClr val="dk1"/>
                </a:solidFill>
                <a:effectLst/>
                <a:latin typeface="Calibri"/>
                <a:ea typeface="Calibri"/>
                <a:cs typeface="Calibri"/>
                <a:sym typeface="Calibri"/>
              </a:rPr>
              <a:t>kev</a:t>
            </a:r>
            <a:r>
              <a:rPr lang="en-US" sz="1100" b="0" i="0" u="none" strike="noStrike" cap="none" dirty="0">
                <a:solidFill>
                  <a:schemeClr val="dk1"/>
                </a:solidFill>
                <a:effectLst/>
                <a:latin typeface="Calibri"/>
                <a:ea typeface="Calibri"/>
                <a:cs typeface="Calibri"/>
                <a:sym typeface="Calibri"/>
              </a:rPr>
              <a:t> </a:t>
            </a:r>
            <a:r>
              <a:rPr lang="en-US" sz="1100" b="0" i="0" u="none" strike="noStrike" cap="none" dirty="0" err="1">
                <a:solidFill>
                  <a:schemeClr val="dk1"/>
                </a:solidFill>
                <a:effectLst/>
                <a:latin typeface="Calibri"/>
                <a:ea typeface="Calibri"/>
                <a:cs typeface="Calibri"/>
                <a:sym typeface="Calibri"/>
              </a:rPr>
              <a:t>xeem</a:t>
            </a:r>
            <a:r>
              <a:rPr lang="en-US" sz="1100" b="0" i="0" u="none" strike="noStrike" cap="none" dirty="0">
                <a:solidFill>
                  <a:schemeClr val="dk1"/>
                </a:solidFill>
                <a:effectLst/>
                <a:latin typeface="Calibri"/>
                <a:ea typeface="Calibri"/>
                <a:cs typeface="Calibri"/>
                <a:sym typeface="Calibri"/>
              </a:rPr>
              <a:t> </a:t>
            </a:r>
            <a:r>
              <a:rPr lang="en-US" sz="1100" b="0" i="0" u="none" strike="noStrike" cap="none" dirty="0" err="1">
                <a:solidFill>
                  <a:schemeClr val="dk1"/>
                </a:solidFill>
                <a:effectLst/>
                <a:latin typeface="Calibri"/>
                <a:ea typeface="Calibri"/>
                <a:cs typeface="Calibri"/>
                <a:sym typeface="Calibri"/>
              </a:rPr>
              <a:t>kev</a:t>
            </a:r>
            <a:r>
              <a:rPr lang="en-US" sz="1100" b="0" i="0" u="none" strike="noStrike" cap="none" dirty="0">
                <a:solidFill>
                  <a:schemeClr val="dk1"/>
                </a:solidFill>
                <a:effectLst/>
                <a:latin typeface="Calibri"/>
                <a:ea typeface="Calibri"/>
                <a:cs typeface="Calibri"/>
                <a:sym typeface="Calibri"/>
              </a:rPr>
              <a:t> </a:t>
            </a:r>
            <a:r>
              <a:rPr lang="en-US" sz="1100" b="0" i="0" u="none" strike="noStrike" cap="none" dirty="0" err="1">
                <a:solidFill>
                  <a:schemeClr val="dk1"/>
                </a:solidFill>
                <a:effectLst/>
                <a:latin typeface="Calibri"/>
                <a:ea typeface="Calibri"/>
                <a:cs typeface="Calibri"/>
                <a:sym typeface="Calibri"/>
              </a:rPr>
              <a:t>nyeem</a:t>
            </a:r>
            <a:r>
              <a:rPr lang="en-US" sz="1100" b="0" i="0" u="none" strike="noStrike" cap="none" dirty="0">
                <a:solidFill>
                  <a:schemeClr val="dk1"/>
                </a:solidFill>
                <a:effectLst/>
                <a:latin typeface="Calibri"/>
                <a:ea typeface="Calibri"/>
                <a:cs typeface="Calibri"/>
                <a:sym typeface="Calibri"/>
              </a:rPr>
              <a:t> </a:t>
            </a:r>
            <a:r>
              <a:rPr lang="en-US" sz="1100" b="0" i="0" u="none" strike="noStrike" cap="none" dirty="0" err="1">
                <a:solidFill>
                  <a:schemeClr val="dk1"/>
                </a:solidFill>
                <a:effectLst/>
                <a:latin typeface="Calibri"/>
                <a:ea typeface="Calibri"/>
                <a:cs typeface="Calibri"/>
                <a:sym typeface="Calibri"/>
              </a:rPr>
              <a:t>ntawv</a:t>
            </a:r>
            <a:r>
              <a:rPr lang="en-US" sz="1100" b="0" i="0" u="none" strike="noStrike" cap="none" dirty="0">
                <a:solidFill>
                  <a:schemeClr val="dk1"/>
                </a:solidFill>
                <a:effectLst/>
                <a:latin typeface="Calibri"/>
                <a:ea typeface="Calibri"/>
                <a:cs typeface="Calibri"/>
                <a:sym typeface="Calibri"/>
              </a:rPr>
              <a:t> </a:t>
            </a:r>
            <a:r>
              <a:rPr lang="en-US" sz="1100" b="0" i="0" u="none" strike="noStrike" cap="none" dirty="0" err="1">
                <a:solidFill>
                  <a:schemeClr val="dk1"/>
                </a:solidFill>
                <a:effectLst/>
                <a:latin typeface="Calibri"/>
                <a:ea typeface="Calibri"/>
                <a:cs typeface="Calibri"/>
                <a:sym typeface="Calibri"/>
              </a:rPr>
              <a:t>ua</a:t>
            </a:r>
            <a:r>
              <a:rPr lang="en-US" sz="1100" b="0" i="0" u="none" strike="noStrike" cap="none" dirty="0">
                <a:solidFill>
                  <a:schemeClr val="dk1"/>
                </a:solidFill>
                <a:effectLst/>
                <a:latin typeface="Calibri"/>
                <a:ea typeface="Calibri"/>
                <a:cs typeface="Calibri"/>
                <a:sym typeface="Calibri"/>
              </a:rPr>
              <a:t> </a:t>
            </a:r>
            <a:r>
              <a:rPr lang="en-US" sz="1100" b="0" i="0" u="none" strike="noStrike" cap="none" dirty="0" err="1">
                <a:solidFill>
                  <a:schemeClr val="dk1"/>
                </a:solidFill>
                <a:effectLst/>
                <a:latin typeface="Calibri"/>
                <a:ea typeface="Calibri"/>
                <a:cs typeface="Calibri"/>
                <a:sym typeface="Calibri"/>
              </a:rPr>
              <a:t>lus</a:t>
            </a:r>
            <a:r>
              <a:rPr lang="en-US" sz="1100" b="0" i="0" u="none" strike="noStrike" cap="none" dirty="0">
                <a:solidFill>
                  <a:schemeClr val="dk1"/>
                </a:solidFill>
                <a:effectLst/>
                <a:latin typeface="Calibri"/>
                <a:ea typeface="Calibri"/>
                <a:cs typeface="Calibri"/>
                <a:sym typeface="Calibri"/>
              </a:rPr>
              <a:t> </a:t>
            </a:r>
            <a:r>
              <a:rPr lang="en-US" sz="1100" b="0" i="0" u="none" strike="noStrike" cap="none" dirty="0" err="1">
                <a:solidFill>
                  <a:schemeClr val="dk1"/>
                </a:solidFill>
                <a:effectLst/>
                <a:latin typeface="Calibri"/>
                <a:ea typeface="Calibri"/>
                <a:cs typeface="Calibri"/>
                <a:sym typeface="Calibri"/>
              </a:rPr>
              <a:t>Askiv</a:t>
            </a:r>
            <a:r>
              <a:rPr lang="en-US" sz="1100" b="0" i="0" u="none" strike="noStrike" cap="none" dirty="0">
                <a:solidFill>
                  <a:schemeClr val="dk1"/>
                </a:solidFill>
                <a:effectLst/>
                <a:latin typeface="Calibri"/>
                <a:ea typeface="Calibri"/>
                <a:cs typeface="Calibri"/>
                <a:sym typeface="Calibri"/>
              </a:rPr>
              <a:t>.  </a:t>
            </a:r>
            <a:r>
              <a:rPr lang="en-US" sz="1100" b="0" i="0" u="none" strike="noStrike" cap="none" dirty="0" err="1">
                <a:solidFill>
                  <a:schemeClr val="dk1"/>
                </a:solidFill>
                <a:effectLst/>
                <a:latin typeface="Calibri"/>
                <a:ea typeface="Calibri"/>
                <a:cs typeface="Calibri"/>
                <a:sym typeface="Calibri"/>
              </a:rPr>
              <a:t>Nej</a:t>
            </a:r>
            <a:r>
              <a:rPr lang="en-US" sz="1100" b="0" i="0" u="none" strike="noStrike" cap="none" dirty="0">
                <a:solidFill>
                  <a:schemeClr val="dk1"/>
                </a:solidFill>
                <a:effectLst/>
                <a:latin typeface="Calibri"/>
                <a:ea typeface="Calibri"/>
                <a:cs typeface="Calibri"/>
                <a:sym typeface="Calibri"/>
              </a:rPr>
              <a:t> </a:t>
            </a:r>
            <a:r>
              <a:rPr lang="en-US" sz="1100" b="0" i="0" u="none" strike="noStrike" cap="none" dirty="0" err="1">
                <a:solidFill>
                  <a:schemeClr val="dk1"/>
                </a:solidFill>
                <a:effectLst/>
                <a:latin typeface="Calibri"/>
                <a:ea typeface="Calibri"/>
                <a:cs typeface="Calibri"/>
                <a:sym typeface="Calibri"/>
              </a:rPr>
              <a:t>yuav</a:t>
            </a:r>
            <a:r>
              <a:rPr lang="en-US" sz="1100" b="0" i="0" u="none" strike="noStrike" cap="none" dirty="0">
                <a:solidFill>
                  <a:schemeClr val="dk1"/>
                </a:solidFill>
                <a:effectLst/>
                <a:latin typeface="Calibri"/>
                <a:ea typeface="Calibri"/>
                <a:cs typeface="Calibri"/>
                <a:sym typeface="Calibri"/>
              </a:rPr>
              <a:t> </a:t>
            </a:r>
            <a:r>
              <a:rPr lang="en-US" sz="1100" b="0" i="0" u="none" strike="noStrike" cap="none" dirty="0" err="1">
                <a:solidFill>
                  <a:schemeClr val="dk1"/>
                </a:solidFill>
                <a:effectLst/>
                <a:latin typeface="Calibri"/>
                <a:ea typeface="Calibri"/>
                <a:cs typeface="Calibri"/>
                <a:sym typeface="Calibri"/>
              </a:rPr>
              <a:t>pom</a:t>
            </a:r>
            <a:r>
              <a:rPr lang="en-US" sz="1100" b="0" i="0" u="none" strike="noStrike" cap="none" dirty="0">
                <a:solidFill>
                  <a:schemeClr val="dk1"/>
                </a:solidFill>
                <a:effectLst/>
                <a:latin typeface="Calibri"/>
                <a:ea typeface="Calibri"/>
                <a:cs typeface="Calibri"/>
                <a:sym typeface="Calibri"/>
              </a:rPr>
              <a:t> </a:t>
            </a:r>
            <a:r>
              <a:rPr lang="en-US" sz="1100" b="0" i="0" u="none" strike="noStrike" cap="none" dirty="0" err="1">
                <a:solidFill>
                  <a:schemeClr val="dk1"/>
                </a:solidFill>
                <a:effectLst/>
                <a:latin typeface="Calibri"/>
                <a:ea typeface="Calibri"/>
                <a:cs typeface="Calibri"/>
                <a:sym typeface="Calibri"/>
              </a:rPr>
              <a:t>tias</a:t>
            </a:r>
            <a:r>
              <a:rPr lang="en-US" sz="1100" b="0" i="0" u="none" strike="noStrike" cap="none" dirty="0">
                <a:solidFill>
                  <a:schemeClr val="dk1"/>
                </a:solidFill>
                <a:effectLst/>
                <a:latin typeface="Calibri"/>
                <a:ea typeface="Calibri"/>
                <a:cs typeface="Calibri"/>
                <a:sym typeface="Calibri"/>
              </a:rPr>
              <a:t> </a:t>
            </a:r>
            <a:r>
              <a:rPr lang="en-US" sz="1100" b="0" i="0" u="none" strike="noStrike" cap="none" dirty="0" err="1">
                <a:solidFill>
                  <a:schemeClr val="dk1"/>
                </a:solidFill>
                <a:effectLst/>
                <a:latin typeface="Calibri"/>
                <a:ea typeface="Calibri"/>
                <a:cs typeface="Calibri"/>
                <a:sym typeface="Calibri"/>
              </a:rPr>
              <a:t>muaj</a:t>
            </a:r>
            <a:r>
              <a:rPr lang="en-US" sz="1100" b="0" i="0" u="none" strike="noStrike" cap="none" dirty="0">
                <a:solidFill>
                  <a:schemeClr val="dk1"/>
                </a:solidFill>
                <a:effectLst/>
                <a:latin typeface="Calibri"/>
                <a:ea typeface="Calibri"/>
                <a:cs typeface="Calibri"/>
                <a:sym typeface="Calibri"/>
              </a:rPr>
              <a:t> </a:t>
            </a:r>
            <a:r>
              <a:rPr lang="en-US" sz="1100" b="0" i="0" u="none" strike="noStrike" cap="none" dirty="0" err="1">
                <a:solidFill>
                  <a:schemeClr val="dk1"/>
                </a:solidFill>
                <a:effectLst/>
                <a:latin typeface="Calibri"/>
                <a:ea typeface="Calibri"/>
                <a:cs typeface="Calibri"/>
                <a:sym typeface="Calibri"/>
              </a:rPr>
              <a:t>ntau</a:t>
            </a:r>
            <a:r>
              <a:rPr lang="en-US" sz="1100" b="0" i="0" u="none" strike="noStrike" cap="none" dirty="0">
                <a:solidFill>
                  <a:schemeClr val="dk1"/>
                </a:solidFill>
                <a:effectLst/>
                <a:latin typeface="Calibri"/>
                <a:ea typeface="Calibri"/>
                <a:cs typeface="Calibri"/>
                <a:sym typeface="Calibri"/>
              </a:rPr>
              <a:t> </a:t>
            </a:r>
            <a:r>
              <a:rPr lang="en-US" sz="1100" b="0" i="0" u="none" strike="noStrike" cap="none" dirty="0" err="1">
                <a:solidFill>
                  <a:schemeClr val="dk1"/>
                </a:solidFill>
                <a:effectLst/>
                <a:latin typeface="Calibri"/>
                <a:ea typeface="Calibri"/>
                <a:cs typeface="Calibri"/>
                <a:sym typeface="Calibri"/>
              </a:rPr>
              <a:t>txoj</a:t>
            </a:r>
            <a:r>
              <a:rPr lang="en-US" sz="1100" b="0" i="0" u="none" strike="noStrike" cap="none" dirty="0">
                <a:solidFill>
                  <a:schemeClr val="dk1"/>
                </a:solidFill>
                <a:effectLst/>
                <a:latin typeface="Calibri"/>
                <a:ea typeface="Calibri"/>
                <a:cs typeface="Calibri"/>
                <a:sym typeface="Calibri"/>
              </a:rPr>
              <a:t> </a:t>
            </a:r>
            <a:r>
              <a:rPr lang="en-US" sz="1100" b="0" i="0" u="none" strike="noStrike" cap="none" dirty="0" err="1">
                <a:solidFill>
                  <a:schemeClr val="dk1"/>
                </a:solidFill>
                <a:effectLst/>
                <a:latin typeface="Calibri"/>
                <a:ea typeface="Calibri"/>
                <a:cs typeface="Calibri"/>
                <a:sym typeface="Calibri"/>
              </a:rPr>
              <a:t>kev</a:t>
            </a:r>
            <a:r>
              <a:rPr lang="en-US" sz="1100" b="0" i="0" u="none" strike="noStrike" cap="none" dirty="0">
                <a:solidFill>
                  <a:schemeClr val="dk1"/>
                </a:solidFill>
                <a:effectLst/>
                <a:latin typeface="Calibri"/>
                <a:ea typeface="Calibri"/>
                <a:cs typeface="Calibri"/>
                <a:sym typeface="Calibri"/>
              </a:rPr>
              <a:t> </a:t>
            </a:r>
            <a:r>
              <a:rPr lang="en-US" sz="1100" b="0" i="0" u="none" strike="noStrike" cap="none" dirty="0" err="1">
                <a:solidFill>
                  <a:schemeClr val="dk1"/>
                </a:solidFill>
                <a:effectLst/>
                <a:latin typeface="Calibri"/>
                <a:ea typeface="Calibri"/>
                <a:cs typeface="Calibri"/>
                <a:sym typeface="Calibri"/>
              </a:rPr>
              <a:t>qhia</a:t>
            </a:r>
            <a:r>
              <a:rPr lang="en-US" sz="1100" b="0" i="0" u="none" strike="noStrike" cap="none" dirty="0">
                <a:solidFill>
                  <a:schemeClr val="dk1"/>
                </a:solidFill>
                <a:effectLst/>
                <a:latin typeface="Calibri"/>
                <a:ea typeface="Calibri"/>
                <a:cs typeface="Calibri"/>
                <a:sym typeface="Calibri"/>
              </a:rPr>
              <a:t> </a:t>
            </a:r>
            <a:r>
              <a:rPr lang="en-US" sz="1100" b="0" i="0" u="none" strike="noStrike" cap="none" dirty="0" err="1">
                <a:solidFill>
                  <a:schemeClr val="dk1"/>
                </a:solidFill>
                <a:effectLst/>
                <a:latin typeface="Calibri"/>
                <a:ea typeface="Calibri"/>
                <a:cs typeface="Calibri"/>
                <a:sym typeface="Calibri"/>
              </a:rPr>
              <a:t>ntawv</a:t>
            </a:r>
            <a:r>
              <a:rPr lang="en-US" sz="1100" b="0" i="0" u="none" strike="noStrike" cap="none" dirty="0">
                <a:solidFill>
                  <a:schemeClr val="dk1"/>
                </a:solidFill>
                <a:effectLst/>
                <a:latin typeface="Calibri"/>
                <a:ea typeface="Calibri"/>
                <a:cs typeface="Calibri"/>
                <a:sym typeface="Calibri"/>
              </a:rPr>
              <a:t>.  </a:t>
            </a:r>
            <a:r>
              <a:rPr lang="en-US" sz="1100" b="0" i="0" u="none" strike="noStrike" cap="none" dirty="0" err="1">
                <a:solidFill>
                  <a:schemeClr val="dk1"/>
                </a:solidFill>
                <a:effectLst/>
                <a:latin typeface="Calibri"/>
                <a:ea typeface="Calibri"/>
                <a:cs typeface="Calibri"/>
                <a:sym typeface="Calibri"/>
              </a:rPr>
              <a:t>Daim</a:t>
            </a:r>
            <a:r>
              <a:rPr lang="en-US" sz="1100" b="0" i="0" u="none" strike="noStrike" cap="none" dirty="0">
                <a:solidFill>
                  <a:schemeClr val="dk1"/>
                </a:solidFill>
                <a:effectLst/>
                <a:latin typeface="Calibri"/>
                <a:ea typeface="Calibri"/>
                <a:cs typeface="Calibri"/>
                <a:sym typeface="Calibri"/>
              </a:rPr>
              <a:t> </a:t>
            </a:r>
            <a:r>
              <a:rPr lang="en-US" sz="1100" b="0" i="0" u="none" strike="noStrike" cap="none" dirty="0" err="1">
                <a:solidFill>
                  <a:schemeClr val="dk1"/>
                </a:solidFill>
                <a:effectLst/>
                <a:latin typeface="Calibri"/>
                <a:ea typeface="Calibri"/>
                <a:cs typeface="Calibri"/>
                <a:sym typeface="Calibri"/>
              </a:rPr>
              <a:t>duab</a:t>
            </a:r>
            <a:r>
              <a:rPr lang="en-US" sz="1100" b="0" i="0" u="none" strike="noStrike" cap="none" dirty="0">
                <a:solidFill>
                  <a:schemeClr val="dk1"/>
                </a:solidFill>
                <a:effectLst/>
                <a:latin typeface="Calibri"/>
                <a:ea typeface="Calibri"/>
                <a:cs typeface="Calibri"/>
                <a:sym typeface="Calibri"/>
              </a:rPr>
              <a:t> no </a:t>
            </a:r>
            <a:r>
              <a:rPr lang="en-US" sz="1100" b="0" i="0" u="none" strike="noStrike" cap="none" dirty="0" err="1">
                <a:solidFill>
                  <a:schemeClr val="dk1"/>
                </a:solidFill>
                <a:effectLst/>
                <a:latin typeface="Calibri"/>
                <a:ea typeface="Calibri"/>
                <a:cs typeface="Calibri"/>
                <a:sym typeface="Calibri"/>
              </a:rPr>
              <a:t>piv</a:t>
            </a:r>
            <a:r>
              <a:rPr lang="en-US" sz="1100" b="0" i="0" u="none" strike="noStrike" cap="none" dirty="0">
                <a:solidFill>
                  <a:schemeClr val="dk1"/>
                </a:solidFill>
                <a:effectLst/>
                <a:latin typeface="Calibri"/>
                <a:ea typeface="Calibri"/>
                <a:cs typeface="Calibri"/>
                <a:sym typeface="Calibri"/>
              </a:rPr>
              <a:t> </a:t>
            </a:r>
            <a:r>
              <a:rPr lang="en-US" sz="1100" b="0" i="0" u="none" strike="noStrike" cap="none" dirty="0" err="1">
                <a:solidFill>
                  <a:schemeClr val="dk1"/>
                </a:solidFill>
                <a:effectLst/>
                <a:latin typeface="Calibri"/>
                <a:ea typeface="Calibri"/>
                <a:cs typeface="Calibri"/>
                <a:sym typeface="Calibri"/>
              </a:rPr>
              <a:t>txog</a:t>
            </a:r>
            <a:r>
              <a:rPr lang="en-US" sz="1100" b="0" i="0" u="none" strike="noStrike" cap="none" dirty="0">
                <a:solidFill>
                  <a:schemeClr val="dk1"/>
                </a:solidFill>
                <a:effectLst/>
                <a:latin typeface="Calibri"/>
                <a:ea typeface="Calibri"/>
                <a:cs typeface="Calibri"/>
                <a:sym typeface="Calibri"/>
              </a:rPr>
              <a:t> </a:t>
            </a:r>
            <a:r>
              <a:rPr lang="en-US" sz="1100" b="0" i="0" u="none" strike="noStrike" cap="none" dirty="0" err="1">
                <a:solidFill>
                  <a:schemeClr val="dk1"/>
                </a:solidFill>
                <a:effectLst/>
                <a:latin typeface="Calibri"/>
                <a:ea typeface="Calibri"/>
                <a:cs typeface="Calibri"/>
                <a:sym typeface="Calibri"/>
              </a:rPr>
              <a:t>txoj</a:t>
            </a:r>
            <a:r>
              <a:rPr lang="en-US" sz="1100" b="0" i="0" u="none" strike="noStrike" cap="none" dirty="0">
                <a:solidFill>
                  <a:schemeClr val="dk1"/>
                </a:solidFill>
                <a:effectLst/>
                <a:latin typeface="Calibri"/>
                <a:ea typeface="Calibri"/>
                <a:cs typeface="Calibri"/>
                <a:sym typeface="Calibri"/>
              </a:rPr>
              <a:t> </a:t>
            </a:r>
            <a:r>
              <a:rPr lang="en-US" sz="1100" b="0" i="0" u="none" strike="noStrike" cap="none" dirty="0" err="1">
                <a:solidFill>
                  <a:schemeClr val="dk1"/>
                </a:solidFill>
                <a:effectLst/>
                <a:latin typeface="Calibri"/>
                <a:ea typeface="Calibri"/>
                <a:cs typeface="Calibri"/>
                <a:sym typeface="Calibri"/>
              </a:rPr>
              <a:t>kev</a:t>
            </a:r>
            <a:r>
              <a:rPr lang="en-US" sz="1100" b="0" i="0" u="none" strike="noStrike" cap="none" dirty="0">
                <a:solidFill>
                  <a:schemeClr val="dk1"/>
                </a:solidFill>
                <a:effectLst/>
                <a:latin typeface="Calibri"/>
                <a:ea typeface="Calibri"/>
                <a:cs typeface="Calibri"/>
                <a:sym typeface="Calibri"/>
              </a:rPr>
              <a:t> </a:t>
            </a:r>
            <a:r>
              <a:rPr lang="en-US" sz="1100" b="0" i="0" u="none" strike="noStrike" cap="none" dirty="0" err="1">
                <a:solidFill>
                  <a:schemeClr val="dk1"/>
                </a:solidFill>
                <a:effectLst/>
                <a:latin typeface="Calibri"/>
                <a:ea typeface="Calibri"/>
                <a:cs typeface="Calibri"/>
                <a:sym typeface="Calibri"/>
              </a:rPr>
              <a:t>soj</a:t>
            </a:r>
            <a:r>
              <a:rPr lang="en-US" sz="1100" b="0" i="0" u="none" strike="noStrike" cap="none" dirty="0">
                <a:solidFill>
                  <a:schemeClr val="dk1"/>
                </a:solidFill>
                <a:effectLst/>
                <a:latin typeface="Calibri"/>
                <a:ea typeface="Calibri"/>
                <a:cs typeface="Calibri"/>
                <a:sym typeface="Calibri"/>
              </a:rPr>
              <a:t> </a:t>
            </a:r>
            <a:r>
              <a:rPr lang="en-US" sz="1100" b="0" i="0" u="none" strike="noStrike" cap="none" dirty="0" err="1">
                <a:solidFill>
                  <a:schemeClr val="dk1"/>
                </a:solidFill>
                <a:effectLst/>
                <a:latin typeface="Calibri"/>
                <a:ea typeface="Calibri"/>
                <a:cs typeface="Calibri"/>
                <a:sym typeface="Calibri"/>
              </a:rPr>
              <a:t>ntsuam</a:t>
            </a:r>
            <a:r>
              <a:rPr lang="en-US" sz="1100" b="0" i="0" u="none" strike="noStrike" cap="none" dirty="0">
                <a:solidFill>
                  <a:schemeClr val="dk1"/>
                </a:solidFill>
                <a:effectLst/>
                <a:latin typeface="Calibri"/>
                <a:ea typeface="Calibri"/>
                <a:cs typeface="Calibri"/>
                <a:sym typeface="Calibri"/>
              </a:rPr>
              <a:t> </a:t>
            </a:r>
            <a:r>
              <a:rPr lang="en-US" sz="1100" b="0" i="0" u="none" strike="noStrike" cap="none" dirty="0" err="1">
                <a:solidFill>
                  <a:schemeClr val="dk1"/>
                </a:solidFill>
                <a:effectLst/>
                <a:latin typeface="Calibri"/>
                <a:ea typeface="Calibri"/>
                <a:cs typeface="Calibri"/>
                <a:sym typeface="Calibri"/>
              </a:rPr>
              <a:t>tshaj</a:t>
            </a:r>
            <a:r>
              <a:rPr lang="en-US" sz="1100" b="0" i="0" u="none" strike="noStrike" cap="none" dirty="0">
                <a:solidFill>
                  <a:schemeClr val="dk1"/>
                </a:solidFill>
                <a:effectLst/>
                <a:latin typeface="Calibri"/>
                <a:ea typeface="Calibri"/>
                <a:cs typeface="Calibri"/>
                <a:sym typeface="Calibri"/>
              </a:rPr>
              <a:t> 15,000 </a:t>
            </a:r>
            <a:r>
              <a:rPr lang="en-US" sz="1100" b="0" i="0" u="none" strike="noStrike" cap="none" dirty="0" err="1">
                <a:solidFill>
                  <a:schemeClr val="dk1"/>
                </a:solidFill>
                <a:effectLst/>
                <a:latin typeface="Calibri"/>
                <a:ea typeface="Calibri"/>
                <a:cs typeface="Calibri"/>
                <a:sym typeface="Calibri"/>
              </a:rPr>
              <a:t>tus</a:t>
            </a:r>
            <a:r>
              <a:rPr lang="en-US" sz="1100" b="0" i="0" u="none" strike="noStrike" cap="none" dirty="0">
                <a:solidFill>
                  <a:schemeClr val="dk1"/>
                </a:solidFill>
                <a:effectLst/>
                <a:latin typeface="Calibri"/>
                <a:ea typeface="Calibri"/>
                <a:cs typeface="Calibri"/>
                <a:sym typeface="Calibri"/>
              </a:rPr>
              <a:t> tub/</a:t>
            </a:r>
            <a:r>
              <a:rPr lang="en-US" sz="1100" b="0" i="0" u="none" strike="noStrike" cap="none" dirty="0" err="1">
                <a:solidFill>
                  <a:schemeClr val="dk1"/>
                </a:solidFill>
                <a:effectLst/>
                <a:latin typeface="Calibri"/>
                <a:ea typeface="Calibri"/>
                <a:cs typeface="Calibri"/>
                <a:sym typeface="Calibri"/>
              </a:rPr>
              <a:t>ntxhais</a:t>
            </a:r>
            <a:r>
              <a:rPr lang="en-US" sz="1100" b="0" i="0" u="none" strike="noStrike" cap="none" dirty="0">
                <a:solidFill>
                  <a:schemeClr val="dk1"/>
                </a:solidFill>
                <a:effectLst/>
                <a:latin typeface="Calibri"/>
                <a:ea typeface="Calibri"/>
                <a:cs typeface="Calibri"/>
                <a:sym typeface="Calibri"/>
              </a:rPr>
              <a:t> </a:t>
            </a:r>
            <a:r>
              <a:rPr lang="en-US" sz="1100" b="0" i="0" u="none" strike="noStrike" cap="none" dirty="0" err="1">
                <a:solidFill>
                  <a:schemeClr val="dk1"/>
                </a:solidFill>
                <a:effectLst/>
                <a:latin typeface="Calibri"/>
                <a:ea typeface="Calibri"/>
                <a:cs typeface="Calibri"/>
                <a:sym typeface="Calibri"/>
              </a:rPr>
              <a:t>kawm</a:t>
            </a:r>
            <a:r>
              <a:rPr lang="en-US" sz="1100" b="0" i="0" u="none" strike="noStrike" cap="none" dirty="0">
                <a:solidFill>
                  <a:schemeClr val="dk1"/>
                </a:solidFill>
                <a:effectLst/>
                <a:latin typeface="Calibri"/>
                <a:ea typeface="Calibri"/>
                <a:cs typeface="Calibri"/>
                <a:sym typeface="Calibri"/>
              </a:rPr>
              <a:t>  </a:t>
            </a:r>
            <a:r>
              <a:rPr lang="en-US" sz="1100" b="0" i="0" u="none" strike="noStrike" cap="none" dirty="0" err="1">
                <a:solidFill>
                  <a:schemeClr val="dk1"/>
                </a:solidFill>
                <a:effectLst/>
                <a:latin typeface="Calibri"/>
                <a:ea typeface="Calibri"/>
                <a:cs typeface="Calibri"/>
                <a:sym typeface="Calibri"/>
              </a:rPr>
              <a:t>thoob</a:t>
            </a:r>
            <a:r>
              <a:rPr lang="en-US" sz="1100" b="0" i="0" u="none" strike="noStrike" cap="none" dirty="0">
                <a:solidFill>
                  <a:schemeClr val="dk1"/>
                </a:solidFill>
                <a:effectLst/>
                <a:latin typeface="Calibri"/>
                <a:ea typeface="Calibri"/>
                <a:cs typeface="Calibri"/>
                <a:sym typeface="Calibri"/>
              </a:rPr>
              <a:t> </a:t>
            </a:r>
            <a:r>
              <a:rPr lang="en-US" sz="1100" b="0" i="0" u="none" strike="noStrike" cap="none" dirty="0" err="1">
                <a:solidFill>
                  <a:schemeClr val="dk1"/>
                </a:solidFill>
                <a:effectLst/>
                <a:latin typeface="Calibri"/>
                <a:ea typeface="Calibri"/>
                <a:cs typeface="Calibri"/>
                <a:sym typeface="Calibri"/>
              </a:rPr>
              <a:t>plaws</a:t>
            </a:r>
            <a:r>
              <a:rPr lang="en-US" sz="1100" b="0" i="0" u="none" strike="noStrike" cap="none" dirty="0">
                <a:solidFill>
                  <a:schemeClr val="dk1"/>
                </a:solidFill>
                <a:effectLst/>
                <a:latin typeface="Calibri"/>
                <a:ea typeface="Calibri"/>
                <a:cs typeface="Calibri"/>
                <a:sym typeface="Calibri"/>
              </a:rPr>
              <a:t> </a:t>
            </a:r>
            <a:r>
              <a:rPr lang="en-US" sz="1100" b="0" i="0" u="none" strike="noStrike" cap="none" dirty="0" err="1">
                <a:solidFill>
                  <a:schemeClr val="dk1"/>
                </a:solidFill>
                <a:effectLst/>
                <a:latin typeface="Calibri"/>
                <a:ea typeface="Calibri"/>
                <a:cs typeface="Calibri"/>
                <a:sym typeface="Calibri"/>
              </a:rPr>
              <a:t>teb</a:t>
            </a:r>
            <a:r>
              <a:rPr lang="en-US" sz="1100" b="0" i="0" u="none" strike="noStrike" cap="none" dirty="0">
                <a:solidFill>
                  <a:schemeClr val="dk1"/>
                </a:solidFill>
                <a:effectLst/>
                <a:latin typeface="Calibri"/>
                <a:ea typeface="Calibri"/>
                <a:cs typeface="Calibri"/>
                <a:sym typeface="Calibri"/>
              </a:rPr>
              <a:t> chaws no (</a:t>
            </a:r>
            <a:r>
              <a:rPr lang="en-US" sz="1100" b="0" i="0" u="none" strike="noStrike" cap="none" dirty="0" err="1">
                <a:solidFill>
                  <a:schemeClr val="dk1"/>
                </a:solidFill>
                <a:effectLst/>
                <a:latin typeface="Calibri"/>
                <a:ea typeface="Calibri"/>
                <a:cs typeface="Calibri"/>
                <a:sym typeface="Calibri"/>
              </a:rPr>
              <a:t>tiamsis</a:t>
            </a:r>
            <a:r>
              <a:rPr lang="en-US" sz="1100" b="0" i="0" u="none" strike="noStrike" cap="none" dirty="0">
                <a:solidFill>
                  <a:schemeClr val="dk1"/>
                </a:solidFill>
                <a:effectLst/>
                <a:latin typeface="Calibri"/>
                <a:ea typeface="Calibri"/>
                <a:cs typeface="Calibri"/>
                <a:sym typeface="Calibri"/>
              </a:rPr>
              <a:t> </a:t>
            </a:r>
            <a:r>
              <a:rPr lang="en-US" sz="1100" b="0" i="0" u="none" strike="noStrike" cap="none" dirty="0" err="1">
                <a:solidFill>
                  <a:schemeClr val="dk1"/>
                </a:solidFill>
                <a:effectLst/>
                <a:latin typeface="Calibri"/>
                <a:ea typeface="Calibri"/>
                <a:cs typeface="Calibri"/>
                <a:sym typeface="Calibri"/>
              </a:rPr>
              <a:t>tsis</a:t>
            </a:r>
            <a:r>
              <a:rPr lang="en-US" sz="1100" b="0" i="0" u="none" strike="noStrike" cap="none" dirty="0">
                <a:solidFill>
                  <a:schemeClr val="dk1"/>
                </a:solidFill>
                <a:effectLst/>
                <a:latin typeface="Calibri"/>
                <a:ea typeface="Calibri"/>
                <a:cs typeface="Calibri"/>
                <a:sym typeface="Calibri"/>
              </a:rPr>
              <a:t> </a:t>
            </a:r>
            <a:r>
              <a:rPr lang="en-US" sz="1100" b="0" i="0" u="none" strike="noStrike" cap="none" dirty="0" err="1">
                <a:solidFill>
                  <a:schemeClr val="dk1"/>
                </a:solidFill>
                <a:effectLst/>
                <a:latin typeface="Calibri"/>
                <a:ea typeface="Calibri"/>
                <a:cs typeface="Calibri"/>
                <a:sym typeface="Calibri"/>
              </a:rPr>
              <a:t>muaj</a:t>
            </a:r>
            <a:r>
              <a:rPr lang="en-US" sz="1100" b="0" i="0" u="none" strike="noStrike" cap="none" dirty="0">
                <a:solidFill>
                  <a:schemeClr val="dk1"/>
                </a:solidFill>
                <a:effectLst/>
                <a:latin typeface="Calibri"/>
                <a:ea typeface="Calibri"/>
                <a:cs typeface="Calibri"/>
                <a:sym typeface="Calibri"/>
              </a:rPr>
              <a:t> MN).  </a:t>
            </a:r>
            <a:r>
              <a:rPr lang="en-US" sz="1100" b="0" i="0" u="none" strike="noStrike" cap="none" dirty="0" err="1">
                <a:solidFill>
                  <a:schemeClr val="dk1"/>
                </a:solidFill>
                <a:effectLst/>
                <a:latin typeface="Calibri"/>
                <a:ea typeface="Calibri"/>
                <a:cs typeface="Calibri"/>
                <a:sym typeface="Calibri"/>
              </a:rPr>
              <a:t>Txoj</a:t>
            </a:r>
            <a:r>
              <a:rPr lang="en-US" sz="1100" b="0" i="0" u="none" strike="noStrike" cap="none" dirty="0">
                <a:solidFill>
                  <a:schemeClr val="dk1"/>
                </a:solidFill>
                <a:effectLst/>
                <a:latin typeface="Calibri"/>
                <a:ea typeface="Calibri"/>
                <a:cs typeface="Calibri"/>
                <a:sym typeface="Calibri"/>
              </a:rPr>
              <a:t> </a:t>
            </a:r>
            <a:r>
              <a:rPr lang="en-US" sz="1100" b="0" i="0" u="none" strike="noStrike" cap="none" dirty="0" err="1">
                <a:solidFill>
                  <a:schemeClr val="dk1"/>
                </a:solidFill>
                <a:effectLst/>
                <a:latin typeface="Calibri"/>
                <a:ea typeface="Calibri"/>
                <a:cs typeface="Calibri"/>
                <a:sym typeface="Calibri"/>
              </a:rPr>
              <a:t>kev</a:t>
            </a:r>
            <a:r>
              <a:rPr lang="en-US" sz="1100" b="0" i="0" u="none" strike="noStrike" cap="none" dirty="0">
                <a:solidFill>
                  <a:schemeClr val="dk1"/>
                </a:solidFill>
                <a:effectLst/>
                <a:latin typeface="Calibri"/>
                <a:ea typeface="Calibri"/>
                <a:cs typeface="Calibri"/>
                <a:sym typeface="Calibri"/>
              </a:rPr>
              <a:t> </a:t>
            </a:r>
            <a:r>
              <a:rPr lang="en-US" sz="1100" b="0" i="0" u="none" strike="noStrike" cap="none" dirty="0" err="1">
                <a:solidFill>
                  <a:schemeClr val="dk1"/>
                </a:solidFill>
                <a:effectLst/>
                <a:latin typeface="Calibri"/>
                <a:ea typeface="Calibri"/>
                <a:cs typeface="Calibri"/>
                <a:sym typeface="Calibri"/>
              </a:rPr>
              <a:t>soj</a:t>
            </a:r>
            <a:r>
              <a:rPr lang="en-US" sz="1100" b="0" i="0" u="none" strike="noStrike" cap="none" dirty="0">
                <a:solidFill>
                  <a:schemeClr val="dk1"/>
                </a:solidFill>
                <a:effectLst/>
                <a:latin typeface="Calibri"/>
                <a:ea typeface="Calibri"/>
                <a:cs typeface="Calibri"/>
                <a:sym typeface="Calibri"/>
              </a:rPr>
              <a:t> </a:t>
            </a:r>
            <a:r>
              <a:rPr lang="en-US" sz="1100" b="0" i="0" u="none" strike="noStrike" cap="none" dirty="0" err="1">
                <a:solidFill>
                  <a:schemeClr val="dk1"/>
                </a:solidFill>
                <a:effectLst/>
                <a:latin typeface="Calibri"/>
                <a:ea typeface="Calibri"/>
                <a:cs typeface="Calibri"/>
                <a:sym typeface="Calibri"/>
              </a:rPr>
              <a:t>ntsuam</a:t>
            </a:r>
            <a:r>
              <a:rPr lang="en-US" sz="1100" b="0" i="0" u="none" strike="noStrike" cap="none" dirty="0">
                <a:solidFill>
                  <a:schemeClr val="dk1"/>
                </a:solidFill>
                <a:effectLst/>
                <a:latin typeface="Calibri"/>
                <a:ea typeface="Calibri"/>
                <a:cs typeface="Calibri"/>
                <a:sym typeface="Calibri"/>
              </a:rPr>
              <a:t> no </a:t>
            </a:r>
            <a:r>
              <a:rPr lang="en-US" sz="1100" b="0" i="0" u="none" strike="noStrike" cap="none" dirty="0" err="1">
                <a:solidFill>
                  <a:schemeClr val="dk1"/>
                </a:solidFill>
                <a:effectLst/>
                <a:latin typeface="Calibri"/>
                <a:ea typeface="Calibri"/>
                <a:cs typeface="Calibri"/>
                <a:sym typeface="Calibri"/>
              </a:rPr>
              <a:t>yog</a:t>
            </a:r>
            <a:r>
              <a:rPr lang="en-US" sz="1100" b="0" i="0" u="none" strike="noStrike" cap="none" dirty="0">
                <a:solidFill>
                  <a:schemeClr val="dk1"/>
                </a:solidFill>
                <a:effectLst/>
                <a:latin typeface="Calibri"/>
                <a:ea typeface="Calibri"/>
                <a:cs typeface="Calibri"/>
                <a:sym typeface="Calibri"/>
              </a:rPr>
              <a:t> </a:t>
            </a:r>
            <a:r>
              <a:rPr lang="en-US" sz="1100" b="0" i="0" u="none" strike="noStrike" cap="none" dirty="0" err="1">
                <a:solidFill>
                  <a:schemeClr val="dk1"/>
                </a:solidFill>
                <a:effectLst/>
                <a:latin typeface="Calibri"/>
                <a:ea typeface="Calibri"/>
                <a:cs typeface="Calibri"/>
                <a:sym typeface="Calibri"/>
              </a:rPr>
              <a:t>raws</a:t>
            </a:r>
            <a:r>
              <a:rPr lang="en-US" sz="1100" b="0" i="0" u="none" strike="noStrike" cap="none" dirty="0">
                <a:solidFill>
                  <a:schemeClr val="dk1"/>
                </a:solidFill>
                <a:effectLst/>
                <a:latin typeface="Calibri"/>
                <a:ea typeface="Calibri"/>
                <a:cs typeface="Calibri"/>
                <a:sym typeface="Calibri"/>
              </a:rPr>
              <a:t> </a:t>
            </a:r>
            <a:r>
              <a:rPr lang="en-US" sz="1100" b="0" i="0" u="none" strike="noStrike" cap="none" dirty="0" err="1">
                <a:solidFill>
                  <a:schemeClr val="dk1"/>
                </a:solidFill>
                <a:effectLst/>
                <a:latin typeface="Calibri"/>
                <a:ea typeface="Calibri"/>
                <a:cs typeface="Calibri"/>
                <a:sym typeface="Calibri"/>
              </a:rPr>
              <a:t>tus</a:t>
            </a:r>
            <a:r>
              <a:rPr lang="en-US" sz="1100" b="0" i="0" u="none" strike="noStrike" cap="none" dirty="0">
                <a:solidFill>
                  <a:schemeClr val="dk1"/>
                </a:solidFill>
                <a:effectLst/>
                <a:latin typeface="Calibri"/>
                <a:ea typeface="Calibri"/>
                <a:cs typeface="Calibri"/>
                <a:sym typeface="Calibri"/>
              </a:rPr>
              <a:t> </a:t>
            </a:r>
            <a:r>
              <a:rPr lang="en-US" sz="1100" b="0" i="0" u="none" strike="noStrike" cap="none" dirty="0" err="1">
                <a:solidFill>
                  <a:schemeClr val="dk1"/>
                </a:solidFill>
                <a:effectLst/>
                <a:latin typeface="Calibri"/>
                <a:ea typeface="Calibri"/>
                <a:cs typeface="Calibri"/>
                <a:sym typeface="Calibri"/>
              </a:rPr>
              <a:t>menyuam</a:t>
            </a:r>
            <a:r>
              <a:rPr lang="en-US" sz="1100" b="0" i="0" u="none" strike="noStrike" cap="none" dirty="0">
                <a:solidFill>
                  <a:schemeClr val="dk1"/>
                </a:solidFill>
                <a:effectLst/>
                <a:latin typeface="Calibri"/>
                <a:ea typeface="Calibri"/>
                <a:cs typeface="Calibri"/>
                <a:sym typeface="Calibri"/>
              </a:rPr>
              <a:t> </a:t>
            </a:r>
            <a:r>
              <a:rPr lang="en-US" sz="1100" b="0" i="0" u="none" strike="noStrike" cap="none" dirty="0" err="1">
                <a:solidFill>
                  <a:schemeClr val="dk1"/>
                </a:solidFill>
                <a:effectLst/>
                <a:latin typeface="Calibri"/>
                <a:ea typeface="Calibri"/>
                <a:cs typeface="Calibri"/>
                <a:sym typeface="Calibri"/>
              </a:rPr>
              <a:t>mus</a:t>
            </a:r>
            <a:r>
              <a:rPr lang="en-US" sz="1100" b="0" i="0" u="none" strike="noStrike" cap="none" dirty="0">
                <a:solidFill>
                  <a:schemeClr val="dk1"/>
                </a:solidFill>
                <a:effectLst/>
                <a:latin typeface="Calibri"/>
                <a:ea typeface="Calibri"/>
                <a:cs typeface="Calibri"/>
                <a:sym typeface="Calibri"/>
              </a:rPr>
              <a:t> </a:t>
            </a:r>
            <a:r>
              <a:rPr lang="en-US" sz="1100" b="0" i="0" u="none" strike="noStrike" cap="none" dirty="0" err="1">
                <a:solidFill>
                  <a:schemeClr val="dk1"/>
                </a:solidFill>
                <a:effectLst/>
                <a:latin typeface="Calibri"/>
                <a:ea typeface="Calibri"/>
                <a:cs typeface="Calibri"/>
                <a:sym typeface="Calibri"/>
              </a:rPr>
              <a:t>soj</a:t>
            </a:r>
            <a:r>
              <a:rPr lang="en-US" sz="1100" b="0" i="0" u="none" strike="noStrike" cap="none" dirty="0">
                <a:solidFill>
                  <a:schemeClr val="dk1"/>
                </a:solidFill>
                <a:effectLst/>
                <a:latin typeface="Calibri"/>
                <a:ea typeface="Calibri"/>
                <a:cs typeface="Calibri"/>
                <a:sym typeface="Calibri"/>
              </a:rPr>
              <a:t> </a:t>
            </a:r>
            <a:r>
              <a:rPr lang="en-US" sz="1100" b="0" i="0" u="none" strike="noStrike" cap="none" dirty="0" err="1">
                <a:solidFill>
                  <a:schemeClr val="dk1"/>
                </a:solidFill>
                <a:effectLst/>
                <a:latin typeface="Calibri"/>
                <a:ea typeface="Calibri"/>
                <a:cs typeface="Calibri"/>
                <a:sym typeface="Calibri"/>
              </a:rPr>
              <a:t>ntsuam</a:t>
            </a:r>
            <a:r>
              <a:rPr lang="en-US" sz="1100" b="0" i="0" u="none" strike="noStrike" cap="none" dirty="0">
                <a:solidFill>
                  <a:schemeClr val="dk1"/>
                </a:solidFill>
                <a:effectLst/>
                <a:latin typeface="Calibri"/>
                <a:ea typeface="Calibri"/>
                <a:cs typeface="Calibri"/>
                <a:sym typeface="Calibri"/>
              </a:rPr>
              <a:t> </a:t>
            </a:r>
            <a:r>
              <a:rPr lang="en-US" sz="1100" b="0" i="0" u="none" strike="noStrike" cap="none" dirty="0" err="1">
                <a:solidFill>
                  <a:schemeClr val="dk1"/>
                </a:solidFill>
                <a:effectLst/>
                <a:latin typeface="Calibri"/>
                <a:ea typeface="Calibri"/>
                <a:cs typeface="Calibri"/>
                <a:sym typeface="Calibri"/>
              </a:rPr>
              <a:t>ntev</a:t>
            </a:r>
            <a:r>
              <a:rPr lang="en-US" sz="1100" b="0" i="0" u="none" strike="noStrike" cap="none" dirty="0">
                <a:solidFill>
                  <a:schemeClr val="dk1"/>
                </a:solidFill>
                <a:effectLst/>
                <a:latin typeface="Calibri"/>
                <a:ea typeface="Calibri"/>
                <a:cs typeface="Calibri"/>
                <a:sym typeface="Calibri"/>
              </a:rPr>
              <a:t> </a:t>
            </a:r>
            <a:r>
              <a:rPr lang="en-US" sz="1100" b="0" i="0" u="none" strike="noStrike" cap="none" dirty="0" err="1">
                <a:solidFill>
                  <a:schemeClr val="dk1"/>
                </a:solidFill>
                <a:effectLst/>
                <a:latin typeface="Calibri"/>
                <a:ea typeface="Calibri"/>
                <a:cs typeface="Calibri"/>
                <a:sym typeface="Calibri"/>
              </a:rPr>
              <a:t>ntev</a:t>
            </a:r>
            <a:r>
              <a:rPr lang="en-US" sz="1100" b="0" i="0" u="none" strike="noStrike" cap="none" dirty="0">
                <a:solidFill>
                  <a:schemeClr val="dk1"/>
                </a:solidFill>
                <a:effectLst/>
                <a:latin typeface="Calibri"/>
                <a:ea typeface="Calibri"/>
                <a:cs typeface="Calibri"/>
                <a:sym typeface="Calibri"/>
              </a:rPr>
              <a:t>.  Cia </a:t>
            </a:r>
            <a:r>
              <a:rPr lang="en-US" sz="1100" b="0" i="0" u="none" strike="noStrike" cap="none" dirty="0" err="1">
                <a:solidFill>
                  <a:schemeClr val="dk1"/>
                </a:solidFill>
                <a:effectLst/>
                <a:latin typeface="Calibri"/>
                <a:ea typeface="Calibri"/>
                <a:cs typeface="Calibri"/>
                <a:sym typeface="Calibri"/>
              </a:rPr>
              <a:t>peb</a:t>
            </a:r>
            <a:r>
              <a:rPr lang="en-US" sz="1100" b="0" i="0" u="none" strike="noStrike" cap="none" dirty="0">
                <a:solidFill>
                  <a:schemeClr val="dk1"/>
                </a:solidFill>
                <a:effectLst/>
                <a:latin typeface="Calibri"/>
                <a:ea typeface="Calibri"/>
                <a:cs typeface="Calibri"/>
                <a:sym typeface="Calibri"/>
              </a:rPr>
              <a:t> </a:t>
            </a:r>
            <a:r>
              <a:rPr lang="en-US" sz="1100" b="0" i="0" u="none" strike="noStrike" cap="none" dirty="0" err="1">
                <a:solidFill>
                  <a:schemeClr val="dk1"/>
                </a:solidFill>
                <a:effectLst/>
                <a:latin typeface="Calibri"/>
                <a:ea typeface="Calibri"/>
                <a:cs typeface="Calibri"/>
                <a:sym typeface="Calibri"/>
              </a:rPr>
              <a:t>mus</a:t>
            </a:r>
            <a:r>
              <a:rPr lang="en-US" sz="1100" b="0" i="0" u="none" strike="noStrike" cap="none" dirty="0">
                <a:solidFill>
                  <a:schemeClr val="dk1"/>
                </a:solidFill>
                <a:effectLst/>
                <a:latin typeface="Calibri"/>
                <a:ea typeface="Calibri"/>
                <a:cs typeface="Calibri"/>
                <a:sym typeface="Calibri"/>
              </a:rPr>
              <a:t> </a:t>
            </a:r>
            <a:r>
              <a:rPr lang="en-US" sz="1100" b="0" i="0" u="none" strike="noStrike" cap="none" dirty="0" err="1">
                <a:solidFill>
                  <a:schemeClr val="dk1"/>
                </a:solidFill>
                <a:effectLst/>
                <a:latin typeface="Calibri"/>
                <a:ea typeface="Calibri"/>
                <a:cs typeface="Calibri"/>
                <a:sym typeface="Calibri"/>
              </a:rPr>
              <a:t>saib</a:t>
            </a:r>
            <a:r>
              <a:rPr lang="en-US" sz="1100" b="0" i="0" u="none" strike="noStrike" cap="none" dirty="0">
                <a:solidFill>
                  <a:schemeClr val="dk1"/>
                </a:solidFill>
                <a:effectLst/>
                <a:latin typeface="Calibri"/>
                <a:ea typeface="Calibri"/>
                <a:cs typeface="Calibri"/>
                <a:sym typeface="Calibri"/>
              </a:rPr>
              <a:t> </a:t>
            </a:r>
            <a:r>
              <a:rPr lang="en-US" sz="1100" b="0" i="0" u="none" strike="noStrike" cap="none" dirty="0" err="1">
                <a:solidFill>
                  <a:schemeClr val="dk1"/>
                </a:solidFill>
                <a:effectLst/>
                <a:latin typeface="Calibri"/>
                <a:ea typeface="Calibri"/>
                <a:cs typeface="Calibri"/>
                <a:sym typeface="Calibri"/>
              </a:rPr>
              <a:t>daim</a:t>
            </a:r>
            <a:r>
              <a:rPr lang="en-US" sz="1100" b="0" i="0" u="none" strike="noStrike" cap="none" dirty="0">
                <a:solidFill>
                  <a:schemeClr val="dk1"/>
                </a:solidFill>
                <a:effectLst/>
                <a:latin typeface="Calibri"/>
                <a:ea typeface="Calibri"/>
                <a:cs typeface="Calibri"/>
                <a:sym typeface="Calibri"/>
              </a:rPr>
              <a:t> </a:t>
            </a:r>
            <a:r>
              <a:rPr lang="en-US" sz="1100" b="0" i="0" u="none" strike="noStrike" cap="none" dirty="0" err="1">
                <a:solidFill>
                  <a:schemeClr val="dk1"/>
                </a:solidFill>
                <a:effectLst/>
                <a:latin typeface="Calibri"/>
                <a:ea typeface="Calibri"/>
                <a:cs typeface="Calibri"/>
                <a:sym typeface="Calibri"/>
              </a:rPr>
              <a:t>duab</a:t>
            </a:r>
            <a:r>
              <a:rPr lang="en-US" sz="1100" b="0" i="0" u="none" strike="noStrike" cap="none" dirty="0">
                <a:solidFill>
                  <a:schemeClr val="dk1"/>
                </a:solidFill>
                <a:effectLst/>
                <a:latin typeface="Calibri"/>
                <a:ea typeface="Calibri"/>
                <a:cs typeface="Calibri"/>
                <a:sym typeface="Calibri"/>
              </a:rPr>
              <a:t> </a:t>
            </a:r>
            <a:r>
              <a:rPr lang="en-US" sz="1100" b="0" i="0" u="none" strike="noStrike" cap="none" dirty="0" err="1">
                <a:solidFill>
                  <a:schemeClr val="dk1"/>
                </a:solidFill>
                <a:effectLst/>
                <a:latin typeface="Calibri"/>
                <a:ea typeface="Calibri"/>
                <a:cs typeface="Calibri"/>
                <a:sym typeface="Calibri"/>
              </a:rPr>
              <a:t>loj</a:t>
            </a:r>
            <a:r>
              <a:rPr lang="en-US" sz="1100" b="0" i="0" u="none" strike="noStrike" cap="none" dirty="0">
                <a:solidFill>
                  <a:schemeClr val="dk1"/>
                </a:solidFill>
                <a:effectLst/>
                <a:latin typeface="Calibri"/>
                <a:ea typeface="Calibri"/>
                <a:cs typeface="Calibri"/>
                <a:sym typeface="Calibri"/>
              </a:rPr>
              <a:t> </a:t>
            </a:r>
            <a:r>
              <a:rPr lang="en-US" sz="1100" b="0" i="0" u="none" strike="noStrike" cap="none" dirty="0" err="1">
                <a:solidFill>
                  <a:schemeClr val="dk1"/>
                </a:solidFill>
                <a:effectLst/>
                <a:latin typeface="Calibri"/>
                <a:ea typeface="Calibri"/>
                <a:cs typeface="Calibri"/>
                <a:sym typeface="Calibri"/>
              </a:rPr>
              <a:t>zog</a:t>
            </a:r>
            <a:r>
              <a:rPr lang="en-US" sz="1100" b="0" i="0" u="none" strike="noStrike" cap="none" dirty="0">
                <a:solidFill>
                  <a:schemeClr val="dk1"/>
                </a:solidFill>
                <a:effectLst/>
                <a:latin typeface="Calibri"/>
                <a:ea typeface="Calibri"/>
                <a:cs typeface="Calibri"/>
                <a:sym typeface="Calibri"/>
              </a:rPr>
              <a:t> </a:t>
            </a:r>
            <a:r>
              <a:rPr lang="en-US" sz="1100" b="0" i="0" u="none" strike="noStrike" cap="none" dirty="0" err="1">
                <a:solidFill>
                  <a:schemeClr val="dk1"/>
                </a:solidFill>
                <a:effectLst/>
                <a:latin typeface="Calibri"/>
                <a:ea typeface="Calibri"/>
                <a:cs typeface="Calibri"/>
                <a:sym typeface="Calibri"/>
              </a:rPr>
              <a:t>kom</a:t>
            </a:r>
            <a:r>
              <a:rPr lang="en-US" sz="1100" b="0" i="0" u="none" strike="noStrike" cap="none" dirty="0">
                <a:solidFill>
                  <a:schemeClr val="dk1"/>
                </a:solidFill>
                <a:effectLst/>
                <a:latin typeface="Calibri"/>
                <a:ea typeface="Calibri"/>
                <a:cs typeface="Calibri"/>
                <a:sym typeface="Calibri"/>
              </a:rPr>
              <a:t> </a:t>
            </a:r>
            <a:r>
              <a:rPr lang="en-US" sz="1100" b="0" i="0" u="none" strike="noStrike" cap="none" dirty="0" err="1">
                <a:solidFill>
                  <a:schemeClr val="dk1"/>
                </a:solidFill>
                <a:effectLst/>
                <a:latin typeface="Calibri"/>
                <a:ea typeface="Calibri"/>
                <a:cs typeface="Calibri"/>
                <a:sym typeface="Calibri"/>
              </a:rPr>
              <a:t>peb</a:t>
            </a:r>
            <a:r>
              <a:rPr lang="en-US" sz="1100" b="0" i="0" u="none" strike="noStrike" cap="none" dirty="0">
                <a:solidFill>
                  <a:schemeClr val="dk1"/>
                </a:solidFill>
                <a:effectLst/>
                <a:latin typeface="Calibri"/>
                <a:ea typeface="Calibri"/>
                <a:cs typeface="Calibri"/>
                <a:sym typeface="Calibri"/>
              </a:rPr>
              <a:t> </a:t>
            </a:r>
            <a:r>
              <a:rPr lang="en-US" sz="1100" b="0" i="0" u="none" strike="noStrike" cap="none" dirty="0" err="1">
                <a:solidFill>
                  <a:schemeClr val="dk1"/>
                </a:solidFill>
                <a:effectLst/>
                <a:latin typeface="Calibri"/>
                <a:ea typeface="Calibri"/>
                <a:cs typeface="Calibri"/>
                <a:sym typeface="Calibri"/>
              </a:rPr>
              <a:t>thiaj</a:t>
            </a:r>
            <a:r>
              <a:rPr lang="en-US" sz="1100" b="0" i="0" u="none" strike="noStrike" cap="none" dirty="0">
                <a:solidFill>
                  <a:schemeClr val="dk1"/>
                </a:solidFill>
                <a:effectLst/>
                <a:latin typeface="Calibri"/>
                <a:ea typeface="Calibri"/>
                <a:cs typeface="Calibri"/>
                <a:sym typeface="Calibri"/>
              </a:rPr>
              <a:t> </a:t>
            </a:r>
            <a:r>
              <a:rPr lang="en-US" sz="1100" b="0" i="0" u="none" strike="noStrike" cap="none" dirty="0" err="1">
                <a:solidFill>
                  <a:schemeClr val="dk1"/>
                </a:solidFill>
                <a:effectLst/>
                <a:latin typeface="Calibri"/>
                <a:ea typeface="Calibri"/>
                <a:cs typeface="Calibri"/>
                <a:sym typeface="Calibri"/>
              </a:rPr>
              <a:t>pom</a:t>
            </a:r>
            <a:r>
              <a:rPr lang="en-US" sz="1100" b="0" i="0" u="none" strike="noStrike" cap="none" dirty="0">
                <a:solidFill>
                  <a:schemeClr val="dk1"/>
                </a:solidFill>
                <a:effectLst/>
                <a:latin typeface="Calibri"/>
                <a:ea typeface="Calibri"/>
                <a:cs typeface="Calibri"/>
                <a:sym typeface="Calibri"/>
              </a:rPr>
              <a:t> </a:t>
            </a:r>
            <a:r>
              <a:rPr lang="en-US" sz="1100" b="0" i="0" u="none" strike="noStrike" cap="none" dirty="0" err="1">
                <a:solidFill>
                  <a:schemeClr val="dk1"/>
                </a:solidFill>
                <a:effectLst/>
                <a:latin typeface="Calibri"/>
                <a:ea typeface="Calibri"/>
                <a:cs typeface="Calibri"/>
                <a:sym typeface="Calibri"/>
              </a:rPr>
              <a:t>tseeb</a:t>
            </a:r>
            <a:r>
              <a:rPr lang="en-US" sz="1100" b="0" i="0" u="none" strike="noStrike" cap="none" dirty="0">
                <a:solidFill>
                  <a:schemeClr val="dk1"/>
                </a:solidFill>
                <a:effectLst/>
                <a:latin typeface="Calibri"/>
                <a:ea typeface="Calibri"/>
                <a:cs typeface="Calibri"/>
                <a:sym typeface="Calibri"/>
              </a:rPr>
              <a:t> </a:t>
            </a:r>
            <a:r>
              <a:rPr lang="en-US" sz="1100" b="0" i="0" u="none" strike="noStrike" cap="none" dirty="0" err="1">
                <a:solidFill>
                  <a:schemeClr val="dk1"/>
                </a:solidFill>
                <a:effectLst/>
                <a:latin typeface="Calibri"/>
                <a:ea typeface="Calibri"/>
                <a:cs typeface="Calibri"/>
                <a:sym typeface="Calibri"/>
              </a:rPr>
              <a:t>thiab</a:t>
            </a:r>
            <a:r>
              <a:rPr lang="en-US" sz="1100" b="0" i="0" u="none" strike="noStrike" cap="none" dirty="0">
                <a:solidFill>
                  <a:schemeClr val="dk1"/>
                </a:solidFill>
                <a:effectLst/>
                <a:latin typeface="Calibri"/>
                <a:ea typeface="Calibri"/>
                <a:cs typeface="Calibri"/>
                <a:sym typeface="Calibri"/>
              </a:rPr>
              <a:t> </a:t>
            </a:r>
            <a:r>
              <a:rPr lang="en-US" sz="1100" b="0" i="0" u="none" strike="noStrike" cap="none" dirty="0" err="1">
                <a:solidFill>
                  <a:schemeClr val="dk1"/>
                </a:solidFill>
                <a:effectLst/>
                <a:latin typeface="Calibri"/>
                <a:ea typeface="Calibri"/>
                <a:cs typeface="Calibri"/>
                <a:sym typeface="Calibri"/>
              </a:rPr>
              <a:t>paub</a:t>
            </a:r>
            <a:r>
              <a:rPr lang="en-US" sz="1100" b="0" i="0" u="none" strike="noStrike" cap="none" dirty="0">
                <a:solidFill>
                  <a:schemeClr val="dk1"/>
                </a:solidFill>
                <a:effectLst/>
                <a:latin typeface="Calibri"/>
                <a:ea typeface="Calibri"/>
                <a:cs typeface="Calibri"/>
                <a:sym typeface="Calibri"/>
              </a:rPr>
              <a:t> </a:t>
            </a:r>
            <a:r>
              <a:rPr lang="en-US" sz="1100" b="0" i="0" u="none" strike="noStrike" cap="none" dirty="0" err="1">
                <a:solidFill>
                  <a:schemeClr val="dk1"/>
                </a:solidFill>
                <a:effectLst/>
                <a:latin typeface="Calibri"/>
                <a:ea typeface="Calibri"/>
                <a:cs typeface="Calibri"/>
                <a:sym typeface="Calibri"/>
              </a:rPr>
              <a:t>txhais</a:t>
            </a:r>
            <a:r>
              <a:rPr lang="en-US" sz="1100" b="0" i="0" u="none" strike="noStrike" cap="none" dirty="0">
                <a:solidFill>
                  <a:schemeClr val="dk1"/>
                </a:solidFill>
                <a:effectLst/>
                <a:latin typeface="Calibri"/>
                <a:ea typeface="Calibri"/>
                <a:cs typeface="Calibri"/>
                <a:sym typeface="Calibri"/>
              </a:rPr>
              <a:t> zoo </a:t>
            </a:r>
            <a:r>
              <a:rPr lang="en-US" sz="1100" b="0" i="0" u="none" strike="noStrike" cap="none" dirty="0" err="1">
                <a:solidFill>
                  <a:schemeClr val="dk1"/>
                </a:solidFill>
                <a:effectLst/>
                <a:latin typeface="Calibri"/>
                <a:ea typeface="Calibri"/>
                <a:cs typeface="Calibri"/>
                <a:sym typeface="Calibri"/>
              </a:rPr>
              <a:t>dua</a:t>
            </a:r>
            <a:r>
              <a:rPr lang="en-US" sz="1100" b="0" i="0" u="none" strike="noStrike" cap="none" dirty="0">
                <a:solidFill>
                  <a:schemeClr val="dk1"/>
                </a:solidFill>
                <a:effectLst/>
                <a:latin typeface="Calibri"/>
                <a:ea typeface="Calibri"/>
                <a:cs typeface="Calibri"/>
                <a:sym typeface="Calibri"/>
              </a:rPr>
              <a:t>.</a:t>
            </a:r>
          </a:p>
          <a:p>
            <a:pPr marL="158750" indent="0">
              <a:buFontTx/>
              <a:buNone/>
            </a:pPr>
            <a:endParaRPr lang="en-US" sz="1100" b="0" i="0" u="none" strike="noStrike" kern="1200" cap="none" dirty="0">
              <a:solidFill>
                <a:schemeClr val="tx1"/>
              </a:solidFill>
              <a:effectLst/>
              <a:latin typeface="Calibri" panose="020F0502020204030204" pitchFamily="34" charset="0"/>
              <a:cs typeface="Calibri"/>
              <a:sym typeface="Calibri"/>
            </a:endParaRPr>
          </a:p>
        </p:txBody>
      </p:sp>
    </p:spTree>
    <p:extLst>
      <p:ext uri="{BB962C8B-B14F-4D97-AF65-F5344CB8AC3E}">
        <p14:creationId xmlns:p14="http://schemas.microsoft.com/office/powerpoint/2010/main" val="39742859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0"/>
        <p:cNvGrpSpPr/>
        <p:nvPr/>
      </p:nvGrpSpPr>
      <p:grpSpPr>
        <a:xfrm>
          <a:off x="0" y="0"/>
          <a:ext cx="0" cy="0"/>
          <a:chOff x="0" y="0"/>
          <a:chExt cx="0" cy="0"/>
        </a:xfrm>
      </p:grpSpPr>
      <p:sp>
        <p:nvSpPr>
          <p:cNvPr id="631" name="Google Shape;631;p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32" name="Google Shape;632;p2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Calibri"/>
              <a:buNone/>
            </a:pPr>
            <a:r>
              <a:rPr lang="en-US" sz="1100" i="1" dirty="0"/>
              <a:t>Note:  You don’t have to go into detail about all of the different kinds of programs on this graph.  Point out the heavy dotted line, which represents average English-language reading achievement levels for native English speakers in English-only programs, and the top 2 lines for ELs (ELs in two-way and developmental bilingual programs).   </a:t>
            </a:r>
          </a:p>
          <a:p>
            <a:pPr marL="0" marR="0" lvl="0" indent="0" algn="l" rtl="0">
              <a:lnSpc>
                <a:spcPct val="100000"/>
              </a:lnSpc>
              <a:spcBef>
                <a:spcPts val="0"/>
              </a:spcBef>
              <a:spcAft>
                <a:spcPts val="0"/>
              </a:spcAft>
              <a:buClr>
                <a:schemeClr val="dk1"/>
              </a:buClr>
              <a:buSzPts val="1100"/>
              <a:buFont typeface="Calibri"/>
              <a:buNone/>
            </a:pPr>
            <a:r>
              <a:rPr lang="en-US" sz="1100" b="0" i="0" dirty="0"/>
              <a:t>Again, we might predict similar outcomes for Hmong students in two-way immersion as long as the program adheres to the general principles of the dual language and immersion model. </a:t>
            </a:r>
          </a:p>
          <a:p>
            <a:pPr marL="0" marR="0" lvl="0" indent="0" algn="l" rtl="0">
              <a:lnSpc>
                <a:spcPct val="100000"/>
              </a:lnSpc>
              <a:spcBef>
                <a:spcPts val="0"/>
              </a:spcBef>
              <a:spcAft>
                <a:spcPts val="0"/>
              </a:spcAft>
              <a:buClr>
                <a:schemeClr val="dk1"/>
              </a:buClr>
              <a:buSzPts val="1100"/>
              <a:buFont typeface="Calibri"/>
              <a:buNone/>
            </a:pPr>
            <a:r>
              <a:rPr lang="en-US" sz="1100" b="0" i="0" dirty="0"/>
              <a:t> </a:t>
            </a:r>
          </a:p>
          <a:p>
            <a:pPr marL="0" marR="0" lvl="0" indent="0" algn="l" rtl="0">
              <a:lnSpc>
                <a:spcPct val="100000"/>
              </a:lnSpc>
              <a:spcBef>
                <a:spcPts val="0"/>
              </a:spcBef>
              <a:spcAft>
                <a:spcPts val="0"/>
              </a:spcAft>
              <a:buClr>
                <a:schemeClr val="dk1"/>
              </a:buClr>
              <a:buSzPts val="1100"/>
              <a:buFont typeface="Calibri"/>
              <a:buNone/>
            </a:pPr>
            <a:r>
              <a:rPr lang="en-US" i="1" dirty="0">
                <a:solidFill>
                  <a:srgbClr val="199124"/>
                </a:solidFill>
              </a:rPr>
              <a:t>Note: </a:t>
            </a:r>
            <a:r>
              <a:rPr lang="en-US" i="1" dirty="0" err="1">
                <a:solidFill>
                  <a:srgbClr val="199124"/>
                </a:solidFill>
              </a:rPr>
              <a:t>Tsis</a:t>
            </a:r>
            <a:r>
              <a:rPr lang="en-US" i="1" dirty="0">
                <a:solidFill>
                  <a:srgbClr val="199124"/>
                </a:solidFill>
              </a:rPr>
              <a:t> tag </a:t>
            </a:r>
            <a:r>
              <a:rPr lang="en-US" i="1" dirty="0" err="1">
                <a:solidFill>
                  <a:srgbClr val="199124"/>
                </a:solidFill>
              </a:rPr>
              <a:t>koj</a:t>
            </a:r>
            <a:r>
              <a:rPr lang="en-US" i="1" dirty="0">
                <a:solidFill>
                  <a:srgbClr val="199124"/>
                </a:solidFill>
              </a:rPr>
              <a:t> you </a:t>
            </a:r>
            <a:r>
              <a:rPr lang="en-US" i="1" dirty="0" err="1">
                <a:solidFill>
                  <a:srgbClr val="199124"/>
                </a:solidFill>
              </a:rPr>
              <a:t>qhia</a:t>
            </a:r>
            <a:r>
              <a:rPr lang="en-US" i="1" dirty="0">
                <a:solidFill>
                  <a:srgbClr val="199124"/>
                </a:solidFill>
              </a:rPr>
              <a:t> </a:t>
            </a:r>
            <a:r>
              <a:rPr lang="en-US" i="1" dirty="0" err="1">
                <a:solidFill>
                  <a:srgbClr val="199124"/>
                </a:solidFill>
              </a:rPr>
              <a:t>txhua</a:t>
            </a:r>
            <a:r>
              <a:rPr lang="en-US" i="1" dirty="0">
                <a:solidFill>
                  <a:srgbClr val="199124"/>
                </a:solidFill>
              </a:rPr>
              <a:t> yam </a:t>
            </a:r>
            <a:r>
              <a:rPr lang="en-US" i="1" dirty="0" err="1">
                <a:solidFill>
                  <a:srgbClr val="199124"/>
                </a:solidFill>
              </a:rPr>
              <a:t>txog</a:t>
            </a:r>
            <a:r>
              <a:rPr lang="en-US" i="1" dirty="0">
                <a:solidFill>
                  <a:srgbClr val="199124"/>
                </a:solidFill>
              </a:rPr>
              <a:t> </a:t>
            </a:r>
            <a:r>
              <a:rPr lang="en-US" i="1" dirty="0" err="1">
                <a:solidFill>
                  <a:srgbClr val="199124"/>
                </a:solidFill>
              </a:rPr>
              <a:t>cov</a:t>
            </a:r>
            <a:r>
              <a:rPr lang="en-US" i="1" dirty="0">
                <a:solidFill>
                  <a:srgbClr val="199124"/>
                </a:solidFill>
              </a:rPr>
              <a:t> program </a:t>
            </a:r>
            <a:r>
              <a:rPr lang="en-US" i="1" dirty="0" err="1">
                <a:solidFill>
                  <a:srgbClr val="199124"/>
                </a:solidFill>
              </a:rPr>
              <a:t>qhia</a:t>
            </a:r>
            <a:r>
              <a:rPr lang="en-US" i="1" dirty="0">
                <a:solidFill>
                  <a:srgbClr val="199124"/>
                </a:solidFill>
              </a:rPr>
              <a:t> </a:t>
            </a:r>
            <a:r>
              <a:rPr lang="en-US" i="1" dirty="0" err="1">
                <a:solidFill>
                  <a:srgbClr val="199124"/>
                </a:solidFill>
              </a:rPr>
              <a:t>kawm</a:t>
            </a:r>
            <a:r>
              <a:rPr lang="en-US" i="1" dirty="0">
                <a:solidFill>
                  <a:srgbClr val="199124"/>
                </a:solidFill>
              </a:rPr>
              <a:t> </a:t>
            </a:r>
            <a:r>
              <a:rPr lang="en-US" i="1" dirty="0" err="1">
                <a:solidFill>
                  <a:srgbClr val="199124"/>
                </a:solidFill>
              </a:rPr>
              <a:t>ntawv</a:t>
            </a:r>
            <a:r>
              <a:rPr lang="en-US" i="1" dirty="0">
                <a:solidFill>
                  <a:srgbClr val="199124"/>
                </a:solidFill>
              </a:rPr>
              <a:t> </a:t>
            </a:r>
            <a:r>
              <a:rPr lang="en-US" i="1" dirty="0" err="1">
                <a:solidFill>
                  <a:srgbClr val="199124"/>
                </a:solidFill>
              </a:rPr>
              <a:t>kom</a:t>
            </a:r>
            <a:r>
              <a:rPr lang="en-US" i="1" dirty="0">
                <a:solidFill>
                  <a:srgbClr val="199124"/>
                </a:solidFill>
              </a:rPr>
              <a:t> </a:t>
            </a:r>
            <a:r>
              <a:rPr lang="en-US" i="1" dirty="0" err="1">
                <a:solidFill>
                  <a:srgbClr val="199124"/>
                </a:solidFill>
              </a:rPr>
              <a:t>paub</a:t>
            </a:r>
            <a:r>
              <a:rPr lang="en-US" i="1" dirty="0">
                <a:solidFill>
                  <a:srgbClr val="199124"/>
                </a:solidFill>
              </a:rPr>
              <a:t> </a:t>
            </a:r>
            <a:r>
              <a:rPr lang="en-US" i="1" dirty="0" err="1">
                <a:solidFill>
                  <a:srgbClr val="199124"/>
                </a:solidFill>
              </a:rPr>
              <a:t>lus</a:t>
            </a:r>
            <a:r>
              <a:rPr lang="en-US" i="1" dirty="0">
                <a:solidFill>
                  <a:srgbClr val="199124"/>
                </a:solidFill>
              </a:rPr>
              <a:t> no </a:t>
            </a:r>
            <a:r>
              <a:rPr lang="en-US" i="1" dirty="0" err="1">
                <a:solidFill>
                  <a:srgbClr val="199124"/>
                </a:solidFill>
              </a:rPr>
              <a:t>nyob</a:t>
            </a:r>
            <a:r>
              <a:rPr lang="en-US" i="1" dirty="0">
                <a:solidFill>
                  <a:srgbClr val="199124"/>
                </a:solidFill>
              </a:rPr>
              <a:t> </a:t>
            </a:r>
            <a:r>
              <a:rPr lang="en-US" i="1" dirty="0" err="1">
                <a:solidFill>
                  <a:srgbClr val="199124"/>
                </a:solidFill>
              </a:rPr>
              <a:t>hauv</a:t>
            </a:r>
            <a:r>
              <a:rPr lang="en-US" i="1" dirty="0">
                <a:solidFill>
                  <a:srgbClr val="199124"/>
                </a:solidFill>
              </a:rPr>
              <a:t> </a:t>
            </a:r>
            <a:r>
              <a:rPr lang="en-US" i="1" dirty="0" err="1">
                <a:solidFill>
                  <a:srgbClr val="199124"/>
                </a:solidFill>
              </a:rPr>
              <a:t>lub</a:t>
            </a:r>
            <a:r>
              <a:rPr lang="en-US" i="1" dirty="0">
                <a:solidFill>
                  <a:srgbClr val="199124"/>
                </a:solidFill>
              </a:rPr>
              <a:t> </a:t>
            </a:r>
            <a:r>
              <a:rPr lang="en-US" i="1" dirty="0" err="1">
                <a:solidFill>
                  <a:srgbClr val="199124"/>
                </a:solidFill>
              </a:rPr>
              <a:t>rooj</a:t>
            </a:r>
            <a:r>
              <a:rPr lang="en-US" i="1" dirty="0">
                <a:solidFill>
                  <a:srgbClr val="199124"/>
                </a:solidFill>
              </a:rPr>
              <a:t> teem </a:t>
            </a:r>
            <a:r>
              <a:rPr lang="en-US" i="1" dirty="0" err="1">
                <a:solidFill>
                  <a:srgbClr val="199124"/>
                </a:solidFill>
              </a:rPr>
              <a:t>cia.</a:t>
            </a:r>
            <a:r>
              <a:rPr lang="en-US" i="1" dirty="0">
                <a:solidFill>
                  <a:srgbClr val="199124"/>
                </a:solidFill>
              </a:rPr>
              <a:t>  Taws </a:t>
            </a:r>
            <a:r>
              <a:rPr lang="en-US" i="1" dirty="0" err="1">
                <a:solidFill>
                  <a:srgbClr val="199124"/>
                </a:solidFill>
              </a:rPr>
              <a:t>thiab</a:t>
            </a:r>
            <a:r>
              <a:rPr lang="en-US" i="1" dirty="0">
                <a:solidFill>
                  <a:srgbClr val="199124"/>
                </a:solidFill>
              </a:rPr>
              <a:t> </a:t>
            </a:r>
            <a:r>
              <a:rPr lang="en-US" i="1" dirty="0" err="1">
                <a:solidFill>
                  <a:srgbClr val="199124"/>
                </a:solidFill>
              </a:rPr>
              <a:t>qhov</a:t>
            </a:r>
            <a:r>
              <a:rPr lang="en-US" i="1" dirty="0">
                <a:solidFill>
                  <a:srgbClr val="199124"/>
                </a:solidFill>
              </a:rPr>
              <a:t> </a:t>
            </a:r>
            <a:r>
              <a:rPr lang="en-US" i="1" dirty="0" err="1">
                <a:solidFill>
                  <a:srgbClr val="199124"/>
                </a:solidFill>
              </a:rPr>
              <a:t>qhia</a:t>
            </a:r>
            <a:r>
              <a:rPr lang="en-US" i="1" dirty="0">
                <a:solidFill>
                  <a:srgbClr val="199124"/>
                </a:solidFill>
              </a:rPr>
              <a:t> </a:t>
            </a:r>
            <a:r>
              <a:rPr lang="en-US" i="1" dirty="0" err="1">
                <a:solidFill>
                  <a:srgbClr val="199124"/>
                </a:solidFill>
              </a:rPr>
              <a:t>yog</a:t>
            </a:r>
            <a:r>
              <a:rPr lang="en-US" i="1" dirty="0">
                <a:solidFill>
                  <a:srgbClr val="199124"/>
                </a:solidFill>
              </a:rPr>
              <a:t> </a:t>
            </a:r>
            <a:r>
              <a:rPr lang="en-US" i="1" dirty="0" err="1">
                <a:solidFill>
                  <a:srgbClr val="199124"/>
                </a:solidFill>
              </a:rPr>
              <a:t>txoj</a:t>
            </a:r>
            <a:r>
              <a:rPr lang="en-US" i="1" dirty="0">
                <a:solidFill>
                  <a:srgbClr val="199124"/>
                </a:solidFill>
              </a:rPr>
              <a:t> </a:t>
            </a:r>
            <a:r>
              <a:rPr lang="en-US" i="1" dirty="0" err="1">
                <a:solidFill>
                  <a:srgbClr val="199124"/>
                </a:solidFill>
              </a:rPr>
              <a:t>kab</a:t>
            </a:r>
            <a:r>
              <a:rPr lang="en-US" i="1" dirty="0">
                <a:solidFill>
                  <a:srgbClr val="199124"/>
                </a:solidFill>
              </a:rPr>
              <a:t> </a:t>
            </a:r>
            <a:r>
              <a:rPr lang="en-US" i="1" dirty="0" err="1">
                <a:solidFill>
                  <a:srgbClr val="199124"/>
                </a:solidFill>
              </a:rPr>
              <a:t>dhoog</a:t>
            </a:r>
            <a:r>
              <a:rPr lang="en-US" i="1" dirty="0">
                <a:solidFill>
                  <a:srgbClr val="199124"/>
                </a:solidFill>
              </a:rPr>
              <a:t> dub </a:t>
            </a:r>
            <a:r>
              <a:rPr lang="en-US" i="1" dirty="0" err="1">
                <a:solidFill>
                  <a:srgbClr val="199124"/>
                </a:solidFill>
              </a:rPr>
              <a:t>dub</a:t>
            </a:r>
            <a:r>
              <a:rPr lang="en-US" i="1" dirty="0">
                <a:solidFill>
                  <a:srgbClr val="199124"/>
                </a:solidFill>
              </a:rPr>
              <a:t> </a:t>
            </a:r>
            <a:r>
              <a:rPr lang="en-US" i="1" dirty="0" err="1">
                <a:solidFill>
                  <a:srgbClr val="199124"/>
                </a:solidFill>
              </a:rPr>
              <a:t>rov</a:t>
            </a:r>
            <a:r>
              <a:rPr lang="en-US" i="1" dirty="0">
                <a:solidFill>
                  <a:srgbClr val="199124"/>
                </a:solidFill>
              </a:rPr>
              <a:t> </a:t>
            </a:r>
            <a:r>
              <a:rPr lang="en-US" i="1" dirty="0" err="1">
                <a:solidFill>
                  <a:srgbClr val="199124"/>
                </a:solidFill>
              </a:rPr>
              <a:t>tav</a:t>
            </a:r>
            <a:r>
              <a:rPr lang="en-US" i="1" dirty="0">
                <a:solidFill>
                  <a:srgbClr val="199124"/>
                </a:solidFill>
              </a:rPr>
              <a:t> </a:t>
            </a:r>
            <a:r>
              <a:rPr lang="en-US" i="1" dirty="0" err="1">
                <a:solidFill>
                  <a:srgbClr val="199124"/>
                </a:solidFill>
              </a:rPr>
              <a:t>uas</a:t>
            </a:r>
            <a:r>
              <a:rPr lang="en-US" i="1" dirty="0">
                <a:solidFill>
                  <a:srgbClr val="199124"/>
                </a:solidFill>
              </a:rPr>
              <a:t> </a:t>
            </a:r>
            <a:r>
              <a:rPr lang="en-US" i="1" dirty="0" err="1">
                <a:solidFill>
                  <a:srgbClr val="199124"/>
                </a:solidFill>
              </a:rPr>
              <a:t>yog</a:t>
            </a:r>
            <a:r>
              <a:rPr lang="en-US" i="1" dirty="0">
                <a:solidFill>
                  <a:srgbClr val="199124"/>
                </a:solidFill>
              </a:rPr>
              <a:t> </a:t>
            </a:r>
            <a:r>
              <a:rPr lang="en-US" i="1" dirty="0" err="1">
                <a:solidFill>
                  <a:srgbClr val="199124"/>
                </a:solidFill>
              </a:rPr>
              <a:t>qhia</a:t>
            </a:r>
            <a:r>
              <a:rPr lang="en-US" i="1" dirty="0">
                <a:solidFill>
                  <a:srgbClr val="199124"/>
                </a:solidFill>
              </a:rPr>
              <a:t> </a:t>
            </a:r>
            <a:r>
              <a:rPr lang="en-US" i="1" dirty="0" err="1">
                <a:solidFill>
                  <a:srgbClr val="199124"/>
                </a:solidFill>
              </a:rPr>
              <a:t>txog</a:t>
            </a:r>
            <a:r>
              <a:rPr lang="en-US" i="1" dirty="0">
                <a:solidFill>
                  <a:srgbClr val="199124"/>
                </a:solidFill>
              </a:rPr>
              <a:t> </a:t>
            </a:r>
            <a:r>
              <a:rPr lang="en-US" i="1" dirty="0" err="1">
                <a:solidFill>
                  <a:srgbClr val="199124"/>
                </a:solidFill>
              </a:rPr>
              <a:t>feem</a:t>
            </a:r>
            <a:r>
              <a:rPr lang="en-US" i="1" dirty="0">
                <a:solidFill>
                  <a:srgbClr val="199124"/>
                </a:solidFill>
              </a:rPr>
              <a:t> </a:t>
            </a:r>
            <a:r>
              <a:rPr lang="en-US" i="1" dirty="0" err="1">
                <a:solidFill>
                  <a:srgbClr val="199124"/>
                </a:solidFill>
              </a:rPr>
              <a:t>coob</a:t>
            </a:r>
            <a:r>
              <a:rPr lang="en-US" i="1" dirty="0">
                <a:solidFill>
                  <a:srgbClr val="199124"/>
                </a:solidFill>
              </a:rPr>
              <a:t> </a:t>
            </a:r>
            <a:r>
              <a:rPr lang="en-US" i="1" dirty="0" err="1">
                <a:solidFill>
                  <a:srgbClr val="199124"/>
                </a:solidFill>
              </a:rPr>
              <a:t>ntawm</a:t>
            </a:r>
            <a:r>
              <a:rPr lang="en-US" i="1" dirty="0">
                <a:solidFill>
                  <a:srgbClr val="199124"/>
                </a:solidFill>
              </a:rPr>
              <a:t> </a:t>
            </a:r>
            <a:r>
              <a:rPr lang="en-US" i="1" dirty="0" err="1">
                <a:solidFill>
                  <a:srgbClr val="199124"/>
                </a:solidFill>
              </a:rPr>
              <a:t>cov</a:t>
            </a:r>
            <a:r>
              <a:rPr lang="en-US" i="1" dirty="0">
                <a:solidFill>
                  <a:srgbClr val="199124"/>
                </a:solidFill>
              </a:rPr>
              <a:t> </a:t>
            </a:r>
            <a:r>
              <a:rPr lang="en-US" i="1" dirty="0" err="1">
                <a:solidFill>
                  <a:srgbClr val="199124"/>
                </a:solidFill>
              </a:rPr>
              <a:t>neeg</a:t>
            </a:r>
            <a:r>
              <a:rPr lang="en-US" i="1" dirty="0">
                <a:solidFill>
                  <a:srgbClr val="199124"/>
                </a:solidFill>
              </a:rPr>
              <a:t>  </a:t>
            </a:r>
            <a:r>
              <a:rPr lang="en-US" i="1" dirty="0" err="1">
                <a:solidFill>
                  <a:srgbClr val="199124"/>
                </a:solidFill>
              </a:rPr>
              <a:t>paub</a:t>
            </a:r>
            <a:r>
              <a:rPr lang="en-US" i="1" dirty="0">
                <a:solidFill>
                  <a:srgbClr val="199124"/>
                </a:solidFill>
              </a:rPr>
              <a:t> </a:t>
            </a:r>
            <a:r>
              <a:rPr lang="en-US" i="1" dirty="0" err="1">
                <a:solidFill>
                  <a:srgbClr val="199124"/>
                </a:solidFill>
              </a:rPr>
              <a:t>lus</a:t>
            </a:r>
            <a:r>
              <a:rPr lang="en-US" i="1" dirty="0">
                <a:solidFill>
                  <a:srgbClr val="199124"/>
                </a:solidFill>
              </a:rPr>
              <a:t> </a:t>
            </a:r>
            <a:r>
              <a:rPr lang="en-US" i="1" dirty="0" err="1">
                <a:solidFill>
                  <a:srgbClr val="199124"/>
                </a:solidFill>
              </a:rPr>
              <a:t>Askiv</a:t>
            </a:r>
            <a:r>
              <a:rPr lang="en-US" i="1" dirty="0">
                <a:solidFill>
                  <a:srgbClr val="199124"/>
                </a:solidFill>
              </a:rPr>
              <a:t> </a:t>
            </a:r>
            <a:r>
              <a:rPr lang="en-US" i="1" dirty="0" err="1">
                <a:solidFill>
                  <a:srgbClr val="199124"/>
                </a:solidFill>
              </a:rPr>
              <a:t>tus</a:t>
            </a:r>
            <a:r>
              <a:rPr lang="en-US" i="1" dirty="0">
                <a:solidFill>
                  <a:srgbClr val="199124"/>
                </a:solidFill>
              </a:rPr>
              <a:t> </a:t>
            </a:r>
            <a:r>
              <a:rPr lang="en-US" i="1" dirty="0" err="1">
                <a:solidFill>
                  <a:srgbClr val="199124"/>
                </a:solidFill>
              </a:rPr>
              <a:t>xeem</a:t>
            </a:r>
            <a:r>
              <a:rPr lang="en-US" i="1" dirty="0">
                <a:solidFill>
                  <a:srgbClr val="199124"/>
                </a:solidFill>
              </a:rPr>
              <a:t> </a:t>
            </a:r>
            <a:r>
              <a:rPr lang="en-US" i="1" dirty="0" err="1">
                <a:solidFill>
                  <a:srgbClr val="199124"/>
                </a:solidFill>
              </a:rPr>
              <a:t>rau</a:t>
            </a:r>
            <a:r>
              <a:rPr lang="en-US" i="1" dirty="0">
                <a:solidFill>
                  <a:srgbClr val="199124"/>
                </a:solidFill>
              </a:rPr>
              <a:t> </a:t>
            </a:r>
            <a:r>
              <a:rPr lang="en-US" i="1" dirty="0" err="1">
                <a:solidFill>
                  <a:srgbClr val="199124"/>
                </a:solidFill>
              </a:rPr>
              <a:t>cov</a:t>
            </a:r>
            <a:r>
              <a:rPr lang="en-US" i="1" dirty="0">
                <a:solidFill>
                  <a:srgbClr val="199124"/>
                </a:solidFill>
              </a:rPr>
              <a:t> </a:t>
            </a:r>
            <a:r>
              <a:rPr lang="en-US" i="1" dirty="0" err="1">
                <a:solidFill>
                  <a:srgbClr val="199124"/>
                </a:solidFill>
              </a:rPr>
              <a:t>neeg</a:t>
            </a:r>
            <a:r>
              <a:rPr lang="en-US" i="1" dirty="0">
                <a:solidFill>
                  <a:srgbClr val="199124"/>
                </a:solidFill>
              </a:rPr>
              <a:t> </a:t>
            </a:r>
            <a:r>
              <a:rPr lang="en-US" i="1" dirty="0" err="1">
                <a:solidFill>
                  <a:srgbClr val="199124"/>
                </a:solidFill>
              </a:rPr>
              <a:t>ib</a:t>
            </a:r>
            <a:r>
              <a:rPr lang="en-US" i="1" dirty="0">
                <a:solidFill>
                  <a:srgbClr val="199124"/>
                </a:solidFill>
              </a:rPr>
              <a:t> </a:t>
            </a:r>
            <a:r>
              <a:rPr lang="en-US" i="1" dirty="0" err="1">
                <a:solidFill>
                  <a:srgbClr val="199124"/>
                </a:solidFill>
              </a:rPr>
              <a:t>txhwm</a:t>
            </a:r>
            <a:r>
              <a:rPr lang="en-US" i="1" dirty="0">
                <a:solidFill>
                  <a:srgbClr val="199124"/>
                </a:solidFill>
              </a:rPr>
              <a:t> </a:t>
            </a:r>
            <a:r>
              <a:rPr lang="en-US" i="1" dirty="0" err="1">
                <a:solidFill>
                  <a:srgbClr val="199124"/>
                </a:solidFill>
              </a:rPr>
              <a:t>hais</a:t>
            </a:r>
            <a:r>
              <a:rPr lang="en-US" i="1" dirty="0">
                <a:solidFill>
                  <a:srgbClr val="199124"/>
                </a:solidFill>
              </a:rPr>
              <a:t> </a:t>
            </a:r>
            <a:r>
              <a:rPr lang="en-US" i="1" dirty="0" err="1">
                <a:solidFill>
                  <a:srgbClr val="199124"/>
                </a:solidFill>
              </a:rPr>
              <a:t>lus</a:t>
            </a:r>
            <a:r>
              <a:rPr lang="en-US" i="1" dirty="0">
                <a:solidFill>
                  <a:srgbClr val="199124"/>
                </a:solidFill>
              </a:rPr>
              <a:t> </a:t>
            </a:r>
            <a:r>
              <a:rPr lang="en-US" i="1" dirty="0" err="1">
                <a:solidFill>
                  <a:srgbClr val="199124"/>
                </a:solidFill>
              </a:rPr>
              <a:t>Askiv</a:t>
            </a:r>
            <a:r>
              <a:rPr lang="en-US" i="1" dirty="0">
                <a:solidFill>
                  <a:srgbClr val="199124"/>
                </a:solidFill>
              </a:rPr>
              <a:t> </a:t>
            </a:r>
            <a:r>
              <a:rPr lang="en-US" i="1" dirty="0" err="1">
                <a:solidFill>
                  <a:srgbClr val="199124"/>
                </a:solidFill>
              </a:rPr>
              <a:t>xwb</a:t>
            </a:r>
            <a:r>
              <a:rPr lang="en-US" i="1" dirty="0">
                <a:solidFill>
                  <a:srgbClr val="199124"/>
                </a:solidFill>
              </a:rPr>
              <a:t> </a:t>
            </a:r>
            <a:r>
              <a:rPr lang="en-US" i="1" dirty="0" err="1">
                <a:solidFill>
                  <a:srgbClr val="199124"/>
                </a:solidFill>
              </a:rPr>
              <a:t>uas</a:t>
            </a:r>
            <a:r>
              <a:rPr lang="en-US" i="1" dirty="0">
                <a:solidFill>
                  <a:srgbClr val="199124"/>
                </a:solidFill>
              </a:rPr>
              <a:t> </a:t>
            </a:r>
            <a:r>
              <a:rPr lang="en-US" i="1" dirty="0" err="1">
                <a:solidFill>
                  <a:srgbClr val="199124"/>
                </a:solidFill>
              </a:rPr>
              <a:t>nyob</a:t>
            </a:r>
            <a:r>
              <a:rPr lang="en-US" i="1" dirty="0">
                <a:solidFill>
                  <a:srgbClr val="199124"/>
                </a:solidFill>
              </a:rPr>
              <a:t> </a:t>
            </a:r>
            <a:r>
              <a:rPr lang="en-US" i="1" dirty="0" err="1">
                <a:solidFill>
                  <a:srgbClr val="199124"/>
                </a:solidFill>
              </a:rPr>
              <a:t>rau</a:t>
            </a:r>
            <a:r>
              <a:rPr lang="en-US" i="1" dirty="0">
                <a:solidFill>
                  <a:srgbClr val="199124"/>
                </a:solidFill>
              </a:rPr>
              <a:t> chav </a:t>
            </a:r>
            <a:r>
              <a:rPr lang="en-US" i="1" dirty="0" err="1">
                <a:solidFill>
                  <a:srgbClr val="199124"/>
                </a:solidFill>
              </a:rPr>
              <a:t>kawm</a:t>
            </a:r>
            <a:r>
              <a:rPr lang="en-US" i="1" dirty="0">
                <a:solidFill>
                  <a:srgbClr val="199124"/>
                </a:solidFill>
              </a:rPr>
              <a:t> </a:t>
            </a:r>
            <a:r>
              <a:rPr lang="en-US" i="1" dirty="0" err="1">
                <a:solidFill>
                  <a:srgbClr val="199124"/>
                </a:solidFill>
              </a:rPr>
              <a:t>ntawv</a:t>
            </a:r>
            <a:r>
              <a:rPr lang="en-US" i="1" dirty="0">
                <a:solidFill>
                  <a:srgbClr val="199124"/>
                </a:solidFill>
              </a:rPr>
              <a:t> </a:t>
            </a:r>
            <a:r>
              <a:rPr lang="en-US" i="1" dirty="0" err="1">
                <a:solidFill>
                  <a:srgbClr val="199124"/>
                </a:solidFill>
              </a:rPr>
              <a:t>Askiv</a:t>
            </a:r>
            <a:r>
              <a:rPr lang="en-US" i="1" dirty="0">
                <a:solidFill>
                  <a:srgbClr val="199124"/>
                </a:solidFill>
              </a:rPr>
              <a:t> </a:t>
            </a:r>
            <a:r>
              <a:rPr lang="en-US" i="1" dirty="0" err="1">
                <a:solidFill>
                  <a:srgbClr val="199124"/>
                </a:solidFill>
              </a:rPr>
              <a:t>thiab</a:t>
            </a:r>
            <a:r>
              <a:rPr lang="en-US" i="1" dirty="0">
                <a:solidFill>
                  <a:srgbClr val="199124"/>
                </a:solidFill>
              </a:rPr>
              <a:t> </a:t>
            </a:r>
            <a:r>
              <a:rPr lang="en-US" i="1" dirty="0" err="1">
                <a:solidFill>
                  <a:srgbClr val="199124"/>
                </a:solidFill>
              </a:rPr>
              <a:t>ob</a:t>
            </a:r>
            <a:r>
              <a:rPr lang="en-US" i="1" dirty="0">
                <a:solidFill>
                  <a:srgbClr val="199124"/>
                </a:solidFill>
              </a:rPr>
              <a:t> </a:t>
            </a:r>
            <a:r>
              <a:rPr lang="en-US" i="1" dirty="0" err="1">
                <a:solidFill>
                  <a:srgbClr val="199124"/>
                </a:solidFill>
              </a:rPr>
              <a:t>kab</a:t>
            </a:r>
            <a:r>
              <a:rPr lang="en-US" i="1" dirty="0">
                <a:solidFill>
                  <a:srgbClr val="199124"/>
                </a:solidFill>
              </a:rPr>
              <a:t> </a:t>
            </a:r>
            <a:r>
              <a:rPr lang="en-US" i="1" dirty="0" err="1">
                <a:solidFill>
                  <a:srgbClr val="199124"/>
                </a:solidFill>
              </a:rPr>
              <a:t>nyob</a:t>
            </a:r>
            <a:r>
              <a:rPr lang="en-US" i="1" dirty="0">
                <a:solidFill>
                  <a:srgbClr val="199124"/>
                </a:solidFill>
              </a:rPr>
              <a:t> </a:t>
            </a:r>
            <a:r>
              <a:rPr lang="en-US" i="1" dirty="0" err="1">
                <a:solidFill>
                  <a:srgbClr val="199124"/>
                </a:solidFill>
              </a:rPr>
              <a:t>saum</a:t>
            </a:r>
            <a:r>
              <a:rPr lang="en-US" i="1" dirty="0">
                <a:solidFill>
                  <a:srgbClr val="199124"/>
                </a:solidFill>
              </a:rPr>
              <a:t> </a:t>
            </a:r>
            <a:r>
              <a:rPr lang="en-US" i="1" dirty="0" err="1">
                <a:solidFill>
                  <a:srgbClr val="199124"/>
                </a:solidFill>
              </a:rPr>
              <a:t>toj</a:t>
            </a:r>
            <a:r>
              <a:rPr lang="en-US" i="1" dirty="0">
                <a:solidFill>
                  <a:srgbClr val="199124"/>
                </a:solidFill>
              </a:rPr>
              <a:t> </a:t>
            </a:r>
            <a:r>
              <a:rPr lang="en-US" i="1" dirty="0" err="1">
                <a:solidFill>
                  <a:srgbClr val="199124"/>
                </a:solidFill>
              </a:rPr>
              <a:t>qhia</a:t>
            </a:r>
            <a:r>
              <a:rPr lang="en-US" i="1" dirty="0">
                <a:solidFill>
                  <a:srgbClr val="199124"/>
                </a:solidFill>
              </a:rPr>
              <a:t> </a:t>
            </a:r>
            <a:r>
              <a:rPr lang="en-US" i="1" dirty="0" err="1">
                <a:solidFill>
                  <a:srgbClr val="199124"/>
                </a:solidFill>
              </a:rPr>
              <a:t>txoj</a:t>
            </a:r>
            <a:r>
              <a:rPr lang="en-US" i="1" dirty="0">
                <a:solidFill>
                  <a:srgbClr val="199124"/>
                </a:solidFill>
              </a:rPr>
              <a:t> </a:t>
            </a:r>
            <a:r>
              <a:rPr lang="en-US" i="1" dirty="0" err="1">
                <a:solidFill>
                  <a:srgbClr val="199124"/>
                </a:solidFill>
              </a:rPr>
              <a:t>lwm</a:t>
            </a:r>
            <a:r>
              <a:rPr lang="en-US" i="1" dirty="0">
                <a:solidFill>
                  <a:srgbClr val="199124"/>
                </a:solidFill>
              </a:rPr>
              <a:t> </a:t>
            </a:r>
            <a:r>
              <a:rPr lang="en-US" i="1" dirty="0" err="1">
                <a:solidFill>
                  <a:srgbClr val="199124"/>
                </a:solidFill>
              </a:rPr>
              <a:t>hais</a:t>
            </a:r>
            <a:r>
              <a:rPr lang="en-US" i="1" dirty="0">
                <a:solidFill>
                  <a:srgbClr val="199124"/>
                </a:solidFill>
              </a:rPr>
              <a:t> </a:t>
            </a:r>
            <a:r>
              <a:rPr lang="en-US" i="1" dirty="0" err="1">
                <a:solidFill>
                  <a:srgbClr val="199124"/>
                </a:solidFill>
              </a:rPr>
              <a:t>neeg</a:t>
            </a:r>
            <a:r>
              <a:rPr lang="en-US" i="1" dirty="0">
                <a:solidFill>
                  <a:srgbClr val="199124"/>
                </a:solidFill>
              </a:rPr>
              <a:t> </a:t>
            </a:r>
            <a:r>
              <a:rPr lang="en-US" i="1" dirty="0" err="1">
                <a:solidFill>
                  <a:srgbClr val="199124"/>
                </a:solidFill>
              </a:rPr>
              <a:t>kawm</a:t>
            </a:r>
            <a:r>
              <a:rPr lang="en-US" i="1" dirty="0">
                <a:solidFill>
                  <a:srgbClr val="199124"/>
                </a:solidFill>
              </a:rPr>
              <a:t> </a:t>
            </a:r>
            <a:r>
              <a:rPr lang="en-US" i="1" dirty="0" err="1">
                <a:solidFill>
                  <a:srgbClr val="199124"/>
                </a:solidFill>
              </a:rPr>
              <a:t>ntawv</a:t>
            </a:r>
            <a:r>
              <a:rPr lang="en-US" i="1" dirty="0">
                <a:solidFill>
                  <a:srgbClr val="199124"/>
                </a:solidFill>
              </a:rPr>
              <a:t> </a:t>
            </a:r>
            <a:r>
              <a:rPr lang="en-US" i="1" dirty="0" err="1">
                <a:solidFill>
                  <a:srgbClr val="199124"/>
                </a:solidFill>
              </a:rPr>
              <a:t>Askiv</a:t>
            </a:r>
            <a:r>
              <a:rPr lang="en-US" i="1" dirty="0">
                <a:solidFill>
                  <a:srgbClr val="199124"/>
                </a:solidFill>
              </a:rPr>
              <a:t> ( </a:t>
            </a:r>
            <a:r>
              <a:rPr lang="en-US" i="1" dirty="0" err="1">
                <a:solidFill>
                  <a:srgbClr val="199124"/>
                </a:solidFill>
              </a:rPr>
              <a:t>lwm</a:t>
            </a:r>
            <a:r>
              <a:rPr lang="en-US" i="1" dirty="0">
                <a:solidFill>
                  <a:srgbClr val="199124"/>
                </a:solidFill>
              </a:rPr>
              <a:t> </a:t>
            </a:r>
            <a:r>
              <a:rPr lang="en-US" i="1" dirty="0" err="1">
                <a:solidFill>
                  <a:srgbClr val="199124"/>
                </a:solidFill>
              </a:rPr>
              <a:t>hais</a:t>
            </a:r>
            <a:r>
              <a:rPr lang="en-US" i="1" dirty="0">
                <a:solidFill>
                  <a:srgbClr val="199124"/>
                </a:solidFill>
              </a:rPr>
              <a:t> </a:t>
            </a:r>
            <a:r>
              <a:rPr lang="en-US" i="1" dirty="0" err="1">
                <a:solidFill>
                  <a:srgbClr val="199124"/>
                </a:solidFill>
              </a:rPr>
              <a:t>neeg</a:t>
            </a:r>
            <a:r>
              <a:rPr lang="en-US" i="1" dirty="0">
                <a:solidFill>
                  <a:srgbClr val="199124"/>
                </a:solidFill>
              </a:rPr>
              <a:t> </a:t>
            </a:r>
            <a:r>
              <a:rPr lang="en-US" i="1" dirty="0" err="1">
                <a:solidFill>
                  <a:srgbClr val="199124"/>
                </a:solidFill>
              </a:rPr>
              <a:t>kawm</a:t>
            </a:r>
            <a:r>
              <a:rPr lang="en-US" i="1" dirty="0">
                <a:solidFill>
                  <a:srgbClr val="199124"/>
                </a:solidFill>
              </a:rPr>
              <a:t> </a:t>
            </a:r>
            <a:r>
              <a:rPr lang="en-US" i="1" dirty="0" err="1">
                <a:solidFill>
                  <a:srgbClr val="199124"/>
                </a:solidFill>
              </a:rPr>
              <a:t>nyob</a:t>
            </a:r>
            <a:r>
              <a:rPr lang="en-US" i="1" dirty="0">
                <a:solidFill>
                  <a:srgbClr val="199124"/>
                </a:solidFill>
              </a:rPr>
              <a:t> </a:t>
            </a:r>
            <a:r>
              <a:rPr lang="en-US" i="1" dirty="0" err="1">
                <a:solidFill>
                  <a:srgbClr val="199124"/>
                </a:solidFill>
              </a:rPr>
              <a:t>rau</a:t>
            </a:r>
            <a:r>
              <a:rPr lang="en-US" i="1" dirty="0">
                <a:solidFill>
                  <a:srgbClr val="199124"/>
                </a:solidFill>
              </a:rPr>
              <a:t> chav </a:t>
            </a:r>
            <a:r>
              <a:rPr lang="en-US" i="1" dirty="0" err="1">
                <a:solidFill>
                  <a:srgbClr val="199124"/>
                </a:solidFill>
              </a:rPr>
              <a:t>kawm</a:t>
            </a:r>
            <a:r>
              <a:rPr lang="en-US" i="1" dirty="0">
                <a:solidFill>
                  <a:srgbClr val="199124"/>
                </a:solidFill>
              </a:rPr>
              <a:t> </a:t>
            </a:r>
            <a:r>
              <a:rPr lang="en-US" i="1" dirty="0" err="1">
                <a:solidFill>
                  <a:srgbClr val="199124"/>
                </a:solidFill>
              </a:rPr>
              <a:t>ob</a:t>
            </a:r>
            <a:r>
              <a:rPr lang="en-US" i="1" dirty="0">
                <a:solidFill>
                  <a:srgbClr val="199124"/>
                </a:solidFill>
              </a:rPr>
              <a:t> </a:t>
            </a:r>
            <a:r>
              <a:rPr lang="en-US" i="1" dirty="0" err="1">
                <a:solidFill>
                  <a:srgbClr val="199124"/>
                </a:solidFill>
              </a:rPr>
              <a:t>hom</a:t>
            </a:r>
            <a:r>
              <a:rPr lang="en-US" i="1" dirty="0">
                <a:solidFill>
                  <a:srgbClr val="199124"/>
                </a:solidFill>
              </a:rPr>
              <a:t> </a:t>
            </a:r>
            <a:r>
              <a:rPr lang="en-US" b="0" i="1" dirty="0" err="1">
                <a:solidFill>
                  <a:srgbClr val="199124"/>
                </a:solidFill>
              </a:rPr>
              <a:t>lus</a:t>
            </a:r>
            <a:r>
              <a:rPr lang="en-US" b="0" i="1" dirty="0">
                <a:solidFill>
                  <a:srgbClr val="199124"/>
                </a:solidFill>
              </a:rPr>
              <a:t> </a:t>
            </a:r>
            <a:r>
              <a:rPr lang="en-US" b="0" i="1" dirty="0" err="1">
                <a:solidFill>
                  <a:srgbClr val="199124"/>
                </a:solidFill>
              </a:rPr>
              <a:t>thiab</a:t>
            </a:r>
            <a:r>
              <a:rPr lang="en-US" b="0" i="1" dirty="0">
                <a:solidFill>
                  <a:srgbClr val="199124"/>
                </a:solidFill>
              </a:rPr>
              <a:t> chav </a:t>
            </a:r>
            <a:r>
              <a:rPr lang="en-US" b="0" i="1" dirty="0" err="1">
                <a:solidFill>
                  <a:srgbClr val="199124"/>
                </a:solidFill>
              </a:rPr>
              <a:t>qhiv</a:t>
            </a:r>
            <a:r>
              <a:rPr lang="en-US" b="0" i="1" dirty="0">
                <a:solidFill>
                  <a:srgbClr val="199124"/>
                </a:solidFill>
              </a:rPr>
              <a:t> </a:t>
            </a:r>
            <a:r>
              <a:rPr lang="en-US" b="0" i="1" dirty="0" err="1">
                <a:solidFill>
                  <a:srgbClr val="199124"/>
                </a:solidFill>
              </a:rPr>
              <a:t>kawv</a:t>
            </a:r>
            <a:r>
              <a:rPr lang="en-US" b="0" i="1" dirty="0">
                <a:solidFill>
                  <a:srgbClr val="199124"/>
                </a:solidFill>
              </a:rPr>
              <a:t> </a:t>
            </a:r>
            <a:r>
              <a:rPr lang="en-US" b="0" i="1" dirty="0" err="1">
                <a:solidFill>
                  <a:srgbClr val="199124"/>
                </a:solidFill>
              </a:rPr>
              <a:t>kom</a:t>
            </a:r>
            <a:r>
              <a:rPr lang="en-US" b="0" i="1" dirty="0">
                <a:solidFill>
                  <a:srgbClr val="199124"/>
                </a:solidFill>
              </a:rPr>
              <a:t> </a:t>
            </a:r>
            <a:r>
              <a:rPr lang="en-US" b="0" i="1" dirty="0" err="1">
                <a:solidFill>
                  <a:srgbClr val="199124"/>
                </a:solidFill>
              </a:rPr>
              <a:t>paub</a:t>
            </a:r>
            <a:r>
              <a:rPr lang="en-US" b="0" i="1" dirty="0">
                <a:solidFill>
                  <a:srgbClr val="199124"/>
                </a:solidFill>
              </a:rPr>
              <a:t> </a:t>
            </a:r>
            <a:r>
              <a:rPr lang="en-US" b="0" i="1" dirty="0" err="1">
                <a:solidFill>
                  <a:srgbClr val="199124"/>
                </a:solidFill>
              </a:rPr>
              <a:t>lus</a:t>
            </a:r>
            <a:r>
              <a:rPr lang="en-US" b="0" i="1" dirty="0">
                <a:solidFill>
                  <a:srgbClr val="199124"/>
                </a:solidFill>
              </a:rPr>
              <a:t> </a:t>
            </a:r>
            <a:r>
              <a:rPr lang="en-US" b="0" i="1" dirty="0" err="1">
                <a:solidFill>
                  <a:srgbClr val="199124"/>
                </a:solidFill>
              </a:rPr>
              <a:t>Askiv</a:t>
            </a:r>
            <a:r>
              <a:rPr lang="en-US" b="0" i="1" dirty="0">
                <a:solidFill>
                  <a:srgbClr val="199124"/>
                </a:solidFill>
              </a:rPr>
              <a:t>)</a:t>
            </a:r>
          </a:p>
          <a:p>
            <a:pPr marL="0" marR="0" lvl="0" indent="0" algn="l" rtl="0">
              <a:lnSpc>
                <a:spcPct val="100000"/>
              </a:lnSpc>
              <a:spcBef>
                <a:spcPts val="0"/>
              </a:spcBef>
              <a:spcAft>
                <a:spcPts val="0"/>
              </a:spcAft>
              <a:buClr>
                <a:schemeClr val="dk1"/>
              </a:buClr>
              <a:buSzPts val="1100"/>
              <a:buFont typeface="Calibri"/>
              <a:buNone/>
            </a:pPr>
            <a:r>
              <a:rPr lang="en-US" b="0" dirty="0">
                <a:solidFill>
                  <a:srgbClr val="199124"/>
                </a:solidFill>
              </a:rPr>
              <a:t>Rau </a:t>
            </a:r>
            <a:r>
              <a:rPr lang="en-US" b="0" dirty="0" err="1">
                <a:solidFill>
                  <a:srgbClr val="199124"/>
                </a:solidFill>
              </a:rPr>
              <a:t>cov</a:t>
            </a:r>
            <a:r>
              <a:rPr lang="en-US" b="0" dirty="0">
                <a:solidFill>
                  <a:srgbClr val="199124"/>
                </a:solidFill>
              </a:rPr>
              <a:t> </a:t>
            </a:r>
            <a:r>
              <a:rPr lang="en-US" b="0" dirty="0" err="1">
                <a:solidFill>
                  <a:srgbClr val="199124"/>
                </a:solidFill>
              </a:rPr>
              <a:t>Hmoob</a:t>
            </a:r>
            <a:r>
              <a:rPr lang="en-US" b="0" dirty="0">
                <a:solidFill>
                  <a:srgbClr val="199124"/>
                </a:solidFill>
              </a:rPr>
              <a:t> </a:t>
            </a:r>
            <a:r>
              <a:rPr lang="en-US" b="0" dirty="0" err="1">
                <a:solidFill>
                  <a:srgbClr val="199124"/>
                </a:solidFill>
              </a:rPr>
              <a:t>qhia</a:t>
            </a:r>
            <a:r>
              <a:rPr lang="en-US" b="0" dirty="0">
                <a:solidFill>
                  <a:srgbClr val="199124"/>
                </a:solidFill>
              </a:rPr>
              <a:t> </a:t>
            </a:r>
            <a:r>
              <a:rPr lang="en-US" b="0" dirty="0" err="1">
                <a:solidFill>
                  <a:srgbClr val="199124"/>
                </a:solidFill>
              </a:rPr>
              <a:t>lub</a:t>
            </a:r>
            <a:r>
              <a:rPr lang="en-US" b="0" dirty="0">
                <a:solidFill>
                  <a:srgbClr val="199124"/>
                </a:solidFill>
              </a:rPr>
              <a:t> </a:t>
            </a:r>
            <a:r>
              <a:rPr lang="en-US" b="0" dirty="0" err="1">
                <a:solidFill>
                  <a:srgbClr val="199124"/>
                </a:solidFill>
              </a:rPr>
              <a:t>rooj</a:t>
            </a:r>
            <a:r>
              <a:rPr lang="en-US" b="0" dirty="0">
                <a:solidFill>
                  <a:srgbClr val="199124"/>
                </a:solidFill>
              </a:rPr>
              <a:t> </a:t>
            </a:r>
            <a:r>
              <a:rPr lang="en-US" b="0" dirty="0" err="1">
                <a:solidFill>
                  <a:srgbClr val="199124"/>
                </a:solidFill>
              </a:rPr>
              <a:t>kawm</a:t>
            </a:r>
            <a:r>
              <a:rPr lang="en-US" b="0" dirty="0">
                <a:solidFill>
                  <a:srgbClr val="199124"/>
                </a:solidFill>
              </a:rPr>
              <a:t>:   </a:t>
            </a:r>
            <a:r>
              <a:rPr lang="en-US" b="0" dirty="0" err="1">
                <a:solidFill>
                  <a:srgbClr val="199124"/>
                </a:solidFill>
              </a:rPr>
              <a:t>Ib</a:t>
            </a:r>
            <a:r>
              <a:rPr lang="en-US" b="0" dirty="0">
                <a:solidFill>
                  <a:srgbClr val="199124"/>
                </a:solidFill>
              </a:rPr>
              <a:t> </a:t>
            </a:r>
            <a:r>
              <a:rPr lang="en-US" b="0" dirty="0" err="1">
                <a:solidFill>
                  <a:srgbClr val="199124"/>
                </a:solidFill>
              </a:rPr>
              <a:t>zaum</a:t>
            </a:r>
            <a:r>
              <a:rPr lang="en-US" b="0" dirty="0">
                <a:solidFill>
                  <a:srgbClr val="199124"/>
                </a:solidFill>
              </a:rPr>
              <a:t> </a:t>
            </a:r>
            <a:r>
              <a:rPr lang="en-US" b="0" dirty="0" err="1">
                <a:solidFill>
                  <a:srgbClr val="199124"/>
                </a:solidFill>
              </a:rPr>
              <a:t>ntxiv</a:t>
            </a:r>
            <a:r>
              <a:rPr lang="en-US" b="0" dirty="0">
                <a:solidFill>
                  <a:srgbClr val="199124"/>
                </a:solidFill>
              </a:rPr>
              <a:t>, </a:t>
            </a:r>
            <a:r>
              <a:rPr lang="en-US" b="0" dirty="0" err="1">
                <a:solidFill>
                  <a:srgbClr val="199124"/>
                </a:solidFill>
              </a:rPr>
              <a:t>peb</a:t>
            </a:r>
            <a:r>
              <a:rPr lang="en-US" b="0" dirty="0">
                <a:solidFill>
                  <a:srgbClr val="199124"/>
                </a:solidFill>
              </a:rPr>
              <a:t> </a:t>
            </a:r>
            <a:r>
              <a:rPr lang="en-US" b="0" dirty="0" err="1">
                <a:solidFill>
                  <a:srgbClr val="199124"/>
                </a:solidFill>
              </a:rPr>
              <a:t>yuav</a:t>
            </a:r>
            <a:r>
              <a:rPr lang="en-US" b="0" dirty="0">
                <a:solidFill>
                  <a:srgbClr val="199124"/>
                </a:solidFill>
              </a:rPr>
              <a:t> </a:t>
            </a:r>
            <a:r>
              <a:rPr lang="en-US" b="0" dirty="0" err="1">
                <a:solidFill>
                  <a:srgbClr val="199124"/>
                </a:solidFill>
              </a:rPr>
              <a:t>muab</a:t>
            </a:r>
            <a:r>
              <a:rPr lang="en-US" b="0" dirty="0">
                <a:solidFill>
                  <a:srgbClr val="199124"/>
                </a:solidFill>
              </a:rPr>
              <a:t> </a:t>
            </a:r>
            <a:r>
              <a:rPr lang="en-US" b="0" dirty="0" err="1">
                <a:solidFill>
                  <a:srgbClr val="199124"/>
                </a:solidFill>
              </a:rPr>
              <a:t>piv</a:t>
            </a:r>
            <a:r>
              <a:rPr lang="en-US" b="0" dirty="0">
                <a:solidFill>
                  <a:srgbClr val="199124"/>
                </a:solidFill>
              </a:rPr>
              <a:t> </a:t>
            </a:r>
            <a:r>
              <a:rPr lang="en-US" b="0" dirty="0" err="1">
                <a:solidFill>
                  <a:srgbClr val="199124"/>
                </a:solidFill>
              </a:rPr>
              <a:t>txwv</a:t>
            </a:r>
            <a:r>
              <a:rPr lang="en-US" b="0" dirty="0">
                <a:solidFill>
                  <a:srgbClr val="199124"/>
                </a:solidFill>
              </a:rPr>
              <a:t> tau </a:t>
            </a:r>
            <a:r>
              <a:rPr lang="en-US" b="0" dirty="0" err="1">
                <a:solidFill>
                  <a:srgbClr val="199124"/>
                </a:solidFill>
              </a:rPr>
              <a:t>tias</a:t>
            </a:r>
            <a:r>
              <a:rPr lang="en-US" b="0" dirty="0">
                <a:solidFill>
                  <a:srgbClr val="199124"/>
                </a:solidFill>
              </a:rPr>
              <a:t> </a:t>
            </a:r>
            <a:r>
              <a:rPr lang="en-US" b="0" dirty="0" err="1">
                <a:solidFill>
                  <a:srgbClr val="199124"/>
                </a:solidFill>
              </a:rPr>
              <a:t>rau</a:t>
            </a:r>
            <a:r>
              <a:rPr lang="en-US" b="0" dirty="0">
                <a:solidFill>
                  <a:srgbClr val="199124"/>
                </a:solidFill>
              </a:rPr>
              <a:t> </a:t>
            </a:r>
            <a:r>
              <a:rPr lang="en-US" b="0" dirty="0" err="1">
                <a:solidFill>
                  <a:srgbClr val="199124"/>
                </a:solidFill>
              </a:rPr>
              <a:t>cov</a:t>
            </a:r>
            <a:r>
              <a:rPr lang="en-US" b="0" dirty="0">
                <a:solidFill>
                  <a:srgbClr val="199124"/>
                </a:solidFill>
              </a:rPr>
              <a:t> me </a:t>
            </a:r>
            <a:r>
              <a:rPr lang="en-US" b="0" dirty="0" err="1">
                <a:solidFill>
                  <a:srgbClr val="199124"/>
                </a:solidFill>
              </a:rPr>
              <a:t>nyuam</a:t>
            </a:r>
            <a:r>
              <a:rPr lang="en-US" b="0" dirty="0">
                <a:solidFill>
                  <a:srgbClr val="199124"/>
                </a:solidFill>
              </a:rPr>
              <a:t> </a:t>
            </a:r>
            <a:r>
              <a:rPr lang="en-US" b="0" dirty="0" err="1">
                <a:solidFill>
                  <a:srgbClr val="199124"/>
                </a:solidFill>
              </a:rPr>
              <a:t>Hmoob</a:t>
            </a:r>
            <a:r>
              <a:rPr lang="en-US" b="0" dirty="0">
                <a:solidFill>
                  <a:srgbClr val="199124"/>
                </a:solidFill>
              </a:rPr>
              <a:t> </a:t>
            </a:r>
            <a:r>
              <a:rPr lang="en-US" b="0" dirty="0" err="1">
                <a:solidFill>
                  <a:srgbClr val="199124"/>
                </a:solidFill>
              </a:rPr>
              <a:t>kawm</a:t>
            </a:r>
            <a:r>
              <a:rPr lang="en-US" b="0" dirty="0">
                <a:solidFill>
                  <a:srgbClr val="199124"/>
                </a:solidFill>
              </a:rPr>
              <a:t> </a:t>
            </a:r>
            <a:r>
              <a:rPr lang="en-US" b="0" dirty="0" err="1">
                <a:solidFill>
                  <a:srgbClr val="199124"/>
                </a:solidFill>
              </a:rPr>
              <a:t>rau</a:t>
            </a:r>
            <a:r>
              <a:rPr lang="en-US" b="0" dirty="0">
                <a:solidFill>
                  <a:srgbClr val="199124"/>
                </a:solidFill>
              </a:rPr>
              <a:t> chav </a:t>
            </a:r>
            <a:r>
              <a:rPr lang="en-US" b="0" dirty="0" err="1">
                <a:solidFill>
                  <a:srgbClr val="199124"/>
                </a:solidFill>
              </a:rPr>
              <a:t>kawm</a:t>
            </a:r>
            <a:r>
              <a:rPr lang="en-US" b="0" dirty="0">
                <a:solidFill>
                  <a:srgbClr val="199124"/>
                </a:solidFill>
              </a:rPr>
              <a:t> </a:t>
            </a:r>
            <a:r>
              <a:rPr lang="en-US" b="0" dirty="0" err="1">
                <a:solidFill>
                  <a:srgbClr val="199124"/>
                </a:solidFill>
              </a:rPr>
              <a:t>ob</a:t>
            </a:r>
            <a:r>
              <a:rPr lang="en-US" b="0" dirty="0">
                <a:solidFill>
                  <a:srgbClr val="199124"/>
                </a:solidFill>
              </a:rPr>
              <a:t> </a:t>
            </a:r>
            <a:r>
              <a:rPr lang="en-US" b="0" dirty="0" err="1">
                <a:solidFill>
                  <a:srgbClr val="199124"/>
                </a:solidFill>
              </a:rPr>
              <a:t>hom</a:t>
            </a:r>
            <a:r>
              <a:rPr lang="en-US" b="0" dirty="0">
                <a:solidFill>
                  <a:srgbClr val="199124"/>
                </a:solidFill>
              </a:rPr>
              <a:t> </a:t>
            </a:r>
            <a:r>
              <a:rPr lang="en-US" b="0" dirty="0" err="1">
                <a:solidFill>
                  <a:srgbClr val="199124"/>
                </a:solidFill>
              </a:rPr>
              <a:t>lus</a:t>
            </a:r>
            <a:r>
              <a:rPr lang="en-US" b="0" dirty="0">
                <a:solidFill>
                  <a:srgbClr val="199124"/>
                </a:solidFill>
              </a:rPr>
              <a:t> </a:t>
            </a:r>
            <a:r>
              <a:rPr lang="en-US" b="0" dirty="0" err="1">
                <a:solidFill>
                  <a:srgbClr val="199124"/>
                </a:solidFill>
              </a:rPr>
              <a:t>ces</a:t>
            </a:r>
            <a:r>
              <a:rPr lang="en-US" b="0" dirty="0">
                <a:solidFill>
                  <a:srgbClr val="199124"/>
                </a:solidFill>
              </a:rPr>
              <a:t> </a:t>
            </a:r>
            <a:r>
              <a:rPr lang="en-US" b="0" dirty="0" err="1">
                <a:solidFill>
                  <a:srgbClr val="199124"/>
                </a:solidFill>
              </a:rPr>
              <a:t>mus</a:t>
            </a:r>
            <a:r>
              <a:rPr lang="en-US" b="0" dirty="0">
                <a:solidFill>
                  <a:srgbClr val="199124"/>
                </a:solidFill>
              </a:rPr>
              <a:t> </a:t>
            </a:r>
            <a:r>
              <a:rPr lang="en-US" b="0" dirty="0" err="1">
                <a:solidFill>
                  <a:srgbClr val="199124"/>
                </a:solidFill>
              </a:rPr>
              <a:t>txog</a:t>
            </a:r>
            <a:r>
              <a:rPr lang="en-US" b="0" dirty="0">
                <a:solidFill>
                  <a:srgbClr val="199124"/>
                </a:solidFill>
              </a:rPr>
              <a:t> </a:t>
            </a:r>
            <a:r>
              <a:rPr lang="en-US" b="0" dirty="0" err="1">
                <a:solidFill>
                  <a:srgbClr val="199124"/>
                </a:solidFill>
              </a:rPr>
              <a:t>tim</a:t>
            </a:r>
            <a:r>
              <a:rPr lang="en-US" b="0" dirty="0">
                <a:solidFill>
                  <a:srgbClr val="199124"/>
                </a:solidFill>
              </a:rPr>
              <a:t> yam </a:t>
            </a:r>
            <a:r>
              <a:rPr lang="en-US" b="0" dirty="0" err="1">
                <a:solidFill>
                  <a:srgbClr val="199124"/>
                </a:solidFill>
              </a:rPr>
              <a:t>yog</a:t>
            </a:r>
            <a:r>
              <a:rPr lang="en-US" b="0" dirty="0">
                <a:solidFill>
                  <a:srgbClr val="199124"/>
                </a:solidFill>
              </a:rPr>
              <a:t> </a:t>
            </a:r>
            <a:r>
              <a:rPr lang="en-US" b="0" dirty="0" err="1">
                <a:solidFill>
                  <a:srgbClr val="199124"/>
                </a:solidFill>
              </a:rPr>
              <a:t>tias</a:t>
            </a:r>
            <a:r>
              <a:rPr lang="en-US" b="0" dirty="0">
                <a:solidFill>
                  <a:srgbClr val="199124"/>
                </a:solidFill>
              </a:rPr>
              <a:t>  </a:t>
            </a:r>
            <a:r>
              <a:rPr lang="en-US" b="0" dirty="0" err="1">
                <a:solidFill>
                  <a:srgbClr val="199124"/>
                </a:solidFill>
              </a:rPr>
              <a:t>lawv</a:t>
            </a:r>
            <a:r>
              <a:rPr lang="en-US" b="0" dirty="0">
                <a:solidFill>
                  <a:srgbClr val="199124"/>
                </a:solidFill>
              </a:rPr>
              <a:t> </a:t>
            </a:r>
            <a:r>
              <a:rPr lang="en-US" b="0" dirty="0" err="1">
                <a:solidFill>
                  <a:srgbClr val="199124"/>
                </a:solidFill>
              </a:rPr>
              <a:t>taug</a:t>
            </a:r>
            <a:r>
              <a:rPr lang="en-US" b="0" dirty="0">
                <a:solidFill>
                  <a:srgbClr val="199124"/>
                </a:solidFill>
              </a:rPr>
              <a:t> tib </a:t>
            </a:r>
            <a:r>
              <a:rPr lang="en-US" b="0" dirty="0" err="1">
                <a:solidFill>
                  <a:srgbClr val="199124"/>
                </a:solidFill>
              </a:rPr>
              <a:t>txoj</a:t>
            </a:r>
            <a:r>
              <a:rPr lang="en-US" b="0" dirty="0">
                <a:solidFill>
                  <a:srgbClr val="199124"/>
                </a:solidFill>
              </a:rPr>
              <a:t> </a:t>
            </a:r>
            <a:r>
              <a:rPr lang="en-US" b="0" dirty="0" err="1">
                <a:solidFill>
                  <a:srgbClr val="199124"/>
                </a:solidFill>
              </a:rPr>
              <a:t>kev</a:t>
            </a:r>
            <a:r>
              <a:rPr lang="en-US" b="0" dirty="0">
                <a:solidFill>
                  <a:srgbClr val="199124"/>
                </a:solidFill>
              </a:rPr>
              <a:t> </a:t>
            </a:r>
            <a:r>
              <a:rPr lang="en-US" b="0" dirty="0" err="1">
                <a:solidFill>
                  <a:srgbClr val="199124"/>
                </a:solidFill>
              </a:rPr>
              <a:t>kawm</a:t>
            </a:r>
            <a:r>
              <a:rPr lang="en-US" b="0" dirty="0">
                <a:solidFill>
                  <a:srgbClr val="199124"/>
                </a:solidFill>
              </a:rPr>
              <a:t> li </a:t>
            </a:r>
            <a:r>
              <a:rPr lang="en-US" b="0" dirty="0" err="1">
                <a:solidFill>
                  <a:srgbClr val="199124"/>
                </a:solidFill>
              </a:rPr>
              <a:t>kev</a:t>
            </a:r>
            <a:r>
              <a:rPr lang="en-US" b="0" dirty="0">
                <a:solidFill>
                  <a:srgbClr val="199124"/>
                </a:solidFill>
              </a:rPr>
              <a:t> </a:t>
            </a:r>
            <a:r>
              <a:rPr lang="en-US" b="0" dirty="0" err="1">
                <a:solidFill>
                  <a:srgbClr val="199124"/>
                </a:solidFill>
              </a:rPr>
              <a:t>kawm</a:t>
            </a:r>
            <a:r>
              <a:rPr lang="en-US" b="0" dirty="0">
                <a:solidFill>
                  <a:srgbClr val="199124"/>
                </a:solidFill>
              </a:rPr>
              <a:t> </a:t>
            </a:r>
            <a:r>
              <a:rPr lang="en-US" b="0" dirty="0" err="1">
                <a:solidFill>
                  <a:srgbClr val="199124"/>
                </a:solidFill>
              </a:rPr>
              <a:t>ob</a:t>
            </a:r>
            <a:r>
              <a:rPr lang="en-US" b="0" dirty="0">
                <a:solidFill>
                  <a:srgbClr val="199124"/>
                </a:solidFill>
              </a:rPr>
              <a:t> </a:t>
            </a:r>
            <a:r>
              <a:rPr lang="en-US" b="0" dirty="0" err="1">
                <a:solidFill>
                  <a:srgbClr val="199124"/>
                </a:solidFill>
              </a:rPr>
              <a:t>hom</a:t>
            </a:r>
            <a:r>
              <a:rPr lang="en-US" b="0" dirty="0">
                <a:solidFill>
                  <a:srgbClr val="199124"/>
                </a:solidFill>
              </a:rPr>
              <a:t> </a:t>
            </a:r>
            <a:r>
              <a:rPr lang="en-US" b="0" dirty="0" err="1">
                <a:solidFill>
                  <a:srgbClr val="199124"/>
                </a:solidFill>
              </a:rPr>
              <a:t>lus</a:t>
            </a:r>
            <a:r>
              <a:rPr lang="en-US" b="0" dirty="0">
                <a:solidFill>
                  <a:srgbClr val="199124"/>
                </a:solidFill>
              </a:rPr>
              <a:t>.</a:t>
            </a:r>
            <a:endParaRPr lang="en-US" sz="1100" b="0" i="1" dirty="0"/>
          </a:p>
          <a:p>
            <a:pPr marL="0" marR="0" lvl="0" indent="0" algn="l" rtl="0">
              <a:lnSpc>
                <a:spcPct val="100000"/>
              </a:lnSpc>
              <a:spcBef>
                <a:spcPts val="0"/>
              </a:spcBef>
              <a:spcAft>
                <a:spcPts val="0"/>
              </a:spcAft>
              <a:buClr>
                <a:schemeClr val="dk1"/>
              </a:buClr>
              <a:buSzPts val="1100"/>
              <a:buFont typeface="Calibri"/>
              <a:buNone/>
            </a:pPr>
            <a:r>
              <a:rPr lang="en-US" sz="1100" i="1" dirty="0"/>
              <a:t>For your information only:  NCE = Normal Curve Equivalent – an NCE of 50 = the 50th percentile, which is the average performance of native English-speaking students - that’s depicted by the dotted line.</a:t>
            </a:r>
          </a:p>
          <a:p>
            <a:pPr marL="0" marR="0" lvl="0" indent="0" algn="l" rtl="0">
              <a:lnSpc>
                <a:spcPct val="100000"/>
              </a:lnSpc>
              <a:spcBef>
                <a:spcPts val="0"/>
              </a:spcBef>
              <a:spcAft>
                <a:spcPts val="0"/>
              </a:spcAft>
              <a:buClr>
                <a:schemeClr val="dk1"/>
              </a:buClr>
              <a:buSzPts val="1100"/>
              <a:buFont typeface="Calibri"/>
              <a:buNone/>
            </a:pPr>
            <a:r>
              <a:rPr lang="en-US" i="1" dirty="0">
                <a:solidFill>
                  <a:srgbClr val="199124"/>
                </a:solidFill>
              </a:rPr>
              <a:t>Nov </a:t>
            </a:r>
            <a:r>
              <a:rPr lang="en-US" i="1" dirty="0" err="1">
                <a:solidFill>
                  <a:srgbClr val="199124"/>
                </a:solidFill>
              </a:rPr>
              <a:t>yog</a:t>
            </a:r>
            <a:r>
              <a:rPr lang="en-US" i="1" dirty="0">
                <a:solidFill>
                  <a:srgbClr val="199124"/>
                </a:solidFill>
              </a:rPr>
              <a:t> </a:t>
            </a:r>
            <a:r>
              <a:rPr lang="en-US" i="1" dirty="0" err="1">
                <a:solidFill>
                  <a:srgbClr val="199124"/>
                </a:solidFill>
              </a:rPr>
              <a:t>rau</a:t>
            </a:r>
            <a:r>
              <a:rPr lang="en-US" i="1" dirty="0">
                <a:solidFill>
                  <a:srgbClr val="199124"/>
                </a:solidFill>
              </a:rPr>
              <a:t> </a:t>
            </a:r>
            <a:r>
              <a:rPr lang="en-US" i="1" dirty="0" err="1">
                <a:solidFill>
                  <a:srgbClr val="199124"/>
                </a:solidFill>
              </a:rPr>
              <a:t>koj</a:t>
            </a:r>
            <a:r>
              <a:rPr lang="en-US" i="1" dirty="0">
                <a:solidFill>
                  <a:srgbClr val="199124"/>
                </a:solidFill>
              </a:rPr>
              <a:t> </a:t>
            </a:r>
            <a:r>
              <a:rPr lang="en-US" i="1" dirty="0" err="1">
                <a:solidFill>
                  <a:srgbClr val="199124"/>
                </a:solidFill>
              </a:rPr>
              <a:t>paub</a:t>
            </a:r>
            <a:r>
              <a:rPr lang="en-US" i="1" dirty="0">
                <a:solidFill>
                  <a:srgbClr val="199124"/>
                </a:solidFill>
              </a:rPr>
              <a:t> </a:t>
            </a:r>
            <a:r>
              <a:rPr lang="en-US" i="1" dirty="0" err="1">
                <a:solidFill>
                  <a:srgbClr val="199124"/>
                </a:solidFill>
              </a:rPr>
              <a:t>xwb</a:t>
            </a:r>
            <a:r>
              <a:rPr lang="en-US" i="1" dirty="0">
                <a:solidFill>
                  <a:srgbClr val="199124"/>
                </a:solidFill>
              </a:rPr>
              <a:t>:  NCE= </a:t>
            </a:r>
            <a:r>
              <a:rPr lang="en-US" i="1" dirty="0" err="1">
                <a:solidFill>
                  <a:srgbClr val="199124"/>
                </a:solidFill>
              </a:rPr>
              <a:t>yog</a:t>
            </a:r>
            <a:r>
              <a:rPr lang="en-US" i="1" dirty="0">
                <a:solidFill>
                  <a:srgbClr val="199124"/>
                </a:solidFill>
              </a:rPr>
              <a:t> </a:t>
            </a:r>
            <a:r>
              <a:rPr lang="en-US" i="1" dirty="0" err="1">
                <a:solidFill>
                  <a:srgbClr val="199124"/>
                </a:solidFill>
              </a:rPr>
              <a:t>txo</a:t>
            </a:r>
            <a:r>
              <a:rPr lang="en-US" i="1" dirty="0">
                <a:solidFill>
                  <a:srgbClr val="199124"/>
                </a:solidFill>
              </a:rPr>
              <a:t> </a:t>
            </a:r>
            <a:r>
              <a:rPr lang="en-US" i="1" dirty="0" err="1">
                <a:solidFill>
                  <a:srgbClr val="199124"/>
                </a:solidFill>
              </a:rPr>
              <a:t>kab</a:t>
            </a:r>
            <a:r>
              <a:rPr lang="en-US" i="1" dirty="0">
                <a:solidFill>
                  <a:srgbClr val="199124"/>
                </a:solidFill>
              </a:rPr>
              <a:t> </a:t>
            </a:r>
            <a:r>
              <a:rPr lang="en-US" i="1" dirty="0" err="1">
                <a:solidFill>
                  <a:srgbClr val="199124"/>
                </a:solidFill>
              </a:rPr>
              <a:t>ib</a:t>
            </a:r>
            <a:r>
              <a:rPr lang="en-US" i="1" dirty="0">
                <a:solidFill>
                  <a:srgbClr val="199124"/>
                </a:solidFill>
              </a:rPr>
              <a:t> </a:t>
            </a:r>
            <a:r>
              <a:rPr lang="en-US" i="1" dirty="0" err="1">
                <a:solidFill>
                  <a:srgbClr val="199124"/>
                </a:solidFill>
              </a:rPr>
              <a:t>nrab</a:t>
            </a:r>
            <a:r>
              <a:rPr lang="en-US" i="1" dirty="0">
                <a:solidFill>
                  <a:srgbClr val="199124"/>
                </a:solidFill>
              </a:rPr>
              <a:t> </a:t>
            </a:r>
            <a:r>
              <a:rPr lang="en-US" i="1" dirty="0" err="1">
                <a:solidFill>
                  <a:srgbClr val="199124"/>
                </a:solidFill>
              </a:rPr>
              <a:t>ntawm</a:t>
            </a:r>
            <a:r>
              <a:rPr lang="en-US" i="1" dirty="0">
                <a:solidFill>
                  <a:srgbClr val="199124"/>
                </a:solidFill>
              </a:rPr>
              <a:t> </a:t>
            </a:r>
            <a:r>
              <a:rPr lang="en-US" i="1" dirty="0" err="1">
                <a:solidFill>
                  <a:srgbClr val="199124"/>
                </a:solidFill>
              </a:rPr>
              <a:t>kev</a:t>
            </a:r>
            <a:r>
              <a:rPr lang="en-US" i="1" dirty="0">
                <a:solidFill>
                  <a:srgbClr val="199124"/>
                </a:solidFill>
              </a:rPr>
              <a:t> </a:t>
            </a:r>
            <a:r>
              <a:rPr lang="en-US" i="1" dirty="0" err="1">
                <a:solidFill>
                  <a:srgbClr val="199124"/>
                </a:solidFill>
              </a:rPr>
              <a:t>ntsuas</a:t>
            </a:r>
            <a:r>
              <a:rPr lang="en-US" i="1" dirty="0">
                <a:solidFill>
                  <a:srgbClr val="199124"/>
                </a:solidFill>
              </a:rPr>
              <a:t> </a:t>
            </a:r>
            <a:r>
              <a:rPr lang="en-US" i="1" dirty="0" err="1">
                <a:solidFill>
                  <a:srgbClr val="199124"/>
                </a:solidFill>
              </a:rPr>
              <a:t>sawv</a:t>
            </a:r>
            <a:r>
              <a:rPr lang="en-US" i="1" dirty="0">
                <a:solidFill>
                  <a:srgbClr val="199124"/>
                </a:solidFill>
              </a:rPr>
              <a:t> </a:t>
            </a:r>
            <a:r>
              <a:rPr lang="en-US" i="1" dirty="0" err="1">
                <a:solidFill>
                  <a:srgbClr val="199124"/>
                </a:solidFill>
              </a:rPr>
              <a:t>daws</a:t>
            </a:r>
            <a:r>
              <a:rPr lang="en-US" i="1" dirty="0">
                <a:solidFill>
                  <a:srgbClr val="199124"/>
                </a:solidFill>
              </a:rPr>
              <a:t>.- 50% 50 </a:t>
            </a:r>
            <a:r>
              <a:rPr lang="en-US" i="1" dirty="0" err="1">
                <a:solidFill>
                  <a:srgbClr val="199124"/>
                </a:solidFill>
              </a:rPr>
              <a:t>feem</a:t>
            </a:r>
            <a:r>
              <a:rPr lang="en-US" i="1" dirty="0">
                <a:solidFill>
                  <a:srgbClr val="199124"/>
                </a:solidFill>
              </a:rPr>
              <a:t> 100 </a:t>
            </a:r>
            <a:r>
              <a:rPr lang="en-US" i="1" dirty="0" err="1">
                <a:solidFill>
                  <a:srgbClr val="199124"/>
                </a:solidFill>
              </a:rPr>
              <a:t>ntawm</a:t>
            </a:r>
            <a:r>
              <a:rPr lang="en-US" i="1" dirty="0">
                <a:solidFill>
                  <a:srgbClr val="199124"/>
                </a:solidFill>
              </a:rPr>
              <a:t> </a:t>
            </a:r>
            <a:r>
              <a:rPr lang="en-US" i="1" dirty="0" err="1">
                <a:solidFill>
                  <a:srgbClr val="199124"/>
                </a:solidFill>
              </a:rPr>
              <a:t>ces</a:t>
            </a:r>
            <a:r>
              <a:rPr lang="en-US" i="1" dirty="0">
                <a:solidFill>
                  <a:srgbClr val="199124"/>
                </a:solidFill>
              </a:rPr>
              <a:t> </a:t>
            </a:r>
            <a:r>
              <a:rPr lang="en-US" i="1" dirty="0" err="1">
                <a:solidFill>
                  <a:srgbClr val="199124"/>
                </a:solidFill>
              </a:rPr>
              <a:t>yog</a:t>
            </a:r>
            <a:r>
              <a:rPr lang="en-US" i="1" dirty="0">
                <a:solidFill>
                  <a:srgbClr val="199124"/>
                </a:solidFill>
              </a:rPr>
              <a:t> </a:t>
            </a:r>
            <a:r>
              <a:rPr lang="en-US" i="1" dirty="0" err="1">
                <a:solidFill>
                  <a:srgbClr val="199124"/>
                </a:solidFill>
              </a:rPr>
              <a:t>ib</a:t>
            </a:r>
            <a:r>
              <a:rPr lang="en-US" i="1" dirty="0">
                <a:solidFill>
                  <a:srgbClr val="199124"/>
                </a:solidFill>
              </a:rPr>
              <a:t> </a:t>
            </a:r>
            <a:r>
              <a:rPr lang="en-US" i="1" dirty="0" err="1">
                <a:solidFill>
                  <a:srgbClr val="199124"/>
                </a:solidFill>
              </a:rPr>
              <a:t>nrab</a:t>
            </a:r>
            <a:r>
              <a:rPr lang="en-US" i="1" dirty="0">
                <a:solidFill>
                  <a:srgbClr val="199124"/>
                </a:solidFill>
              </a:rPr>
              <a:t> </a:t>
            </a:r>
            <a:r>
              <a:rPr lang="en-US" i="1" dirty="0" err="1">
                <a:solidFill>
                  <a:srgbClr val="199124"/>
                </a:solidFill>
              </a:rPr>
              <a:t>uas</a:t>
            </a:r>
            <a:r>
              <a:rPr lang="en-US" i="1" dirty="0">
                <a:solidFill>
                  <a:srgbClr val="199124"/>
                </a:solidFill>
              </a:rPr>
              <a:t> </a:t>
            </a:r>
            <a:r>
              <a:rPr lang="en-US" i="1" dirty="0" err="1">
                <a:solidFill>
                  <a:srgbClr val="199124"/>
                </a:solidFill>
              </a:rPr>
              <a:t>cov</a:t>
            </a:r>
            <a:r>
              <a:rPr lang="en-US" i="1" dirty="0">
                <a:solidFill>
                  <a:srgbClr val="199124"/>
                </a:solidFill>
              </a:rPr>
              <a:t> tub </a:t>
            </a:r>
            <a:r>
              <a:rPr lang="en-US" i="1" dirty="0" err="1">
                <a:solidFill>
                  <a:srgbClr val="199124"/>
                </a:solidFill>
              </a:rPr>
              <a:t>ntxhais</a:t>
            </a:r>
            <a:r>
              <a:rPr lang="en-US" i="1" dirty="0">
                <a:solidFill>
                  <a:srgbClr val="199124"/>
                </a:solidFill>
              </a:rPr>
              <a:t> </a:t>
            </a:r>
            <a:r>
              <a:rPr lang="en-US" i="1" dirty="0" err="1">
                <a:solidFill>
                  <a:srgbClr val="199124"/>
                </a:solidFill>
              </a:rPr>
              <a:t>hais</a:t>
            </a:r>
            <a:r>
              <a:rPr lang="en-US" i="1" dirty="0">
                <a:solidFill>
                  <a:srgbClr val="199124"/>
                </a:solidFill>
              </a:rPr>
              <a:t> </a:t>
            </a:r>
            <a:r>
              <a:rPr lang="en-US" i="1" dirty="0" err="1">
                <a:solidFill>
                  <a:srgbClr val="199124"/>
                </a:solidFill>
              </a:rPr>
              <a:t>lus</a:t>
            </a:r>
            <a:r>
              <a:rPr lang="en-US" i="1" dirty="0">
                <a:solidFill>
                  <a:srgbClr val="199124"/>
                </a:solidFill>
              </a:rPr>
              <a:t> </a:t>
            </a:r>
            <a:r>
              <a:rPr lang="en-US" i="1" dirty="0" err="1">
                <a:solidFill>
                  <a:srgbClr val="199124"/>
                </a:solidFill>
              </a:rPr>
              <a:t>Askiv</a:t>
            </a:r>
            <a:r>
              <a:rPr lang="en-US" i="1" dirty="0">
                <a:solidFill>
                  <a:srgbClr val="199124"/>
                </a:solidFill>
              </a:rPr>
              <a:t> - </a:t>
            </a:r>
            <a:r>
              <a:rPr lang="en-US" i="1" dirty="0" err="1">
                <a:solidFill>
                  <a:srgbClr val="199124"/>
                </a:solidFill>
              </a:rPr>
              <a:t>yog</a:t>
            </a:r>
            <a:r>
              <a:rPr lang="en-US" i="1" dirty="0">
                <a:solidFill>
                  <a:srgbClr val="199124"/>
                </a:solidFill>
              </a:rPr>
              <a:t> </a:t>
            </a:r>
            <a:r>
              <a:rPr lang="en-US" i="1" dirty="0" err="1">
                <a:solidFill>
                  <a:srgbClr val="199124"/>
                </a:solidFill>
              </a:rPr>
              <a:t>txog</a:t>
            </a:r>
            <a:r>
              <a:rPr lang="en-US" i="1" dirty="0">
                <a:solidFill>
                  <a:srgbClr val="199124"/>
                </a:solidFill>
              </a:rPr>
              <a:t> </a:t>
            </a:r>
            <a:r>
              <a:rPr lang="en-US" i="1" dirty="0" err="1">
                <a:solidFill>
                  <a:srgbClr val="199124"/>
                </a:solidFill>
              </a:rPr>
              <a:t>kab</a:t>
            </a:r>
            <a:r>
              <a:rPr lang="en-US" i="1" dirty="0">
                <a:solidFill>
                  <a:srgbClr val="199124"/>
                </a:solidFill>
              </a:rPr>
              <a:t> dub </a:t>
            </a:r>
            <a:r>
              <a:rPr lang="en-US" i="1" dirty="0" err="1">
                <a:solidFill>
                  <a:srgbClr val="199124"/>
                </a:solidFill>
              </a:rPr>
              <a:t>dhoog</a:t>
            </a:r>
            <a:r>
              <a:rPr lang="en-US" i="1" dirty="0">
                <a:solidFill>
                  <a:srgbClr val="199124"/>
                </a:solidFill>
              </a:rPr>
              <a:t> tab.</a:t>
            </a:r>
          </a:p>
          <a:p>
            <a:pPr marL="0" marR="0" lvl="0" indent="0" algn="l" rtl="0">
              <a:lnSpc>
                <a:spcPct val="100000"/>
              </a:lnSpc>
              <a:spcBef>
                <a:spcPts val="0"/>
              </a:spcBef>
              <a:spcAft>
                <a:spcPts val="0"/>
              </a:spcAft>
              <a:buClr>
                <a:schemeClr val="dk1"/>
              </a:buClr>
              <a:buSzPts val="1100"/>
              <a:buFont typeface="Calibri"/>
              <a:buNone/>
            </a:pPr>
            <a:endParaRPr sz="1100" b="1" i="0" dirty="0"/>
          </a:p>
          <a:p>
            <a:pPr marL="0" marR="0" lvl="0" indent="0" algn="l" rtl="0">
              <a:lnSpc>
                <a:spcPct val="100000"/>
              </a:lnSpc>
              <a:spcBef>
                <a:spcPts val="0"/>
              </a:spcBef>
              <a:spcAft>
                <a:spcPts val="0"/>
              </a:spcAft>
              <a:buClr>
                <a:schemeClr val="dk1"/>
              </a:buClr>
              <a:buSzPts val="1100"/>
              <a:buFont typeface="Calibri"/>
              <a:buNone/>
            </a:pPr>
            <a:endParaRPr sz="1100" i="1" dirty="0"/>
          </a:p>
        </p:txBody>
      </p:sp>
    </p:spTree>
    <p:extLst>
      <p:ext uri="{BB962C8B-B14F-4D97-AF65-F5344CB8AC3E}">
        <p14:creationId xmlns:p14="http://schemas.microsoft.com/office/powerpoint/2010/main" val="40085275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Tx/>
              <a:buNone/>
            </a:pPr>
            <a:r>
              <a:rPr lang="en-US" i="1" dirty="0"/>
              <a:t>One-way Dual language Ed. = Developmental Bilingual on Umbrella slide</a:t>
            </a:r>
            <a:r>
              <a:rPr lang="en-US" dirty="0"/>
              <a:t> </a:t>
            </a:r>
          </a:p>
        </p:txBody>
      </p:sp>
    </p:spTree>
    <p:extLst>
      <p:ext uri="{BB962C8B-B14F-4D97-AF65-F5344CB8AC3E}">
        <p14:creationId xmlns:p14="http://schemas.microsoft.com/office/powerpoint/2010/main" val="13961532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b="0" i="0" u="none" strike="noStrike" kern="1200" cap="none" dirty="0">
                <a:solidFill>
                  <a:schemeClr val="tx1"/>
                </a:solidFill>
                <a:effectLst/>
                <a:latin typeface="Calibri" panose="020F0502020204030204" pitchFamily="34" charset="0"/>
                <a:ea typeface="Calibri"/>
                <a:cs typeface="Calibri"/>
                <a:sym typeface="Calibri"/>
              </a:rPr>
              <a:t>The road to bilingualism is a bumpy one!  Tonight you will learn how to deal with those bumps with your child.  The first two bumps are about Academic Achievement.</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100" kern="1200" dirty="0">
              <a:solidFill>
                <a:schemeClr val="tx1"/>
              </a:solidFill>
              <a:effectLst/>
              <a:latin typeface="Calibri" panose="020F0502020204030204" pitchFamily="34" charset="0"/>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100" kern="1200" dirty="0" err="1">
                <a:solidFill>
                  <a:schemeClr val="tx1"/>
                </a:solidFill>
                <a:effectLst/>
                <a:latin typeface="Calibri" panose="020F0502020204030204" pitchFamily="34" charset="0"/>
                <a:ea typeface="+mn-ea"/>
                <a:cs typeface="+mn-cs"/>
              </a:rPr>
              <a:t>Tauj</a:t>
            </a:r>
            <a:r>
              <a:rPr lang="en-US" sz="1100" kern="1200" dirty="0">
                <a:solidFill>
                  <a:schemeClr val="tx1"/>
                </a:solidFill>
                <a:effectLst/>
                <a:latin typeface="Calibri" panose="020F0502020204030204" pitchFamily="34" charset="0"/>
                <a:ea typeface="+mn-ea"/>
                <a:cs typeface="+mn-cs"/>
              </a:rPr>
              <a:t> </a:t>
            </a:r>
            <a:r>
              <a:rPr lang="en-US" sz="1100" kern="1200" dirty="0" err="1">
                <a:solidFill>
                  <a:schemeClr val="tx1"/>
                </a:solidFill>
                <a:effectLst/>
                <a:latin typeface="Calibri" panose="020F0502020204030204" pitchFamily="34" charset="0"/>
                <a:ea typeface="+mn-ea"/>
                <a:cs typeface="+mn-cs"/>
              </a:rPr>
              <a:t>txoj</a:t>
            </a:r>
            <a:r>
              <a:rPr lang="en-US" sz="1100" kern="1200" dirty="0">
                <a:solidFill>
                  <a:schemeClr val="tx1"/>
                </a:solidFill>
                <a:effectLst/>
                <a:latin typeface="Calibri" panose="020F0502020204030204" pitchFamily="34" charset="0"/>
                <a:ea typeface="+mn-ea"/>
                <a:cs typeface="+mn-cs"/>
              </a:rPr>
              <a:t> </a:t>
            </a:r>
            <a:r>
              <a:rPr lang="en-US" sz="1100" kern="1200" dirty="0" err="1">
                <a:solidFill>
                  <a:schemeClr val="tx1"/>
                </a:solidFill>
                <a:effectLst/>
                <a:latin typeface="Calibri" panose="020F0502020204030204" pitchFamily="34" charset="0"/>
                <a:ea typeface="+mn-ea"/>
                <a:cs typeface="+mn-cs"/>
              </a:rPr>
              <a:t>kev</a:t>
            </a:r>
            <a:r>
              <a:rPr lang="en-US" sz="1100" kern="1200" dirty="0">
                <a:solidFill>
                  <a:schemeClr val="tx1"/>
                </a:solidFill>
                <a:effectLst/>
                <a:latin typeface="Calibri" panose="020F0502020204030204" pitchFamily="34" charset="0"/>
                <a:ea typeface="+mn-ea"/>
                <a:cs typeface="+mn-cs"/>
              </a:rPr>
              <a:t> </a:t>
            </a:r>
            <a:r>
              <a:rPr lang="en-US" sz="1100" kern="1200" dirty="0" err="1">
                <a:solidFill>
                  <a:schemeClr val="tx1"/>
                </a:solidFill>
                <a:effectLst/>
                <a:latin typeface="Calibri" panose="020F0502020204030204" pitchFamily="34" charset="0"/>
                <a:ea typeface="+mn-ea"/>
                <a:cs typeface="+mn-cs"/>
              </a:rPr>
              <a:t>paub</a:t>
            </a:r>
            <a:r>
              <a:rPr lang="en-US" sz="1100" kern="1200" dirty="0">
                <a:solidFill>
                  <a:schemeClr val="tx1"/>
                </a:solidFill>
                <a:effectLst/>
                <a:latin typeface="Calibri" panose="020F0502020204030204" pitchFamily="34" charset="0"/>
                <a:ea typeface="+mn-ea"/>
                <a:cs typeface="+mn-cs"/>
              </a:rPr>
              <a:t> </a:t>
            </a:r>
            <a:r>
              <a:rPr lang="en-US" sz="1100" kern="1200" dirty="0" err="1">
                <a:solidFill>
                  <a:schemeClr val="tx1"/>
                </a:solidFill>
                <a:effectLst/>
                <a:latin typeface="Calibri" panose="020F0502020204030204" pitchFamily="34" charset="0"/>
                <a:ea typeface="+mn-ea"/>
                <a:cs typeface="+mn-cs"/>
              </a:rPr>
              <a:t>ob</a:t>
            </a:r>
            <a:r>
              <a:rPr lang="en-US" sz="1100" kern="1200" dirty="0">
                <a:solidFill>
                  <a:schemeClr val="tx1"/>
                </a:solidFill>
                <a:effectLst/>
                <a:latin typeface="Calibri" panose="020F0502020204030204" pitchFamily="34" charset="0"/>
                <a:ea typeface="+mn-ea"/>
                <a:cs typeface="+mn-cs"/>
              </a:rPr>
              <a:t> </a:t>
            </a:r>
            <a:r>
              <a:rPr lang="en-US" sz="1100" kern="1200" dirty="0" err="1">
                <a:solidFill>
                  <a:schemeClr val="tx1"/>
                </a:solidFill>
                <a:effectLst/>
                <a:latin typeface="Calibri" panose="020F0502020204030204" pitchFamily="34" charset="0"/>
                <a:ea typeface="+mn-ea"/>
                <a:cs typeface="+mn-cs"/>
              </a:rPr>
              <a:t>hom</a:t>
            </a:r>
            <a:r>
              <a:rPr lang="en-US" sz="1100" kern="1200" dirty="0">
                <a:solidFill>
                  <a:schemeClr val="tx1"/>
                </a:solidFill>
                <a:effectLst/>
                <a:latin typeface="Calibri" panose="020F0502020204030204" pitchFamily="34" charset="0"/>
                <a:ea typeface="+mn-ea"/>
                <a:cs typeface="+mn-cs"/>
              </a:rPr>
              <a:t> </a:t>
            </a:r>
            <a:r>
              <a:rPr lang="en-US" sz="1100" kern="1200" dirty="0" err="1">
                <a:solidFill>
                  <a:schemeClr val="tx1"/>
                </a:solidFill>
                <a:effectLst/>
                <a:latin typeface="Calibri" panose="020F0502020204030204" pitchFamily="34" charset="0"/>
                <a:ea typeface="+mn-ea"/>
                <a:cs typeface="+mn-cs"/>
              </a:rPr>
              <a:t>lus</a:t>
            </a:r>
            <a:r>
              <a:rPr lang="en-US" sz="1100" kern="1200" dirty="0">
                <a:solidFill>
                  <a:schemeClr val="tx1"/>
                </a:solidFill>
                <a:effectLst/>
                <a:latin typeface="Calibri" panose="020F0502020204030204" pitchFamily="34" charset="0"/>
                <a:ea typeface="+mn-ea"/>
                <a:cs typeface="+mn-cs"/>
              </a:rPr>
              <a:t> </a:t>
            </a:r>
            <a:r>
              <a:rPr lang="en-US" sz="1100" kern="1200" dirty="0" err="1">
                <a:solidFill>
                  <a:schemeClr val="tx1"/>
                </a:solidFill>
                <a:effectLst/>
                <a:latin typeface="Calibri" panose="020F0502020204030204" pitchFamily="34" charset="0"/>
                <a:ea typeface="+mn-ea"/>
                <a:cs typeface="+mn-cs"/>
              </a:rPr>
              <a:t>yeej</a:t>
            </a:r>
            <a:r>
              <a:rPr lang="en-US" sz="1100" kern="1200" dirty="0">
                <a:solidFill>
                  <a:schemeClr val="tx1"/>
                </a:solidFill>
                <a:effectLst/>
                <a:latin typeface="Calibri" panose="020F0502020204030204" pitchFamily="34" charset="0"/>
                <a:ea typeface="+mn-ea"/>
                <a:cs typeface="+mn-cs"/>
              </a:rPr>
              <a:t> </a:t>
            </a:r>
            <a:r>
              <a:rPr lang="en-US" sz="1100" kern="1200" dirty="0" err="1">
                <a:solidFill>
                  <a:schemeClr val="tx1"/>
                </a:solidFill>
                <a:effectLst/>
                <a:latin typeface="Calibri" panose="020F0502020204030204" pitchFamily="34" charset="0"/>
                <a:ea typeface="+mn-ea"/>
                <a:cs typeface="+mn-cs"/>
              </a:rPr>
              <a:t>tsis</a:t>
            </a:r>
            <a:r>
              <a:rPr lang="en-US" sz="1100" kern="1200" dirty="0">
                <a:solidFill>
                  <a:schemeClr val="tx1"/>
                </a:solidFill>
                <a:effectLst/>
                <a:latin typeface="Calibri" panose="020F0502020204030204" pitchFamily="34" charset="0"/>
                <a:ea typeface="+mn-ea"/>
                <a:cs typeface="+mn-cs"/>
              </a:rPr>
              <a:t> </a:t>
            </a:r>
            <a:r>
              <a:rPr lang="en-US" sz="1100" kern="1200" dirty="0" err="1">
                <a:solidFill>
                  <a:schemeClr val="tx1"/>
                </a:solidFill>
                <a:effectLst/>
                <a:latin typeface="Calibri" panose="020F0502020204030204" pitchFamily="34" charset="0"/>
                <a:ea typeface="+mn-ea"/>
                <a:cs typeface="+mn-cs"/>
              </a:rPr>
              <a:t>nyooj</a:t>
            </a:r>
            <a:r>
              <a:rPr lang="en-US" sz="1100" kern="1200" dirty="0">
                <a:solidFill>
                  <a:schemeClr val="tx1"/>
                </a:solidFill>
                <a:effectLst/>
                <a:latin typeface="Calibri" panose="020F0502020204030204" pitchFamily="34" charset="0"/>
                <a:ea typeface="+mn-ea"/>
                <a:cs typeface="+mn-cs"/>
              </a:rPr>
              <a:t> </a:t>
            </a:r>
            <a:r>
              <a:rPr lang="en-US" sz="1100" kern="1200" dirty="0" err="1">
                <a:solidFill>
                  <a:schemeClr val="tx1"/>
                </a:solidFill>
                <a:effectLst/>
                <a:latin typeface="Calibri" panose="020F0502020204030204" pitchFamily="34" charset="0"/>
                <a:ea typeface="+mn-ea"/>
                <a:cs typeface="+mn-cs"/>
              </a:rPr>
              <a:t>yim</a:t>
            </a:r>
            <a:r>
              <a:rPr lang="en-US" sz="1100" kern="1200" dirty="0">
                <a:solidFill>
                  <a:schemeClr val="tx1"/>
                </a:solidFill>
                <a:effectLst/>
                <a:latin typeface="Calibri" panose="020F0502020204030204" pitchFamily="34" charset="0"/>
                <a:ea typeface="+mn-ea"/>
                <a:cs typeface="+mn-cs"/>
              </a:rPr>
              <a:t>.  </a:t>
            </a:r>
            <a:r>
              <a:rPr lang="en-US" sz="1100" kern="1200" dirty="0" err="1">
                <a:solidFill>
                  <a:schemeClr val="tx1"/>
                </a:solidFill>
                <a:effectLst/>
                <a:latin typeface="Calibri" panose="020F0502020204030204" pitchFamily="34" charset="0"/>
                <a:ea typeface="+mn-ea"/>
                <a:cs typeface="+mn-cs"/>
              </a:rPr>
              <a:t>Koj</a:t>
            </a:r>
            <a:r>
              <a:rPr lang="en-US" sz="1100" kern="1200" dirty="0">
                <a:solidFill>
                  <a:schemeClr val="tx1"/>
                </a:solidFill>
                <a:effectLst/>
                <a:latin typeface="Calibri" panose="020F0502020204030204" pitchFamily="34" charset="0"/>
                <a:ea typeface="+mn-ea"/>
                <a:cs typeface="+mn-cs"/>
              </a:rPr>
              <a:t> </a:t>
            </a:r>
            <a:r>
              <a:rPr lang="en-US" sz="1100" kern="1200" dirty="0" err="1">
                <a:solidFill>
                  <a:schemeClr val="tx1"/>
                </a:solidFill>
                <a:effectLst/>
                <a:latin typeface="Calibri" panose="020F0502020204030204" pitchFamily="34" charset="0"/>
                <a:ea typeface="+mn-ea"/>
                <a:cs typeface="+mn-cs"/>
              </a:rPr>
              <a:t>thiab</a:t>
            </a:r>
            <a:r>
              <a:rPr lang="en-US" sz="1100" kern="1200" dirty="0">
                <a:solidFill>
                  <a:schemeClr val="tx1"/>
                </a:solidFill>
                <a:effectLst/>
                <a:latin typeface="Calibri" panose="020F0502020204030204" pitchFamily="34" charset="0"/>
                <a:ea typeface="+mn-ea"/>
                <a:cs typeface="+mn-cs"/>
              </a:rPr>
              <a:t> </a:t>
            </a:r>
            <a:r>
              <a:rPr lang="en-US" sz="1100" kern="1200" dirty="0" err="1">
                <a:solidFill>
                  <a:schemeClr val="tx1"/>
                </a:solidFill>
                <a:effectLst/>
                <a:latin typeface="Calibri" panose="020F0502020204030204" pitchFamily="34" charset="0"/>
                <a:ea typeface="+mn-ea"/>
                <a:cs typeface="+mn-cs"/>
              </a:rPr>
              <a:t>koj</a:t>
            </a:r>
            <a:r>
              <a:rPr lang="en-US" sz="1100" kern="1200" dirty="0">
                <a:solidFill>
                  <a:schemeClr val="tx1"/>
                </a:solidFill>
                <a:effectLst/>
                <a:latin typeface="Calibri" panose="020F0502020204030204" pitchFamily="34" charset="0"/>
                <a:ea typeface="+mn-ea"/>
                <a:cs typeface="+mn-cs"/>
              </a:rPr>
              <a:t> </a:t>
            </a:r>
            <a:r>
              <a:rPr lang="en-US" sz="1100" kern="1200" dirty="0" err="1">
                <a:solidFill>
                  <a:schemeClr val="tx1"/>
                </a:solidFill>
                <a:effectLst/>
                <a:latin typeface="Calibri" panose="020F0502020204030204" pitchFamily="34" charset="0"/>
                <a:ea typeface="+mn-ea"/>
                <a:cs typeface="+mn-cs"/>
              </a:rPr>
              <a:t>tus</a:t>
            </a:r>
            <a:r>
              <a:rPr lang="en-US" sz="1100" kern="1200" dirty="0">
                <a:solidFill>
                  <a:schemeClr val="tx1"/>
                </a:solidFill>
                <a:effectLst/>
                <a:latin typeface="Calibri" panose="020F0502020204030204" pitchFamily="34" charset="0"/>
                <a:ea typeface="+mn-ea"/>
                <a:cs typeface="+mn-cs"/>
              </a:rPr>
              <a:t> me </a:t>
            </a:r>
            <a:r>
              <a:rPr lang="en-US" sz="1100" kern="1200" dirty="0" err="1">
                <a:solidFill>
                  <a:schemeClr val="tx1"/>
                </a:solidFill>
                <a:effectLst/>
                <a:latin typeface="Calibri" panose="020F0502020204030204" pitchFamily="34" charset="0"/>
                <a:ea typeface="+mn-ea"/>
                <a:cs typeface="+mn-cs"/>
              </a:rPr>
              <a:t>nyuam</a:t>
            </a:r>
            <a:r>
              <a:rPr lang="en-US" sz="1100" kern="1200" dirty="0">
                <a:solidFill>
                  <a:schemeClr val="tx1"/>
                </a:solidFill>
                <a:effectLst/>
                <a:latin typeface="Calibri" panose="020F0502020204030204" pitchFamily="34" charset="0"/>
                <a:ea typeface="+mn-ea"/>
                <a:cs typeface="+mn-cs"/>
              </a:rPr>
              <a:t> </a:t>
            </a:r>
            <a:r>
              <a:rPr lang="en-US" sz="1100" kern="1200" dirty="0" err="1">
                <a:solidFill>
                  <a:schemeClr val="tx1"/>
                </a:solidFill>
                <a:effectLst/>
                <a:latin typeface="Calibri" panose="020F0502020204030204" pitchFamily="34" charset="0"/>
                <a:ea typeface="+mn-ea"/>
                <a:cs typeface="+mn-cs"/>
              </a:rPr>
              <a:t>yuav</a:t>
            </a:r>
            <a:r>
              <a:rPr lang="en-US" sz="1100" kern="1200" dirty="0">
                <a:solidFill>
                  <a:schemeClr val="tx1"/>
                </a:solidFill>
                <a:effectLst/>
                <a:latin typeface="Calibri" panose="020F0502020204030204" pitchFamily="34" charset="0"/>
                <a:ea typeface="+mn-ea"/>
                <a:cs typeface="+mn-cs"/>
              </a:rPr>
              <a:t>  </a:t>
            </a:r>
            <a:r>
              <a:rPr lang="en-US" sz="1100" kern="1200" dirty="0" err="1">
                <a:solidFill>
                  <a:schemeClr val="tx1"/>
                </a:solidFill>
                <a:effectLst/>
                <a:latin typeface="Calibri" panose="020F0502020204030204" pitchFamily="34" charset="0"/>
                <a:ea typeface="+mn-ea"/>
                <a:cs typeface="+mn-cs"/>
              </a:rPr>
              <a:t>raug</a:t>
            </a:r>
            <a:r>
              <a:rPr lang="en-US" sz="1100" kern="1200" dirty="0">
                <a:solidFill>
                  <a:schemeClr val="tx1"/>
                </a:solidFill>
                <a:effectLst/>
                <a:latin typeface="Calibri" panose="020F0502020204030204" pitchFamily="34" charset="0"/>
                <a:ea typeface="+mn-ea"/>
                <a:cs typeface="+mn-cs"/>
              </a:rPr>
              <a:t>  </a:t>
            </a:r>
            <a:r>
              <a:rPr lang="en-US" sz="1100" kern="1200" dirty="0" err="1">
                <a:solidFill>
                  <a:schemeClr val="tx1"/>
                </a:solidFill>
                <a:effectLst/>
                <a:latin typeface="Calibri" panose="020F0502020204030204" pitchFamily="34" charset="0"/>
                <a:ea typeface="+mn-ea"/>
                <a:cs typeface="+mn-cs"/>
              </a:rPr>
              <a:t>kev</a:t>
            </a:r>
            <a:r>
              <a:rPr lang="en-US" sz="1100" kern="1200" dirty="0">
                <a:solidFill>
                  <a:schemeClr val="tx1"/>
                </a:solidFill>
                <a:effectLst/>
                <a:latin typeface="Calibri" panose="020F0502020204030204" pitchFamily="34" charset="0"/>
                <a:ea typeface="+mn-ea"/>
                <a:cs typeface="+mn-cs"/>
              </a:rPr>
              <a:t> </a:t>
            </a:r>
            <a:r>
              <a:rPr lang="en-US" sz="1100" kern="1200" dirty="0" err="1">
                <a:solidFill>
                  <a:schemeClr val="tx1"/>
                </a:solidFill>
                <a:effectLst/>
                <a:latin typeface="Calibri" panose="020F0502020204030204" pitchFamily="34" charset="0"/>
                <a:ea typeface="+mn-ea"/>
                <a:cs typeface="+mn-cs"/>
              </a:rPr>
              <a:t>nyuam</a:t>
            </a:r>
            <a:r>
              <a:rPr lang="en-US" sz="1100" kern="1200" dirty="0">
                <a:solidFill>
                  <a:schemeClr val="tx1"/>
                </a:solidFill>
                <a:effectLst/>
                <a:latin typeface="Calibri" panose="020F0502020204030204" pitchFamily="34" charset="0"/>
                <a:ea typeface="+mn-ea"/>
                <a:cs typeface="+mn-cs"/>
              </a:rPr>
              <a:t> </a:t>
            </a:r>
            <a:r>
              <a:rPr lang="en-US" sz="1100" kern="1200" dirty="0" err="1">
                <a:solidFill>
                  <a:schemeClr val="tx1"/>
                </a:solidFill>
                <a:effectLst/>
                <a:latin typeface="Calibri" panose="020F0502020204030204" pitchFamily="34" charset="0"/>
                <a:ea typeface="+mn-ea"/>
                <a:cs typeface="+mn-cs"/>
              </a:rPr>
              <a:t>siab</a:t>
            </a:r>
            <a:r>
              <a:rPr lang="en-US" sz="1100" kern="1200" dirty="0">
                <a:solidFill>
                  <a:schemeClr val="tx1"/>
                </a:solidFill>
                <a:effectLst/>
                <a:latin typeface="Calibri" panose="020F0502020204030204" pitchFamily="34" charset="0"/>
                <a:ea typeface="+mn-ea"/>
                <a:cs typeface="+mn-cs"/>
              </a:rPr>
              <a:t> </a:t>
            </a:r>
            <a:r>
              <a:rPr lang="en-US" sz="1100" kern="1200" dirty="0" err="1">
                <a:solidFill>
                  <a:schemeClr val="tx1"/>
                </a:solidFill>
                <a:effectLst/>
                <a:latin typeface="Calibri" panose="020F0502020204030204" pitchFamily="34" charset="0"/>
                <a:ea typeface="+mn-ea"/>
                <a:cs typeface="+mn-cs"/>
              </a:rPr>
              <a:t>thiab</a:t>
            </a:r>
            <a:r>
              <a:rPr lang="en-US" sz="1100" kern="1200" dirty="0">
                <a:solidFill>
                  <a:schemeClr val="tx1"/>
                </a:solidFill>
                <a:effectLst/>
                <a:latin typeface="Calibri" panose="020F0502020204030204" pitchFamily="34" charset="0"/>
                <a:ea typeface="+mn-ea"/>
                <a:cs typeface="+mn-cs"/>
              </a:rPr>
              <a:t> </a:t>
            </a:r>
            <a:r>
              <a:rPr lang="en-US" sz="1100" kern="1200" dirty="0" err="1">
                <a:solidFill>
                  <a:schemeClr val="tx1"/>
                </a:solidFill>
                <a:effectLst/>
                <a:latin typeface="Calibri" panose="020F0502020204030204" pitchFamily="34" charset="0"/>
                <a:ea typeface="+mn-ea"/>
                <a:cs typeface="+mn-cs"/>
              </a:rPr>
              <a:t>muaj</a:t>
            </a:r>
            <a:r>
              <a:rPr lang="en-US" sz="1100" kern="1200" dirty="0">
                <a:solidFill>
                  <a:schemeClr val="tx1"/>
                </a:solidFill>
                <a:effectLst/>
                <a:latin typeface="Calibri" panose="020F0502020204030204" pitchFamily="34" charset="0"/>
                <a:ea typeface="+mn-ea"/>
                <a:cs typeface="+mn-cs"/>
              </a:rPr>
              <a:t> </a:t>
            </a:r>
            <a:r>
              <a:rPr lang="en-US" sz="1100" kern="1200" dirty="0" err="1">
                <a:solidFill>
                  <a:schemeClr val="tx1"/>
                </a:solidFill>
                <a:effectLst/>
                <a:latin typeface="Calibri" panose="020F0502020204030204" pitchFamily="34" charset="0"/>
                <a:ea typeface="+mn-ea"/>
                <a:cs typeface="+mn-cs"/>
              </a:rPr>
              <a:t>kev</a:t>
            </a:r>
            <a:r>
              <a:rPr lang="en-US" sz="1100" kern="1200" dirty="0">
                <a:solidFill>
                  <a:schemeClr val="tx1"/>
                </a:solidFill>
                <a:effectLst/>
                <a:latin typeface="Calibri" panose="020F0502020204030204" pitchFamily="34" charset="0"/>
                <a:ea typeface="+mn-ea"/>
                <a:cs typeface="+mn-cs"/>
              </a:rPr>
              <a:t> </a:t>
            </a:r>
            <a:r>
              <a:rPr lang="en-US" sz="1100" kern="1200" dirty="0" err="1">
                <a:solidFill>
                  <a:schemeClr val="tx1"/>
                </a:solidFill>
                <a:effectLst/>
                <a:latin typeface="Calibri" panose="020F0502020204030204" pitchFamily="34" charset="0"/>
                <a:ea typeface="+mn-ea"/>
                <a:cs typeface="+mn-cs"/>
              </a:rPr>
              <a:t>txhawj</a:t>
            </a:r>
            <a:r>
              <a:rPr lang="en-US" sz="1100" kern="1200" dirty="0">
                <a:solidFill>
                  <a:schemeClr val="tx1"/>
                </a:solidFill>
                <a:effectLst/>
                <a:latin typeface="Calibri" panose="020F0502020204030204" pitchFamily="34" charset="0"/>
                <a:ea typeface="+mn-ea"/>
                <a:cs typeface="+mn-cs"/>
              </a:rPr>
              <a:t>.  </a:t>
            </a:r>
            <a:r>
              <a:rPr lang="en-US" sz="1100" kern="1200" dirty="0" err="1">
                <a:solidFill>
                  <a:schemeClr val="tx1"/>
                </a:solidFill>
                <a:effectLst/>
                <a:latin typeface="Calibri" panose="020F0502020204030204" pitchFamily="34" charset="0"/>
                <a:ea typeface="+mn-ea"/>
                <a:cs typeface="+mn-cs"/>
              </a:rPr>
              <a:t>Nyob</a:t>
            </a:r>
            <a:r>
              <a:rPr lang="en-US" sz="1100" kern="1200" dirty="0">
                <a:solidFill>
                  <a:schemeClr val="tx1"/>
                </a:solidFill>
                <a:effectLst/>
                <a:latin typeface="Calibri" panose="020F0502020204030204" pitchFamily="34" charset="0"/>
                <a:ea typeface="+mn-ea"/>
                <a:cs typeface="+mn-cs"/>
              </a:rPr>
              <a:t> </a:t>
            </a:r>
            <a:r>
              <a:rPr lang="en-US" sz="1100" kern="1200" dirty="0" err="1">
                <a:solidFill>
                  <a:schemeClr val="tx1"/>
                </a:solidFill>
                <a:effectLst/>
                <a:latin typeface="Calibri" panose="020F0502020204030204" pitchFamily="34" charset="0"/>
                <a:ea typeface="+mn-ea"/>
                <a:cs typeface="+mn-cs"/>
              </a:rPr>
              <a:t>rau</a:t>
            </a:r>
            <a:r>
              <a:rPr lang="en-US" sz="1100" kern="1200" dirty="0">
                <a:solidFill>
                  <a:schemeClr val="tx1"/>
                </a:solidFill>
                <a:effectLst/>
                <a:latin typeface="Calibri" panose="020F0502020204030204" pitchFamily="34" charset="0"/>
                <a:ea typeface="+mn-ea"/>
                <a:cs typeface="+mn-cs"/>
              </a:rPr>
              <a:t> </a:t>
            </a:r>
            <a:r>
              <a:rPr lang="en-US" sz="1100" kern="1200" dirty="0" err="1">
                <a:solidFill>
                  <a:schemeClr val="tx1"/>
                </a:solidFill>
                <a:effectLst/>
                <a:latin typeface="Calibri" panose="020F0502020204030204" pitchFamily="34" charset="0"/>
                <a:ea typeface="+mn-ea"/>
                <a:cs typeface="+mn-cs"/>
              </a:rPr>
              <a:t>hmo</a:t>
            </a:r>
            <a:r>
              <a:rPr lang="en-US" sz="1100" kern="1200" dirty="0">
                <a:solidFill>
                  <a:schemeClr val="tx1"/>
                </a:solidFill>
                <a:effectLst/>
                <a:latin typeface="Calibri" panose="020F0502020204030204" pitchFamily="34" charset="0"/>
                <a:ea typeface="+mn-ea"/>
                <a:cs typeface="+mn-cs"/>
              </a:rPr>
              <a:t> no </a:t>
            </a:r>
            <a:r>
              <a:rPr lang="en-US" sz="1100" kern="1200" dirty="0" err="1">
                <a:solidFill>
                  <a:schemeClr val="tx1"/>
                </a:solidFill>
                <a:effectLst/>
                <a:latin typeface="Calibri" panose="020F0502020204030204" pitchFamily="34" charset="0"/>
                <a:ea typeface="+mn-ea"/>
                <a:cs typeface="+mn-cs"/>
              </a:rPr>
              <a:t>thiab</a:t>
            </a:r>
            <a:r>
              <a:rPr lang="en-US" sz="1100" kern="1200" dirty="0">
                <a:solidFill>
                  <a:schemeClr val="tx1"/>
                </a:solidFill>
                <a:effectLst/>
                <a:latin typeface="Calibri" panose="020F0502020204030204" pitchFamily="34" charset="0"/>
                <a:ea typeface="+mn-ea"/>
                <a:cs typeface="+mn-cs"/>
              </a:rPr>
              <a:t> </a:t>
            </a:r>
            <a:r>
              <a:rPr lang="en-US" sz="1100" kern="1200" dirty="0" err="1">
                <a:solidFill>
                  <a:schemeClr val="tx1"/>
                </a:solidFill>
                <a:effectLst/>
                <a:latin typeface="Calibri" panose="020F0502020204030204" pitchFamily="34" charset="0"/>
                <a:ea typeface="+mn-ea"/>
                <a:cs typeface="+mn-cs"/>
              </a:rPr>
              <a:t>lwm</a:t>
            </a:r>
            <a:r>
              <a:rPr lang="en-US" sz="1100" kern="1200" dirty="0">
                <a:solidFill>
                  <a:schemeClr val="tx1"/>
                </a:solidFill>
                <a:effectLst/>
                <a:latin typeface="Calibri" panose="020F0502020204030204" pitchFamily="34" charset="0"/>
                <a:ea typeface="+mn-ea"/>
                <a:cs typeface="+mn-cs"/>
              </a:rPr>
              <a:t> </a:t>
            </a:r>
            <a:r>
              <a:rPr lang="en-US" sz="1100" kern="1200" dirty="0" err="1">
                <a:solidFill>
                  <a:schemeClr val="tx1"/>
                </a:solidFill>
                <a:effectLst/>
                <a:latin typeface="Calibri" panose="020F0502020204030204" pitchFamily="34" charset="0"/>
                <a:ea typeface="+mn-ea"/>
                <a:cs typeface="+mn-cs"/>
              </a:rPr>
              <a:t>lub</a:t>
            </a:r>
            <a:r>
              <a:rPr lang="en-US" sz="1100" kern="1200" dirty="0">
                <a:solidFill>
                  <a:schemeClr val="tx1"/>
                </a:solidFill>
                <a:effectLst/>
                <a:latin typeface="Calibri" panose="020F0502020204030204" pitchFamily="34" charset="0"/>
                <a:ea typeface="+mn-ea"/>
                <a:cs typeface="+mn-cs"/>
              </a:rPr>
              <a:t> </a:t>
            </a:r>
            <a:r>
              <a:rPr lang="en-US" sz="1100" kern="1200" dirty="0" err="1">
                <a:solidFill>
                  <a:schemeClr val="tx1"/>
                </a:solidFill>
                <a:effectLst/>
                <a:latin typeface="Calibri" panose="020F0502020204030204" pitchFamily="34" charset="0"/>
                <a:ea typeface="+mn-ea"/>
                <a:cs typeface="+mn-cs"/>
              </a:rPr>
              <a:t>lim</a:t>
            </a:r>
            <a:r>
              <a:rPr lang="en-US" sz="1100" kern="1200" dirty="0">
                <a:solidFill>
                  <a:schemeClr val="tx1"/>
                </a:solidFill>
                <a:effectLst/>
                <a:latin typeface="Calibri" panose="020F0502020204030204" pitchFamily="34" charset="0"/>
                <a:ea typeface="+mn-ea"/>
                <a:cs typeface="+mn-cs"/>
              </a:rPr>
              <a:t> </a:t>
            </a:r>
            <a:r>
              <a:rPr lang="en-US" sz="1100" kern="1200" dirty="0" err="1">
                <a:solidFill>
                  <a:schemeClr val="tx1"/>
                </a:solidFill>
                <a:effectLst/>
                <a:latin typeface="Calibri" panose="020F0502020204030204" pitchFamily="34" charset="0"/>
                <a:ea typeface="+mn-ea"/>
                <a:cs typeface="+mn-cs"/>
              </a:rPr>
              <a:t>tiam</a:t>
            </a:r>
            <a:r>
              <a:rPr lang="en-US" sz="1100" kern="1200" dirty="0">
                <a:solidFill>
                  <a:schemeClr val="tx1"/>
                </a:solidFill>
                <a:effectLst/>
                <a:latin typeface="Calibri" panose="020F0502020204030204" pitchFamily="34" charset="0"/>
                <a:ea typeface="+mn-ea"/>
                <a:cs typeface="+mn-cs"/>
              </a:rPr>
              <a:t> </a:t>
            </a:r>
            <a:r>
              <a:rPr lang="en-US" sz="1100" kern="1200" dirty="0" err="1">
                <a:solidFill>
                  <a:schemeClr val="tx1"/>
                </a:solidFill>
                <a:effectLst/>
                <a:latin typeface="Calibri" panose="020F0502020204030204" pitchFamily="34" charset="0"/>
                <a:ea typeface="+mn-ea"/>
                <a:cs typeface="+mn-cs"/>
              </a:rPr>
              <a:t>yog</a:t>
            </a:r>
            <a:r>
              <a:rPr lang="en-US" sz="1100" kern="1200" dirty="0">
                <a:solidFill>
                  <a:schemeClr val="tx1"/>
                </a:solidFill>
                <a:effectLst/>
                <a:latin typeface="Calibri" panose="020F0502020204030204" pitchFamily="34" charset="0"/>
                <a:ea typeface="+mn-ea"/>
                <a:cs typeface="+mn-cs"/>
              </a:rPr>
              <a:t> </a:t>
            </a:r>
            <a:r>
              <a:rPr lang="en-US" sz="1100" kern="1200" dirty="0" err="1">
                <a:solidFill>
                  <a:schemeClr val="tx1"/>
                </a:solidFill>
                <a:effectLst/>
                <a:latin typeface="Calibri" panose="020F0502020204030204" pitchFamily="34" charset="0"/>
                <a:ea typeface="+mn-ea"/>
                <a:cs typeface="+mn-cs"/>
              </a:rPr>
              <a:t>peb</a:t>
            </a:r>
            <a:r>
              <a:rPr lang="en-US" sz="1100" kern="1200" dirty="0">
                <a:solidFill>
                  <a:schemeClr val="tx1"/>
                </a:solidFill>
                <a:effectLst/>
                <a:latin typeface="Calibri" panose="020F0502020204030204" pitchFamily="34" charset="0"/>
                <a:ea typeface="+mn-ea"/>
                <a:cs typeface="+mn-cs"/>
              </a:rPr>
              <a:t> </a:t>
            </a:r>
            <a:r>
              <a:rPr lang="en-US" sz="1100" kern="1200" dirty="0" err="1">
                <a:solidFill>
                  <a:schemeClr val="tx1"/>
                </a:solidFill>
                <a:effectLst/>
                <a:latin typeface="Calibri" panose="020F0502020204030204" pitchFamily="34" charset="0"/>
                <a:ea typeface="+mn-ea"/>
                <a:cs typeface="+mn-cs"/>
              </a:rPr>
              <a:t>yuav</a:t>
            </a:r>
            <a:r>
              <a:rPr lang="en-US" sz="1100" kern="1200" dirty="0">
                <a:solidFill>
                  <a:schemeClr val="tx1"/>
                </a:solidFill>
                <a:effectLst/>
                <a:latin typeface="Calibri" panose="020F0502020204030204" pitchFamily="34" charset="0"/>
                <a:ea typeface="+mn-ea"/>
                <a:cs typeface="+mn-cs"/>
              </a:rPr>
              <a:t> </a:t>
            </a:r>
            <a:r>
              <a:rPr lang="en-US" sz="1100" kern="1200" dirty="0" err="1">
                <a:solidFill>
                  <a:schemeClr val="tx1"/>
                </a:solidFill>
                <a:effectLst/>
                <a:latin typeface="Calibri" panose="020F0502020204030204" pitchFamily="34" charset="0"/>
                <a:ea typeface="+mn-ea"/>
                <a:cs typeface="+mn-cs"/>
              </a:rPr>
              <a:t>tuaj</a:t>
            </a:r>
            <a:r>
              <a:rPr lang="en-US" sz="1100" kern="1200" dirty="0">
                <a:solidFill>
                  <a:schemeClr val="tx1"/>
                </a:solidFill>
                <a:effectLst/>
                <a:latin typeface="Calibri" panose="020F0502020204030204" pitchFamily="34" charset="0"/>
                <a:ea typeface="+mn-ea"/>
                <a:cs typeface="+mn-cs"/>
              </a:rPr>
              <a:t> </a:t>
            </a:r>
            <a:r>
              <a:rPr lang="en-US" sz="1100" kern="1200" dirty="0" err="1">
                <a:solidFill>
                  <a:schemeClr val="tx1"/>
                </a:solidFill>
                <a:effectLst/>
                <a:latin typeface="Calibri" panose="020F0502020204030204" pitchFamily="34" charset="0"/>
                <a:ea typeface="+mn-ea"/>
                <a:cs typeface="+mn-cs"/>
              </a:rPr>
              <a:t>kawm</a:t>
            </a:r>
            <a:r>
              <a:rPr lang="en-US" sz="1100" kern="1200" dirty="0">
                <a:solidFill>
                  <a:schemeClr val="tx1"/>
                </a:solidFill>
                <a:effectLst/>
                <a:latin typeface="Calibri" panose="020F0502020204030204" pitchFamily="34" charset="0"/>
                <a:ea typeface="+mn-ea"/>
                <a:cs typeface="+mn-cs"/>
              </a:rPr>
              <a:t> </a:t>
            </a:r>
            <a:r>
              <a:rPr lang="en-US" sz="1100" kern="1200" dirty="0" err="1">
                <a:solidFill>
                  <a:schemeClr val="tx1"/>
                </a:solidFill>
                <a:effectLst/>
                <a:latin typeface="Calibri" panose="020F0502020204030204" pitchFamily="34" charset="0"/>
                <a:ea typeface="+mn-ea"/>
                <a:cs typeface="+mn-cs"/>
              </a:rPr>
              <a:t>thiab</a:t>
            </a:r>
            <a:r>
              <a:rPr lang="en-US" sz="1100" kern="1200" dirty="0">
                <a:solidFill>
                  <a:schemeClr val="tx1"/>
                </a:solidFill>
                <a:effectLst/>
                <a:latin typeface="Calibri" panose="020F0502020204030204" pitchFamily="34" charset="0"/>
                <a:ea typeface="+mn-ea"/>
                <a:cs typeface="+mn-cs"/>
              </a:rPr>
              <a:t> sib </a:t>
            </a:r>
            <a:r>
              <a:rPr lang="en-US" sz="1100" kern="1200" dirty="0" err="1">
                <a:solidFill>
                  <a:schemeClr val="tx1"/>
                </a:solidFill>
                <a:effectLst/>
                <a:latin typeface="Calibri" panose="020F0502020204030204" pitchFamily="34" charset="0"/>
                <a:ea typeface="+mn-ea"/>
                <a:cs typeface="+mn-cs"/>
              </a:rPr>
              <a:t>txhawb</a:t>
            </a:r>
            <a:r>
              <a:rPr lang="en-US" sz="1100" kern="1200" dirty="0">
                <a:solidFill>
                  <a:schemeClr val="tx1"/>
                </a:solidFill>
                <a:effectLst/>
                <a:latin typeface="Calibri" panose="020F0502020204030204" pitchFamily="34" charset="0"/>
                <a:ea typeface="+mn-ea"/>
                <a:cs typeface="+mn-cs"/>
              </a:rPr>
              <a:t> </a:t>
            </a:r>
            <a:r>
              <a:rPr lang="en-US" sz="1100" kern="1200" dirty="0" err="1">
                <a:solidFill>
                  <a:schemeClr val="tx1"/>
                </a:solidFill>
                <a:effectLst/>
                <a:latin typeface="Calibri" panose="020F0502020204030204" pitchFamily="34" charset="0"/>
                <a:ea typeface="+mn-ea"/>
                <a:cs typeface="+mn-cs"/>
              </a:rPr>
              <a:t>cov</a:t>
            </a:r>
            <a:r>
              <a:rPr lang="en-US" sz="1100" kern="1200" dirty="0">
                <a:solidFill>
                  <a:schemeClr val="tx1"/>
                </a:solidFill>
                <a:effectLst/>
                <a:latin typeface="Calibri" panose="020F0502020204030204" pitchFamily="34" charset="0"/>
                <a:ea typeface="+mn-ea"/>
                <a:cs typeface="+mn-cs"/>
              </a:rPr>
              <a:t> </a:t>
            </a:r>
            <a:r>
              <a:rPr lang="en-US" sz="1100" kern="1200" dirty="0" err="1">
                <a:solidFill>
                  <a:schemeClr val="tx1"/>
                </a:solidFill>
                <a:effectLst/>
                <a:latin typeface="Calibri" panose="020F0502020204030204" pitchFamily="34" charset="0"/>
                <a:ea typeface="+mn-ea"/>
                <a:cs typeface="+mn-cs"/>
              </a:rPr>
              <a:t>teeb</a:t>
            </a:r>
            <a:r>
              <a:rPr lang="en-US" sz="1100" kern="1200" dirty="0">
                <a:solidFill>
                  <a:schemeClr val="tx1"/>
                </a:solidFill>
                <a:effectLst/>
                <a:latin typeface="Calibri" panose="020F0502020204030204" pitchFamily="34" charset="0"/>
                <a:ea typeface="+mn-ea"/>
                <a:cs typeface="+mn-cs"/>
              </a:rPr>
              <a:t> </a:t>
            </a:r>
            <a:r>
              <a:rPr lang="en-US" sz="1100" kern="1200" dirty="0" err="1">
                <a:solidFill>
                  <a:schemeClr val="tx1"/>
                </a:solidFill>
                <a:effectLst/>
                <a:latin typeface="Calibri" panose="020F0502020204030204" pitchFamily="34" charset="0"/>
                <a:ea typeface="+mn-ea"/>
                <a:cs typeface="+mn-cs"/>
              </a:rPr>
              <a:t>meem</a:t>
            </a:r>
            <a:r>
              <a:rPr lang="en-US" sz="1100" kern="1200" dirty="0">
                <a:solidFill>
                  <a:schemeClr val="tx1"/>
                </a:solidFill>
                <a:effectLst/>
                <a:latin typeface="Calibri" panose="020F0502020204030204" pitchFamily="34" charset="0"/>
                <a:ea typeface="+mn-ea"/>
                <a:cs typeface="+mn-cs"/>
              </a:rPr>
              <a:t> no </a:t>
            </a:r>
            <a:r>
              <a:rPr lang="en-US" sz="1100" kern="1200" dirty="0" err="1">
                <a:solidFill>
                  <a:schemeClr val="tx1"/>
                </a:solidFill>
                <a:effectLst/>
                <a:latin typeface="Calibri" panose="020F0502020204030204" pitchFamily="34" charset="0"/>
                <a:ea typeface="+mn-ea"/>
                <a:cs typeface="+mn-cs"/>
              </a:rPr>
              <a:t>ua</a:t>
            </a:r>
            <a:r>
              <a:rPr lang="en-US" sz="1100" kern="1200" dirty="0">
                <a:solidFill>
                  <a:schemeClr val="tx1"/>
                </a:solidFill>
                <a:effectLst/>
                <a:latin typeface="Calibri" panose="020F0502020204030204" pitchFamily="34" charset="0"/>
                <a:ea typeface="+mn-ea"/>
                <a:cs typeface="+mn-cs"/>
              </a:rPr>
              <a:t> </a:t>
            </a:r>
            <a:r>
              <a:rPr lang="en-US" sz="1100" kern="1200" dirty="0" err="1">
                <a:solidFill>
                  <a:schemeClr val="tx1"/>
                </a:solidFill>
                <a:effectLst/>
                <a:latin typeface="Calibri" panose="020F0502020204030204" pitchFamily="34" charset="0"/>
                <a:ea typeface="+mn-ea"/>
                <a:cs typeface="+mn-cs"/>
              </a:rPr>
              <a:t>ke</a:t>
            </a:r>
            <a:r>
              <a:rPr lang="en-US" sz="1100" kern="1200" dirty="0">
                <a:solidFill>
                  <a:schemeClr val="tx1"/>
                </a:solidFill>
                <a:effectLst/>
                <a:latin typeface="Calibri" panose="020F0502020204030204" pitchFamily="34" charset="0"/>
                <a:ea typeface="+mn-ea"/>
                <a:cs typeface="+mn-cs"/>
              </a:rPr>
              <a:t>.  </a:t>
            </a:r>
          </a:p>
          <a:p>
            <a:pPr marL="0" marR="0" indent="0" algn="l" defTabSz="914400" rtl="0" eaLnBrk="1" fontAlgn="auto" latinLnBrk="0" hangingPunct="1">
              <a:lnSpc>
                <a:spcPct val="100000"/>
              </a:lnSpc>
              <a:spcBef>
                <a:spcPts val="0"/>
              </a:spcBef>
              <a:spcAft>
                <a:spcPts val="0"/>
              </a:spcAft>
              <a:buClrTx/>
              <a:buSzTx/>
              <a:buFontTx/>
              <a:buNone/>
              <a:tabLst/>
              <a:defRPr/>
            </a:pPr>
            <a:r>
              <a:rPr lang="en-US" sz="1100" i="1" kern="1200" dirty="0">
                <a:solidFill>
                  <a:schemeClr val="tx1"/>
                </a:solidFill>
                <a:effectLst/>
                <a:latin typeface="Calibri" panose="020F0502020204030204" pitchFamily="34" charset="0"/>
                <a:ea typeface="+mn-ea"/>
                <a:cs typeface="+mn-cs"/>
              </a:rPr>
              <a:t>Bumps in the Road Activity.  Read/display each “bump”  (slides 21,</a:t>
            </a:r>
            <a:r>
              <a:rPr lang="en-US" sz="1100" i="1" kern="1200" baseline="0" dirty="0">
                <a:solidFill>
                  <a:schemeClr val="tx1"/>
                </a:solidFill>
                <a:effectLst/>
                <a:latin typeface="Calibri" panose="020F0502020204030204" pitchFamily="34" charset="0"/>
                <a:ea typeface="+mn-ea"/>
                <a:cs typeface="+mn-cs"/>
              </a:rPr>
              <a:t> 22). </a:t>
            </a:r>
            <a:r>
              <a:rPr lang="en-US" sz="1100" i="1" kern="1200" dirty="0">
                <a:solidFill>
                  <a:schemeClr val="tx1"/>
                </a:solidFill>
                <a:effectLst/>
                <a:latin typeface="Calibri" panose="020F0502020204030204" pitchFamily="34" charset="0"/>
                <a:ea typeface="+mn-ea"/>
                <a:cs typeface="+mn-cs"/>
              </a:rPr>
              <a:t> Give parents a minute or two to discuss a possible response – how they might</a:t>
            </a:r>
            <a:r>
              <a:rPr lang="en-US" sz="1100" i="1" kern="1200" baseline="0" dirty="0">
                <a:solidFill>
                  <a:schemeClr val="tx1"/>
                </a:solidFill>
                <a:effectLst/>
                <a:latin typeface="Calibri" panose="020F0502020204030204" pitchFamily="34" charset="0"/>
                <a:ea typeface="+mn-ea"/>
                <a:cs typeface="+mn-cs"/>
              </a:rPr>
              <a:t> </a:t>
            </a:r>
            <a:r>
              <a:rPr lang="en-US" sz="1100" i="1" kern="1200" dirty="0">
                <a:solidFill>
                  <a:schemeClr val="tx1"/>
                </a:solidFill>
                <a:effectLst/>
                <a:latin typeface="Calibri" panose="020F0502020204030204" pitchFamily="34" charset="0"/>
                <a:ea typeface="+mn-ea"/>
                <a:cs typeface="+mn-cs"/>
              </a:rPr>
              <a:t>deal with this challenge.</a:t>
            </a:r>
            <a:r>
              <a:rPr lang="en-US" sz="1100" kern="1200" dirty="0">
                <a:solidFill>
                  <a:schemeClr val="tx1"/>
                </a:solidFill>
                <a:effectLst/>
                <a:latin typeface="Calibri" panose="020F0502020204030204" pitchFamily="34" charset="0"/>
                <a:ea typeface="+mn-ea"/>
                <a:cs typeface="+mn-cs"/>
              </a:rPr>
              <a:t>  </a:t>
            </a:r>
            <a:r>
              <a:rPr lang="en-US" sz="1100" i="1" kern="1200" dirty="0">
                <a:solidFill>
                  <a:schemeClr val="tx1"/>
                </a:solidFill>
                <a:effectLst/>
                <a:latin typeface="Calibri" panose="020F0502020204030204" pitchFamily="34" charset="0"/>
                <a:ea typeface="+mn-ea"/>
                <a:cs typeface="+mn-cs"/>
              </a:rPr>
              <a:t>Share a few comments then click on the “bump” slide to show the response we created.</a:t>
            </a:r>
            <a:endParaRPr lang="en-US" sz="1100" kern="1200" dirty="0">
              <a:solidFill>
                <a:schemeClr val="tx1"/>
              </a:solidFill>
              <a:effectLst/>
              <a:latin typeface="Calibri" panose="020F0502020204030204" pitchFamily="34" charset="0"/>
              <a:ea typeface="+mn-ea"/>
              <a:cs typeface="+mn-cs"/>
            </a:endParaRPr>
          </a:p>
        </p:txBody>
      </p:sp>
    </p:spTree>
    <p:extLst>
      <p:ext uri="{BB962C8B-B14F-4D97-AF65-F5344CB8AC3E}">
        <p14:creationId xmlns:p14="http://schemas.microsoft.com/office/powerpoint/2010/main" val="37845560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endParaRPr lang="en-US" baseline="0" dirty="0"/>
          </a:p>
          <a:p>
            <a:pPr>
              <a:buNone/>
            </a:pPr>
            <a:endParaRPr lang="en-US" dirty="0"/>
          </a:p>
        </p:txBody>
      </p:sp>
    </p:spTree>
    <p:extLst>
      <p:ext uri="{BB962C8B-B14F-4D97-AF65-F5344CB8AC3E}">
        <p14:creationId xmlns:p14="http://schemas.microsoft.com/office/powerpoint/2010/main" val="41376385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endParaRPr lang="en-US" dirty="0"/>
          </a:p>
        </p:txBody>
      </p:sp>
    </p:spTree>
    <p:extLst>
      <p:ext uri="{BB962C8B-B14F-4D97-AF65-F5344CB8AC3E}">
        <p14:creationId xmlns:p14="http://schemas.microsoft.com/office/powerpoint/2010/main" val="36523870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14" name="Google Shape;314;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Calibri"/>
              <a:buNone/>
            </a:pPr>
            <a:r>
              <a:rPr lang="en-US" sz="1100" dirty="0"/>
              <a:t>The Dual Language and Immersion Family Partnership program is supported by a United States Department of Education grant from the Office of English Language Acquisition.</a:t>
            </a:r>
            <a:endParaRPr sz="1100" dirty="0"/>
          </a:p>
          <a:p>
            <a:pPr marL="0" marR="0" lvl="0" indent="0" algn="l" rtl="0">
              <a:lnSpc>
                <a:spcPct val="100000"/>
              </a:lnSpc>
              <a:spcBef>
                <a:spcPts val="0"/>
              </a:spcBef>
              <a:spcAft>
                <a:spcPts val="0"/>
              </a:spcAft>
              <a:buClr>
                <a:schemeClr val="dk1"/>
              </a:buClr>
              <a:buSzPts val="1100"/>
              <a:buFont typeface="Calibri"/>
              <a:buNone/>
            </a:pPr>
            <a:endParaRPr dirty="0"/>
          </a:p>
          <a:p>
            <a:pPr marL="0" marR="0" lvl="0" indent="0" algn="l" rtl="0">
              <a:lnSpc>
                <a:spcPct val="100000"/>
              </a:lnSpc>
              <a:spcBef>
                <a:spcPts val="0"/>
              </a:spcBef>
              <a:spcAft>
                <a:spcPts val="0"/>
              </a:spcAft>
              <a:buClr>
                <a:schemeClr val="dk1"/>
              </a:buClr>
              <a:buSzPts val="1100"/>
              <a:buFont typeface="Calibri"/>
              <a:buNone/>
            </a:pPr>
            <a:r>
              <a:rPr lang="en-US" dirty="0" err="1">
                <a:solidFill>
                  <a:srgbClr val="6AA84F"/>
                </a:solidFill>
              </a:rPr>
              <a:t>Lub</a:t>
            </a:r>
            <a:r>
              <a:rPr lang="en-US" dirty="0">
                <a:solidFill>
                  <a:srgbClr val="6AA84F"/>
                </a:solidFill>
              </a:rPr>
              <a:t> </a:t>
            </a:r>
            <a:r>
              <a:rPr lang="en-US" dirty="0" err="1">
                <a:solidFill>
                  <a:srgbClr val="6AA84F"/>
                </a:solidFill>
              </a:rPr>
              <a:t>Rooj</a:t>
            </a:r>
            <a:r>
              <a:rPr lang="en-US" dirty="0">
                <a:solidFill>
                  <a:srgbClr val="6AA84F"/>
                </a:solidFill>
              </a:rPr>
              <a:t> </a:t>
            </a:r>
            <a:r>
              <a:rPr lang="en-US" dirty="0" err="1">
                <a:solidFill>
                  <a:srgbClr val="6AA84F"/>
                </a:solidFill>
              </a:rPr>
              <a:t>Kawm</a:t>
            </a:r>
            <a:r>
              <a:rPr lang="en-US" dirty="0">
                <a:solidFill>
                  <a:srgbClr val="6AA84F"/>
                </a:solidFill>
              </a:rPr>
              <a:t> Kev </a:t>
            </a:r>
            <a:r>
              <a:rPr lang="en-US" dirty="0" err="1">
                <a:solidFill>
                  <a:srgbClr val="6AA84F"/>
                </a:solidFill>
              </a:rPr>
              <a:t>Qhia</a:t>
            </a:r>
            <a:r>
              <a:rPr lang="en-US" dirty="0">
                <a:solidFill>
                  <a:srgbClr val="6AA84F"/>
                </a:solidFill>
              </a:rPr>
              <a:t> Ob </a:t>
            </a:r>
            <a:r>
              <a:rPr lang="en-US" dirty="0" err="1">
                <a:solidFill>
                  <a:srgbClr val="6AA84F"/>
                </a:solidFill>
              </a:rPr>
              <a:t>Hoom</a:t>
            </a:r>
            <a:r>
              <a:rPr lang="en-US" dirty="0">
                <a:solidFill>
                  <a:srgbClr val="6AA84F"/>
                </a:solidFill>
              </a:rPr>
              <a:t> </a:t>
            </a:r>
            <a:r>
              <a:rPr lang="en-US" dirty="0" err="1">
                <a:solidFill>
                  <a:srgbClr val="6AA84F"/>
                </a:solidFill>
              </a:rPr>
              <a:t>Lus</a:t>
            </a:r>
            <a:r>
              <a:rPr lang="en-US" dirty="0">
                <a:solidFill>
                  <a:srgbClr val="6AA84F"/>
                </a:solidFill>
              </a:rPr>
              <a:t> Rau </a:t>
            </a:r>
            <a:r>
              <a:rPr lang="en-US" dirty="0" err="1">
                <a:solidFill>
                  <a:srgbClr val="6AA84F"/>
                </a:solidFill>
              </a:rPr>
              <a:t>Tsev</a:t>
            </a:r>
            <a:r>
              <a:rPr lang="en-US" dirty="0">
                <a:solidFill>
                  <a:srgbClr val="6AA84F"/>
                </a:solidFill>
              </a:rPr>
              <a:t> </a:t>
            </a:r>
            <a:r>
              <a:rPr lang="en-US" dirty="0" err="1">
                <a:solidFill>
                  <a:srgbClr val="6AA84F"/>
                </a:solidFill>
              </a:rPr>
              <a:t>Neeg</a:t>
            </a:r>
            <a:r>
              <a:rPr lang="en-US" dirty="0">
                <a:solidFill>
                  <a:srgbClr val="6AA84F"/>
                </a:solidFill>
              </a:rPr>
              <a:t> tau </a:t>
            </a:r>
            <a:r>
              <a:rPr lang="en-US" dirty="0" err="1">
                <a:solidFill>
                  <a:srgbClr val="6AA84F"/>
                </a:solidFill>
              </a:rPr>
              <a:t>txais</a:t>
            </a:r>
            <a:r>
              <a:rPr lang="en-US" dirty="0">
                <a:solidFill>
                  <a:srgbClr val="6AA84F"/>
                </a:solidFill>
              </a:rPr>
              <a:t> </a:t>
            </a:r>
            <a:r>
              <a:rPr lang="en-US" dirty="0" err="1">
                <a:solidFill>
                  <a:srgbClr val="6AA84F"/>
                </a:solidFill>
              </a:rPr>
              <a:t>kev</a:t>
            </a:r>
            <a:r>
              <a:rPr lang="en-US" dirty="0">
                <a:solidFill>
                  <a:srgbClr val="6AA84F"/>
                </a:solidFill>
              </a:rPr>
              <a:t> </a:t>
            </a:r>
            <a:r>
              <a:rPr lang="en-US" dirty="0" err="1">
                <a:solidFill>
                  <a:srgbClr val="6AA84F"/>
                </a:solidFill>
              </a:rPr>
              <a:t>txhawb</a:t>
            </a:r>
            <a:r>
              <a:rPr lang="en-US" dirty="0">
                <a:solidFill>
                  <a:srgbClr val="6AA84F"/>
                </a:solidFill>
              </a:rPr>
              <a:t>  </a:t>
            </a:r>
            <a:r>
              <a:rPr lang="en-US" dirty="0" err="1">
                <a:solidFill>
                  <a:srgbClr val="6AA84F"/>
                </a:solidFill>
              </a:rPr>
              <a:t>ntawm</a:t>
            </a:r>
            <a:r>
              <a:rPr lang="en-US" dirty="0">
                <a:solidFill>
                  <a:srgbClr val="6AA84F"/>
                </a:solidFill>
              </a:rPr>
              <a:t> United States Department of Education  </a:t>
            </a:r>
            <a:r>
              <a:rPr lang="en-US" dirty="0" err="1">
                <a:solidFill>
                  <a:srgbClr val="6AA84F"/>
                </a:solidFill>
              </a:rPr>
              <a:t>uas</a:t>
            </a:r>
            <a:r>
              <a:rPr lang="en-US" dirty="0">
                <a:solidFill>
                  <a:srgbClr val="6AA84F"/>
                </a:solidFill>
              </a:rPr>
              <a:t> </a:t>
            </a:r>
            <a:r>
              <a:rPr lang="en-US" dirty="0" err="1">
                <a:solidFill>
                  <a:srgbClr val="6AA84F"/>
                </a:solidFill>
              </a:rPr>
              <a:t>yog</a:t>
            </a:r>
            <a:r>
              <a:rPr lang="en-US" dirty="0">
                <a:solidFill>
                  <a:srgbClr val="6AA84F"/>
                </a:solidFill>
              </a:rPr>
              <a:t> </a:t>
            </a:r>
            <a:r>
              <a:rPr lang="en-US" dirty="0" err="1">
                <a:solidFill>
                  <a:srgbClr val="6AA84F"/>
                </a:solidFill>
              </a:rPr>
              <a:t>ib</a:t>
            </a:r>
            <a:r>
              <a:rPr lang="en-US" dirty="0">
                <a:solidFill>
                  <a:srgbClr val="6AA84F"/>
                </a:solidFill>
              </a:rPr>
              <a:t> </a:t>
            </a:r>
            <a:r>
              <a:rPr lang="en-US" dirty="0" err="1">
                <a:solidFill>
                  <a:srgbClr val="6AA84F"/>
                </a:solidFill>
              </a:rPr>
              <a:t>qhov</a:t>
            </a:r>
            <a:r>
              <a:rPr lang="en-US" dirty="0">
                <a:solidFill>
                  <a:srgbClr val="6AA84F"/>
                </a:solidFill>
              </a:rPr>
              <a:t> grant los </a:t>
            </a:r>
            <a:r>
              <a:rPr lang="en-US" dirty="0" err="1">
                <a:solidFill>
                  <a:srgbClr val="6AA84F"/>
                </a:solidFill>
              </a:rPr>
              <a:t>ntawm</a:t>
            </a:r>
            <a:r>
              <a:rPr lang="en-US" dirty="0">
                <a:solidFill>
                  <a:srgbClr val="6AA84F"/>
                </a:solidFill>
              </a:rPr>
              <a:t> Office of English Language Acquisition.</a:t>
            </a:r>
            <a:endParaRPr dirty="0">
              <a:solidFill>
                <a:srgbClr val="6AA84F"/>
              </a:solidFill>
            </a:endParaRPr>
          </a:p>
          <a:p>
            <a:pPr marL="0" marR="0" lvl="0" indent="0" algn="l" rtl="0">
              <a:lnSpc>
                <a:spcPct val="100000"/>
              </a:lnSpc>
              <a:spcBef>
                <a:spcPts val="0"/>
              </a:spcBef>
              <a:spcAft>
                <a:spcPts val="0"/>
              </a:spcAft>
              <a:buClr>
                <a:schemeClr val="dk1"/>
              </a:buClr>
              <a:buSzPts val="1100"/>
              <a:buFont typeface="Calibri"/>
              <a:buNone/>
            </a:pPr>
            <a:endParaRPr dirty="0">
              <a:solidFill>
                <a:srgbClr val="FF0000"/>
              </a:solidFill>
            </a:endParaRPr>
          </a:p>
          <a:p>
            <a:pPr marL="0" marR="0" lvl="0" indent="0" algn="l" rtl="0">
              <a:lnSpc>
                <a:spcPct val="100000"/>
              </a:lnSpc>
              <a:spcBef>
                <a:spcPts val="0"/>
              </a:spcBef>
              <a:spcAft>
                <a:spcPts val="0"/>
              </a:spcAft>
              <a:buClr>
                <a:schemeClr val="dk1"/>
              </a:buClr>
              <a:buSzPts val="1100"/>
              <a:buFont typeface="Calibri"/>
              <a:buNone/>
            </a:pPr>
            <a:r>
              <a:rPr lang="en-US" sz="1100" i="1" dirty="0"/>
              <a:t>Facilitators: try to mix up your parents so that they are sitting in mixed language groups. </a:t>
            </a:r>
            <a:endParaRPr dirty="0"/>
          </a:p>
          <a:p>
            <a:pPr marL="0" marR="0" lvl="0" indent="0" algn="l" rtl="0">
              <a:lnSpc>
                <a:spcPct val="100000"/>
              </a:lnSpc>
              <a:spcBef>
                <a:spcPts val="0"/>
              </a:spcBef>
              <a:spcAft>
                <a:spcPts val="0"/>
              </a:spcAft>
              <a:buClr>
                <a:schemeClr val="dk1"/>
              </a:buClr>
              <a:buSzPts val="1100"/>
              <a:buFont typeface="Calibri"/>
              <a:buNone/>
            </a:pPr>
            <a:r>
              <a:rPr lang="en-US" sz="1100" i="0" dirty="0"/>
              <a:t>We are going to be giving these sessions bilingually rather than separating you into different language groups. Your children are together for instruction and that integration is key to program success. Keep in mind, however, that although we will be doing these sessions bilingually, your children are taught in one language or the other – the teachers don’t translate or use both languages during their instruction.</a:t>
            </a:r>
            <a:endParaRPr sz="1100" i="0" dirty="0"/>
          </a:p>
          <a:p>
            <a:pPr marL="0" marR="0" lvl="0" indent="0" algn="l" rtl="0">
              <a:lnSpc>
                <a:spcPct val="100000"/>
              </a:lnSpc>
              <a:spcBef>
                <a:spcPts val="0"/>
              </a:spcBef>
              <a:spcAft>
                <a:spcPts val="0"/>
              </a:spcAft>
              <a:buClr>
                <a:schemeClr val="dk1"/>
              </a:buClr>
              <a:buSzPts val="1100"/>
              <a:buFont typeface="Calibri"/>
              <a:buNone/>
            </a:pPr>
            <a:r>
              <a:rPr lang="en-US" i="1" dirty="0">
                <a:solidFill>
                  <a:srgbClr val="6AA84F"/>
                </a:solidFill>
              </a:rPr>
              <a:t>Tus </a:t>
            </a:r>
            <a:r>
              <a:rPr lang="en-US" i="1" dirty="0" err="1">
                <a:solidFill>
                  <a:srgbClr val="6AA84F"/>
                </a:solidFill>
              </a:rPr>
              <a:t>Qhia</a:t>
            </a:r>
            <a:r>
              <a:rPr lang="en-US" i="1" dirty="0">
                <a:solidFill>
                  <a:srgbClr val="6AA84F"/>
                </a:solidFill>
              </a:rPr>
              <a:t>:  </a:t>
            </a:r>
            <a:r>
              <a:rPr lang="en-US" i="1" dirty="0" err="1">
                <a:solidFill>
                  <a:srgbClr val="6AA84F"/>
                </a:solidFill>
              </a:rPr>
              <a:t>Muab</a:t>
            </a:r>
            <a:r>
              <a:rPr lang="en-US" i="1" dirty="0">
                <a:solidFill>
                  <a:srgbClr val="6AA84F"/>
                </a:solidFill>
              </a:rPr>
              <a:t> </a:t>
            </a:r>
            <a:r>
              <a:rPr lang="en-US" i="1" dirty="0" err="1">
                <a:solidFill>
                  <a:srgbClr val="6AA84F"/>
                </a:solidFill>
              </a:rPr>
              <a:t>cov</a:t>
            </a:r>
            <a:r>
              <a:rPr lang="en-US" i="1" dirty="0">
                <a:solidFill>
                  <a:srgbClr val="6AA84F"/>
                </a:solidFill>
              </a:rPr>
              <a:t> </a:t>
            </a:r>
            <a:r>
              <a:rPr lang="en-US" i="1" dirty="0" err="1">
                <a:solidFill>
                  <a:srgbClr val="6AA84F"/>
                </a:solidFill>
              </a:rPr>
              <a:t>niam</a:t>
            </a:r>
            <a:r>
              <a:rPr lang="en-US" i="1" dirty="0">
                <a:solidFill>
                  <a:srgbClr val="6AA84F"/>
                </a:solidFill>
              </a:rPr>
              <a:t> </a:t>
            </a:r>
            <a:r>
              <a:rPr lang="en-US" i="1" dirty="0" err="1">
                <a:solidFill>
                  <a:srgbClr val="6AA84F"/>
                </a:solidFill>
              </a:rPr>
              <a:t>txiv</a:t>
            </a:r>
            <a:r>
              <a:rPr lang="en-US" i="1" dirty="0">
                <a:solidFill>
                  <a:srgbClr val="6AA84F"/>
                </a:solidFill>
              </a:rPr>
              <a:t> sib </a:t>
            </a:r>
            <a:r>
              <a:rPr lang="en-US" i="1" dirty="0" err="1">
                <a:solidFill>
                  <a:srgbClr val="6AA84F"/>
                </a:solidFill>
              </a:rPr>
              <a:t>xyaws</a:t>
            </a:r>
            <a:r>
              <a:rPr lang="en-US" i="1" dirty="0">
                <a:solidFill>
                  <a:srgbClr val="6AA84F"/>
                </a:solidFill>
              </a:rPr>
              <a:t> </a:t>
            </a:r>
            <a:r>
              <a:rPr lang="en-US" i="1" dirty="0" err="1">
                <a:solidFill>
                  <a:srgbClr val="6AA84F"/>
                </a:solidFill>
              </a:rPr>
              <a:t>kom</a:t>
            </a:r>
            <a:r>
              <a:rPr lang="en-US" i="1" dirty="0">
                <a:solidFill>
                  <a:srgbClr val="6AA84F"/>
                </a:solidFill>
              </a:rPr>
              <a:t> </a:t>
            </a:r>
            <a:r>
              <a:rPr lang="en-US" i="1" dirty="0" err="1">
                <a:solidFill>
                  <a:srgbClr val="6AA84F"/>
                </a:solidFill>
              </a:rPr>
              <a:t>lawv</a:t>
            </a:r>
            <a:r>
              <a:rPr lang="en-US" i="1" dirty="0">
                <a:solidFill>
                  <a:srgbClr val="6AA84F"/>
                </a:solidFill>
              </a:rPr>
              <a:t> </a:t>
            </a:r>
            <a:r>
              <a:rPr lang="en-US" i="1" dirty="0" err="1">
                <a:solidFill>
                  <a:srgbClr val="6AA84F"/>
                </a:solidFill>
              </a:rPr>
              <a:t>zaum</a:t>
            </a:r>
            <a:r>
              <a:rPr lang="en-US" i="1" dirty="0">
                <a:solidFill>
                  <a:srgbClr val="6AA84F"/>
                </a:solidFill>
              </a:rPr>
              <a:t> </a:t>
            </a:r>
            <a:r>
              <a:rPr lang="en-US" i="1" dirty="0" err="1">
                <a:solidFill>
                  <a:srgbClr val="6AA84F"/>
                </a:solidFill>
              </a:rPr>
              <a:t>ua</a:t>
            </a:r>
            <a:r>
              <a:rPr lang="en-US" i="1" dirty="0">
                <a:solidFill>
                  <a:srgbClr val="6AA84F"/>
                </a:solidFill>
              </a:rPr>
              <a:t> </a:t>
            </a:r>
            <a:r>
              <a:rPr lang="en-US" i="1" dirty="0" err="1">
                <a:solidFill>
                  <a:srgbClr val="6AA84F"/>
                </a:solidFill>
              </a:rPr>
              <a:t>ib</a:t>
            </a:r>
            <a:r>
              <a:rPr lang="en-US" i="1" dirty="0">
                <a:solidFill>
                  <a:srgbClr val="6AA84F"/>
                </a:solidFill>
              </a:rPr>
              <a:t> </a:t>
            </a:r>
            <a:r>
              <a:rPr lang="en-US" i="1" dirty="0" err="1">
                <a:solidFill>
                  <a:srgbClr val="6AA84F"/>
                </a:solidFill>
              </a:rPr>
              <a:t>pawg</a:t>
            </a:r>
            <a:r>
              <a:rPr lang="en-US" i="1" dirty="0">
                <a:solidFill>
                  <a:srgbClr val="6AA84F"/>
                </a:solidFill>
              </a:rPr>
              <a:t> </a:t>
            </a:r>
            <a:r>
              <a:rPr lang="en-US" i="1" dirty="0" err="1">
                <a:solidFill>
                  <a:srgbClr val="6AA84F"/>
                </a:solidFill>
              </a:rPr>
              <a:t>cov</a:t>
            </a:r>
            <a:r>
              <a:rPr lang="en-US" i="1" dirty="0">
                <a:solidFill>
                  <a:srgbClr val="6AA84F"/>
                </a:solidFill>
              </a:rPr>
              <a:t> </a:t>
            </a:r>
            <a:r>
              <a:rPr lang="en-US" i="1" dirty="0" err="1">
                <a:solidFill>
                  <a:srgbClr val="6AA84F"/>
                </a:solidFill>
              </a:rPr>
              <a:t>hluas</a:t>
            </a:r>
            <a:r>
              <a:rPr lang="en-US" i="1" dirty="0">
                <a:solidFill>
                  <a:srgbClr val="6AA84F"/>
                </a:solidFill>
              </a:rPr>
              <a:t> </a:t>
            </a:r>
            <a:r>
              <a:rPr lang="en-US" i="1" dirty="0" err="1">
                <a:solidFill>
                  <a:srgbClr val="6AA84F"/>
                </a:solidFill>
              </a:rPr>
              <a:t>txuam</a:t>
            </a:r>
            <a:r>
              <a:rPr lang="en-US" i="1" dirty="0">
                <a:solidFill>
                  <a:srgbClr val="6AA84F"/>
                </a:solidFill>
              </a:rPr>
              <a:t> </a:t>
            </a:r>
            <a:r>
              <a:rPr lang="en-US" i="1" dirty="0" err="1">
                <a:solidFill>
                  <a:srgbClr val="6AA84F"/>
                </a:solidFill>
              </a:rPr>
              <a:t>cov</a:t>
            </a:r>
            <a:r>
              <a:rPr lang="en-US" i="1" dirty="0">
                <a:solidFill>
                  <a:srgbClr val="6AA84F"/>
                </a:solidFill>
              </a:rPr>
              <a:t> </a:t>
            </a:r>
            <a:r>
              <a:rPr lang="en-US" i="1" dirty="0" err="1">
                <a:solidFill>
                  <a:srgbClr val="6AA84F"/>
                </a:solidFill>
              </a:rPr>
              <a:t>laus</a:t>
            </a:r>
            <a:r>
              <a:rPr lang="en-US" i="1" dirty="0">
                <a:solidFill>
                  <a:srgbClr val="6AA84F"/>
                </a:solidFill>
              </a:rPr>
              <a:t> los </a:t>
            </a:r>
            <a:r>
              <a:rPr lang="en-US" i="1" dirty="0" err="1">
                <a:solidFill>
                  <a:srgbClr val="6AA84F"/>
                </a:solidFill>
              </a:rPr>
              <a:t>yog</a:t>
            </a:r>
            <a:r>
              <a:rPr lang="en-US" i="1" dirty="0">
                <a:solidFill>
                  <a:srgbClr val="6AA84F"/>
                </a:solidFill>
              </a:rPr>
              <a:t> </a:t>
            </a:r>
            <a:r>
              <a:rPr lang="en-US" i="1" dirty="0" err="1">
                <a:solidFill>
                  <a:srgbClr val="6AA84F"/>
                </a:solidFill>
              </a:rPr>
              <a:t>muab</a:t>
            </a:r>
            <a:r>
              <a:rPr lang="en-US" i="1" dirty="0">
                <a:solidFill>
                  <a:srgbClr val="6AA84F"/>
                </a:solidFill>
              </a:rPr>
              <a:t> </a:t>
            </a:r>
            <a:r>
              <a:rPr lang="en-US" i="1" dirty="0" err="1">
                <a:solidFill>
                  <a:srgbClr val="6AA84F"/>
                </a:solidFill>
              </a:rPr>
              <a:t>lawv</a:t>
            </a:r>
            <a:r>
              <a:rPr lang="en-US" i="1" dirty="0">
                <a:solidFill>
                  <a:srgbClr val="6AA84F"/>
                </a:solidFill>
              </a:rPr>
              <a:t> </a:t>
            </a:r>
            <a:r>
              <a:rPr lang="en-US" i="1" dirty="0" err="1">
                <a:solidFill>
                  <a:srgbClr val="6AA84F"/>
                </a:solidFill>
              </a:rPr>
              <a:t>ua</a:t>
            </a:r>
            <a:r>
              <a:rPr lang="en-US" i="1" dirty="0">
                <a:solidFill>
                  <a:srgbClr val="6AA84F"/>
                </a:solidFill>
              </a:rPr>
              <a:t> </a:t>
            </a:r>
            <a:r>
              <a:rPr lang="en-US" i="1" dirty="0" err="1">
                <a:solidFill>
                  <a:srgbClr val="6AA84F"/>
                </a:solidFill>
              </a:rPr>
              <a:t>ib</a:t>
            </a:r>
            <a:r>
              <a:rPr lang="en-US" i="1" dirty="0">
                <a:solidFill>
                  <a:srgbClr val="6AA84F"/>
                </a:solidFill>
              </a:rPr>
              <a:t> </a:t>
            </a:r>
            <a:r>
              <a:rPr lang="en-US" i="1" dirty="0" err="1">
                <a:solidFill>
                  <a:srgbClr val="6AA84F"/>
                </a:solidFill>
              </a:rPr>
              <a:t>pawg</a:t>
            </a:r>
            <a:r>
              <a:rPr lang="en-US" i="1" dirty="0">
                <a:solidFill>
                  <a:srgbClr val="6AA84F"/>
                </a:solidFill>
              </a:rPr>
              <a:t> </a:t>
            </a:r>
            <a:r>
              <a:rPr lang="en-US" i="1" dirty="0" err="1">
                <a:solidFill>
                  <a:srgbClr val="6AA84F"/>
                </a:solidFill>
              </a:rPr>
              <a:t>uas</a:t>
            </a:r>
            <a:r>
              <a:rPr lang="en-US" i="1" dirty="0">
                <a:solidFill>
                  <a:srgbClr val="6AA84F"/>
                </a:solidFill>
              </a:rPr>
              <a:t> (</a:t>
            </a:r>
            <a:r>
              <a:rPr lang="en-US" i="1" dirty="0" err="1">
                <a:solidFill>
                  <a:srgbClr val="6AA84F"/>
                </a:solidFill>
              </a:rPr>
              <a:t>hais</a:t>
            </a:r>
            <a:r>
              <a:rPr lang="en-US" i="1" dirty="0">
                <a:solidFill>
                  <a:srgbClr val="6AA84F"/>
                </a:solidFill>
              </a:rPr>
              <a:t> </a:t>
            </a:r>
            <a:r>
              <a:rPr lang="en-US" i="1" dirty="0" err="1">
                <a:solidFill>
                  <a:srgbClr val="6AA84F"/>
                </a:solidFill>
              </a:rPr>
              <a:t>lus</a:t>
            </a:r>
            <a:r>
              <a:rPr lang="en-US" i="1" dirty="0">
                <a:solidFill>
                  <a:srgbClr val="6AA84F"/>
                </a:solidFill>
              </a:rPr>
              <a:t> sib </a:t>
            </a:r>
            <a:r>
              <a:rPr lang="en-US" i="1" dirty="0" err="1">
                <a:solidFill>
                  <a:srgbClr val="6AA84F"/>
                </a:solidFill>
              </a:rPr>
              <a:t>txawv</a:t>
            </a:r>
            <a:r>
              <a:rPr lang="en-US" i="1" dirty="0">
                <a:solidFill>
                  <a:srgbClr val="6AA84F"/>
                </a:solidFill>
              </a:rPr>
              <a:t> </a:t>
            </a:r>
            <a:r>
              <a:rPr lang="en-US" i="1" dirty="0" err="1">
                <a:solidFill>
                  <a:srgbClr val="6AA84F"/>
                </a:solidFill>
              </a:rPr>
              <a:t>txhob</a:t>
            </a:r>
            <a:r>
              <a:rPr lang="en-US" i="1" dirty="0">
                <a:solidFill>
                  <a:srgbClr val="6AA84F"/>
                </a:solidFill>
              </a:rPr>
              <a:t> </a:t>
            </a:r>
            <a:r>
              <a:rPr lang="en-US" i="1" dirty="0" err="1">
                <a:solidFill>
                  <a:srgbClr val="6AA84F"/>
                </a:solidFill>
              </a:rPr>
              <a:t>cia</a:t>
            </a:r>
            <a:r>
              <a:rPr lang="en-US" i="1" dirty="0">
                <a:solidFill>
                  <a:srgbClr val="6AA84F"/>
                </a:solidFill>
              </a:rPr>
              <a:t> tib </a:t>
            </a:r>
            <a:r>
              <a:rPr lang="en-US" i="1" dirty="0" err="1">
                <a:solidFill>
                  <a:srgbClr val="6AA84F"/>
                </a:solidFill>
              </a:rPr>
              <a:t>pawg</a:t>
            </a:r>
            <a:r>
              <a:rPr lang="en-US" i="1" dirty="0">
                <a:solidFill>
                  <a:srgbClr val="6AA84F"/>
                </a:solidFill>
              </a:rPr>
              <a:t> </a:t>
            </a:r>
            <a:r>
              <a:rPr lang="en-US" i="1" dirty="0" err="1">
                <a:solidFill>
                  <a:srgbClr val="6AA84F"/>
                </a:solidFill>
              </a:rPr>
              <a:t>hais</a:t>
            </a:r>
            <a:r>
              <a:rPr lang="en-US" i="1" dirty="0">
                <a:solidFill>
                  <a:srgbClr val="6AA84F"/>
                </a:solidFill>
              </a:rPr>
              <a:t> tib </a:t>
            </a:r>
            <a:r>
              <a:rPr lang="en-US" i="1" dirty="0" err="1">
                <a:solidFill>
                  <a:srgbClr val="6AA84F"/>
                </a:solidFill>
              </a:rPr>
              <a:t>hom</a:t>
            </a:r>
            <a:r>
              <a:rPr lang="en-US" i="1" dirty="0">
                <a:solidFill>
                  <a:srgbClr val="6AA84F"/>
                </a:solidFill>
              </a:rPr>
              <a:t> </a:t>
            </a:r>
            <a:r>
              <a:rPr lang="en-US" i="1" dirty="0" err="1">
                <a:solidFill>
                  <a:srgbClr val="6AA84F"/>
                </a:solidFill>
              </a:rPr>
              <a:t>lus</a:t>
            </a:r>
            <a:r>
              <a:rPr lang="en-US" i="1" dirty="0">
                <a:solidFill>
                  <a:srgbClr val="6AA84F"/>
                </a:solidFill>
              </a:rPr>
              <a:t> </a:t>
            </a:r>
            <a:r>
              <a:rPr lang="en-US" i="1" dirty="0" err="1">
                <a:solidFill>
                  <a:srgbClr val="6AA84F"/>
                </a:solidFill>
              </a:rPr>
              <a:t>xwb</a:t>
            </a:r>
            <a:r>
              <a:rPr lang="en-US" i="1" dirty="0">
                <a:solidFill>
                  <a:srgbClr val="6AA84F"/>
                </a:solidFill>
              </a:rPr>
              <a:t>).</a:t>
            </a:r>
            <a:endParaRPr i="1" dirty="0">
              <a:solidFill>
                <a:srgbClr val="6AA84F"/>
              </a:solidFill>
            </a:endParaRPr>
          </a:p>
          <a:p>
            <a:pPr marL="0" marR="0" lvl="0" indent="0" algn="l" rtl="0">
              <a:lnSpc>
                <a:spcPct val="100000"/>
              </a:lnSpc>
              <a:spcBef>
                <a:spcPts val="0"/>
              </a:spcBef>
              <a:spcAft>
                <a:spcPts val="0"/>
              </a:spcAft>
              <a:buClr>
                <a:schemeClr val="dk1"/>
              </a:buClr>
              <a:buSzPts val="1100"/>
              <a:buFont typeface="Calibri"/>
              <a:buNone/>
            </a:pPr>
            <a:r>
              <a:rPr lang="en-US" dirty="0" err="1">
                <a:solidFill>
                  <a:srgbClr val="6AA84F"/>
                </a:solidFill>
              </a:rPr>
              <a:t>Peb</a:t>
            </a:r>
            <a:r>
              <a:rPr lang="en-US" dirty="0">
                <a:solidFill>
                  <a:srgbClr val="6AA84F"/>
                </a:solidFill>
              </a:rPr>
              <a:t> </a:t>
            </a:r>
            <a:r>
              <a:rPr lang="en-US" dirty="0" err="1">
                <a:solidFill>
                  <a:srgbClr val="6AA84F"/>
                </a:solidFill>
              </a:rPr>
              <a:t>yuav</a:t>
            </a:r>
            <a:r>
              <a:rPr lang="en-US" dirty="0">
                <a:solidFill>
                  <a:srgbClr val="6AA84F"/>
                </a:solidFill>
              </a:rPr>
              <a:t> </a:t>
            </a:r>
            <a:r>
              <a:rPr lang="en-US" dirty="0" err="1">
                <a:solidFill>
                  <a:srgbClr val="6AA84F"/>
                </a:solidFill>
              </a:rPr>
              <a:t>siv</a:t>
            </a:r>
            <a:r>
              <a:rPr lang="en-US" dirty="0">
                <a:solidFill>
                  <a:srgbClr val="6AA84F"/>
                </a:solidFill>
              </a:rPr>
              <a:t> </a:t>
            </a:r>
            <a:r>
              <a:rPr lang="en-US" dirty="0" err="1">
                <a:solidFill>
                  <a:srgbClr val="6AA84F"/>
                </a:solidFill>
              </a:rPr>
              <a:t>lus</a:t>
            </a:r>
            <a:r>
              <a:rPr lang="en-US" dirty="0">
                <a:solidFill>
                  <a:srgbClr val="6AA84F"/>
                </a:solidFill>
              </a:rPr>
              <a:t> </a:t>
            </a:r>
            <a:r>
              <a:rPr lang="en-US" dirty="0" err="1">
                <a:solidFill>
                  <a:srgbClr val="6AA84F"/>
                </a:solidFill>
              </a:rPr>
              <a:t>Hmoob</a:t>
            </a:r>
            <a:r>
              <a:rPr lang="en-US" dirty="0">
                <a:solidFill>
                  <a:srgbClr val="6AA84F"/>
                </a:solidFill>
              </a:rPr>
              <a:t> </a:t>
            </a:r>
            <a:r>
              <a:rPr lang="en-US" dirty="0" err="1">
                <a:solidFill>
                  <a:srgbClr val="6AA84F"/>
                </a:solidFill>
              </a:rPr>
              <a:t>thiab</a:t>
            </a:r>
            <a:r>
              <a:rPr lang="en-US" dirty="0">
                <a:solidFill>
                  <a:srgbClr val="6AA84F"/>
                </a:solidFill>
              </a:rPr>
              <a:t> </a:t>
            </a:r>
            <a:r>
              <a:rPr lang="en-US" dirty="0" err="1">
                <a:solidFill>
                  <a:srgbClr val="6AA84F"/>
                </a:solidFill>
              </a:rPr>
              <a:t>lus</a:t>
            </a:r>
            <a:r>
              <a:rPr lang="en-US" dirty="0">
                <a:solidFill>
                  <a:srgbClr val="6AA84F"/>
                </a:solidFill>
              </a:rPr>
              <a:t> </a:t>
            </a:r>
            <a:r>
              <a:rPr lang="en-US" dirty="0" err="1">
                <a:solidFill>
                  <a:srgbClr val="6AA84F"/>
                </a:solidFill>
              </a:rPr>
              <a:t>Askiv</a:t>
            </a:r>
            <a:r>
              <a:rPr lang="en-US" dirty="0">
                <a:solidFill>
                  <a:srgbClr val="6AA84F"/>
                </a:solidFill>
              </a:rPr>
              <a:t> los </a:t>
            </a:r>
            <a:r>
              <a:rPr lang="en-US" dirty="0" err="1">
                <a:solidFill>
                  <a:srgbClr val="6AA84F"/>
                </a:solidFill>
              </a:rPr>
              <a:t>qhia</a:t>
            </a:r>
            <a:r>
              <a:rPr lang="en-US" dirty="0">
                <a:solidFill>
                  <a:srgbClr val="6AA84F"/>
                </a:solidFill>
              </a:rPr>
              <a:t> 3 </a:t>
            </a:r>
            <a:r>
              <a:rPr lang="en-US" dirty="0" err="1">
                <a:solidFill>
                  <a:srgbClr val="6AA84F"/>
                </a:solidFill>
              </a:rPr>
              <a:t>lub</a:t>
            </a:r>
            <a:r>
              <a:rPr lang="en-US" dirty="0">
                <a:solidFill>
                  <a:srgbClr val="6AA84F"/>
                </a:solidFill>
              </a:rPr>
              <a:t> </a:t>
            </a:r>
            <a:r>
              <a:rPr lang="en-US" dirty="0" err="1">
                <a:solidFill>
                  <a:srgbClr val="6AA84F"/>
                </a:solidFill>
              </a:rPr>
              <a:t>rooj</a:t>
            </a:r>
            <a:r>
              <a:rPr lang="en-US" dirty="0">
                <a:solidFill>
                  <a:srgbClr val="6AA84F"/>
                </a:solidFill>
              </a:rPr>
              <a:t> </a:t>
            </a:r>
            <a:r>
              <a:rPr lang="en-US" dirty="0" err="1">
                <a:solidFill>
                  <a:srgbClr val="6AA84F"/>
                </a:solidFill>
              </a:rPr>
              <a:t>kawm</a:t>
            </a:r>
            <a:r>
              <a:rPr lang="en-US" dirty="0">
                <a:solidFill>
                  <a:srgbClr val="6AA84F"/>
                </a:solidFill>
              </a:rPr>
              <a:t> no, </a:t>
            </a:r>
            <a:r>
              <a:rPr lang="en-US" dirty="0" err="1">
                <a:solidFill>
                  <a:srgbClr val="6AA84F"/>
                </a:solidFill>
              </a:rPr>
              <a:t>kom</a:t>
            </a:r>
            <a:r>
              <a:rPr lang="en-US" dirty="0">
                <a:solidFill>
                  <a:srgbClr val="6AA84F"/>
                </a:solidFill>
              </a:rPr>
              <a:t> </a:t>
            </a:r>
            <a:r>
              <a:rPr lang="en-US" dirty="0" err="1">
                <a:solidFill>
                  <a:srgbClr val="6AA84F"/>
                </a:solidFill>
              </a:rPr>
              <a:t>tsis</a:t>
            </a:r>
            <a:r>
              <a:rPr lang="en-US" dirty="0">
                <a:solidFill>
                  <a:srgbClr val="6AA84F"/>
                </a:solidFill>
              </a:rPr>
              <a:t> </a:t>
            </a:r>
            <a:r>
              <a:rPr lang="en-US" dirty="0" err="1">
                <a:solidFill>
                  <a:srgbClr val="6AA84F"/>
                </a:solidFill>
              </a:rPr>
              <a:t>txhob</a:t>
            </a:r>
            <a:r>
              <a:rPr lang="en-US" dirty="0">
                <a:solidFill>
                  <a:srgbClr val="6AA84F"/>
                </a:solidFill>
              </a:rPr>
              <a:t> tau </a:t>
            </a:r>
            <a:r>
              <a:rPr lang="en-US" dirty="0" err="1">
                <a:solidFill>
                  <a:srgbClr val="6AA84F"/>
                </a:solidFill>
              </a:rPr>
              <a:t>muab</a:t>
            </a:r>
            <a:r>
              <a:rPr lang="en-US" dirty="0">
                <a:solidFill>
                  <a:srgbClr val="6AA84F"/>
                </a:solidFill>
              </a:rPr>
              <a:t> </a:t>
            </a:r>
            <a:r>
              <a:rPr lang="en-US" dirty="0" err="1">
                <a:solidFill>
                  <a:srgbClr val="6AA84F"/>
                </a:solidFill>
              </a:rPr>
              <a:t>nej</a:t>
            </a:r>
            <a:r>
              <a:rPr lang="en-US" dirty="0">
                <a:solidFill>
                  <a:srgbClr val="6AA84F"/>
                </a:solidFill>
              </a:rPr>
              <a:t> </a:t>
            </a:r>
            <a:r>
              <a:rPr lang="en-US" dirty="0" err="1">
                <a:solidFill>
                  <a:srgbClr val="6AA84F"/>
                </a:solidFill>
              </a:rPr>
              <a:t>cais</a:t>
            </a:r>
            <a:r>
              <a:rPr lang="en-US" dirty="0">
                <a:solidFill>
                  <a:srgbClr val="6AA84F"/>
                </a:solidFill>
              </a:rPr>
              <a:t> </a:t>
            </a:r>
            <a:r>
              <a:rPr lang="en-US" dirty="0" err="1">
                <a:solidFill>
                  <a:srgbClr val="6AA84F"/>
                </a:solidFill>
              </a:rPr>
              <a:t>nyias</a:t>
            </a:r>
            <a:r>
              <a:rPr lang="en-US" dirty="0">
                <a:solidFill>
                  <a:srgbClr val="6AA84F"/>
                </a:solidFill>
              </a:rPr>
              <a:t> </a:t>
            </a:r>
            <a:r>
              <a:rPr lang="en-US" dirty="0" err="1">
                <a:solidFill>
                  <a:srgbClr val="6AA84F"/>
                </a:solidFill>
              </a:rPr>
              <a:t>mus</a:t>
            </a:r>
            <a:r>
              <a:rPr lang="en-US" dirty="0">
                <a:solidFill>
                  <a:srgbClr val="6AA84F"/>
                </a:solidFill>
              </a:rPr>
              <a:t> </a:t>
            </a:r>
            <a:r>
              <a:rPr lang="en-US" dirty="0" err="1">
                <a:solidFill>
                  <a:srgbClr val="6AA84F"/>
                </a:solidFill>
              </a:rPr>
              <a:t>raws</a:t>
            </a:r>
            <a:r>
              <a:rPr lang="en-US" dirty="0">
                <a:solidFill>
                  <a:srgbClr val="6AA84F"/>
                </a:solidFill>
              </a:rPr>
              <a:t>  </a:t>
            </a:r>
            <a:r>
              <a:rPr lang="en-US" dirty="0" err="1">
                <a:solidFill>
                  <a:srgbClr val="6AA84F"/>
                </a:solidFill>
              </a:rPr>
              <a:t>nyias</a:t>
            </a:r>
            <a:r>
              <a:rPr lang="en-US" dirty="0">
                <a:solidFill>
                  <a:srgbClr val="6AA84F"/>
                </a:solidFill>
              </a:rPr>
              <a:t> </a:t>
            </a:r>
            <a:r>
              <a:rPr lang="en-US" dirty="0" err="1">
                <a:solidFill>
                  <a:srgbClr val="6AA84F"/>
                </a:solidFill>
              </a:rPr>
              <a:t>hom</a:t>
            </a:r>
            <a:r>
              <a:rPr lang="en-US" dirty="0">
                <a:solidFill>
                  <a:srgbClr val="6AA84F"/>
                </a:solidFill>
              </a:rPr>
              <a:t> </a:t>
            </a:r>
            <a:r>
              <a:rPr lang="en-US" dirty="0" err="1">
                <a:solidFill>
                  <a:srgbClr val="6AA84F"/>
                </a:solidFill>
              </a:rPr>
              <a:t>lus</a:t>
            </a:r>
            <a:r>
              <a:rPr lang="en-US" dirty="0">
                <a:solidFill>
                  <a:srgbClr val="6AA84F"/>
                </a:solidFill>
              </a:rPr>
              <a:t>.  </a:t>
            </a:r>
            <a:r>
              <a:rPr lang="en-US" dirty="0" err="1">
                <a:solidFill>
                  <a:srgbClr val="6AA84F"/>
                </a:solidFill>
              </a:rPr>
              <a:t>Nej</a:t>
            </a:r>
            <a:r>
              <a:rPr lang="en-US" dirty="0">
                <a:solidFill>
                  <a:srgbClr val="6AA84F"/>
                </a:solidFill>
              </a:rPr>
              <a:t> </a:t>
            </a:r>
            <a:r>
              <a:rPr lang="en-US" dirty="0" err="1">
                <a:solidFill>
                  <a:srgbClr val="6AA84F"/>
                </a:solidFill>
              </a:rPr>
              <a:t>cov</a:t>
            </a:r>
            <a:r>
              <a:rPr lang="en-US" dirty="0">
                <a:solidFill>
                  <a:srgbClr val="6AA84F"/>
                </a:solidFill>
              </a:rPr>
              <a:t> me </a:t>
            </a:r>
            <a:r>
              <a:rPr lang="en-US" dirty="0" err="1">
                <a:solidFill>
                  <a:srgbClr val="6AA84F"/>
                </a:solidFill>
              </a:rPr>
              <a:t>nyuam</a:t>
            </a:r>
            <a:r>
              <a:rPr lang="en-US" dirty="0">
                <a:solidFill>
                  <a:srgbClr val="6AA84F"/>
                </a:solidFill>
              </a:rPr>
              <a:t> </a:t>
            </a:r>
            <a:r>
              <a:rPr lang="en-US" dirty="0" err="1">
                <a:solidFill>
                  <a:srgbClr val="6AA84F"/>
                </a:solidFill>
              </a:rPr>
              <a:t>tuaj</a:t>
            </a:r>
            <a:r>
              <a:rPr lang="en-US" dirty="0">
                <a:solidFill>
                  <a:srgbClr val="6AA84F"/>
                </a:solidFill>
              </a:rPr>
              <a:t> </a:t>
            </a:r>
            <a:r>
              <a:rPr lang="en-US" dirty="0" err="1">
                <a:solidFill>
                  <a:srgbClr val="6AA84F"/>
                </a:solidFill>
              </a:rPr>
              <a:t>kawm</a:t>
            </a:r>
            <a:r>
              <a:rPr lang="en-US" dirty="0">
                <a:solidFill>
                  <a:srgbClr val="6AA84F"/>
                </a:solidFill>
              </a:rPr>
              <a:t> </a:t>
            </a:r>
            <a:r>
              <a:rPr lang="en-US" dirty="0" err="1">
                <a:solidFill>
                  <a:srgbClr val="6AA84F"/>
                </a:solidFill>
              </a:rPr>
              <a:t>hauv</a:t>
            </a:r>
            <a:r>
              <a:rPr lang="en-US" dirty="0">
                <a:solidFill>
                  <a:srgbClr val="6AA84F"/>
                </a:solidFill>
              </a:rPr>
              <a:t> chav </a:t>
            </a:r>
            <a:r>
              <a:rPr lang="en-US" dirty="0" err="1">
                <a:solidFill>
                  <a:srgbClr val="6AA84F"/>
                </a:solidFill>
              </a:rPr>
              <a:t>ua</a:t>
            </a:r>
            <a:r>
              <a:rPr lang="en-US" dirty="0">
                <a:solidFill>
                  <a:srgbClr val="6AA84F"/>
                </a:solidFill>
              </a:rPr>
              <a:t> </a:t>
            </a:r>
            <a:r>
              <a:rPr lang="en-US" dirty="0" err="1">
                <a:solidFill>
                  <a:srgbClr val="6AA84F"/>
                </a:solidFill>
              </a:rPr>
              <a:t>ke</a:t>
            </a:r>
            <a:r>
              <a:rPr lang="en-US" dirty="0">
                <a:solidFill>
                  <a:srgbClr val="6AA84F"/>
                </a:solidFill>
              </a:rPr>
              <a:t> </a:t>
            </a:r>
            <a:r>
              <a:rPr lang="en-US" dirty="0" err="1">
                <a:solidFill>
                  <a:srgbClr val="6AA84F"/>
                </a:solidFill>
              </a:rPr>
              <a:t>ces</a:t>
            </a:r>
            <a:r>
              <a:rPr lang="en-US" dirty="0">
                <a:solidFill>
                  <a:srgbClr val="6AA84F"/>
                </a:solidFill>
              </a:rPr>
              <a:t> </a:t>
            </a:r>
            <a:r>
              <a:rPr lang="en-US" dirty="0" err="1">
                <a:solidFill>
                  <a:srgbClr val="6AA84F"/>
                </a:solidFill>
              </a:rPr>
              <a:t>yeej</a:t>
            </a:r>
            <a:r>
              <a:rPr lang="en-US" dirty="0">
                <a:solidFill>
                  <a:srgbClr val="6AA84F"/>
                </a:solidFill>
              </a:rPr>
              <a:t> </a:t>
            </a:r>
            <a:r>
              <a:rPr lang="en-US" dirty="0" err="1">
                <a:solidFill>
                  <a:srgbClr val="6AA84F"/>
                </a:solidFill>
              </a:rPr>
              <a:t>muab</a:t>
            </a:r>
            <a:r>
              <a:rPr lang="en-US" dirty="0">
                <a:solidFill>
                  <a:srgbClr val="6AA84F"/>
                </a:solidFill>
              </a:rPr>
              <a:t> </a:t>
            </a:r>
            <a:r>
              <a:rPr lang="en-US" dirty="0" err="1">
                <a:solidFill>
                  <a:srgbClr val="6AA84F"/>
                </a:solidFill>
              </a:rPr>
              <a:t>lawv</a:t>
            </a:r>
            <a:r>
              <a:rPr lang="en-US" dirty="0">
                <a:solidFill>
                  <a:srgbClr val="6AA84F"/>
                </a:solidFill>
              </a:rPr>
              <a:t> </a:t>
            </a:r>
            <a:r>
              <a:rPr lang="en-US" dirty="0" err="1">
                <a:solidFill>
                  <a:srgbClr val="6AA84F"/>
                </a:solidFill>
              </a:rPr>
              <a:t>zaum</a:t>
            </a:r>
            <a:r>
              <a:rPr lang="en-US" dirty="0">
                <a:solidFill>
                  <a:srgbClr val="6AA84F"/>
                </a:solidFill>
              </a:rPr>
              <a:t> sib </a:t>
            </a:r>
            <a:r>
              <a:rPr lang="en-US" dirty="0" err="1">
                <a:solidFill>
                  <a:srgbClr val="6AA84F"/>
                </a:solidFill>
              </a:rPr>
              <a:t>txuam</a:t>
            </a:r>
            <a:r>
              <a:rPr lang="en-US" dirty="0">
                <a:solidFill>
                  <a:srgbClr val="6AA84F"/>
                </a:solidFill>
              </a:rPr>
              <a:t> </a:t>
            </a:r>
            <a:r>
              <a:rPr lang="en-US" dirty="0" err="1">
                <a:solidFill>
                  <a:srgbClr val="6AA84F"/>
                </a:solidFill>
              </a:rPr>
              <a:t>pem</a:t>
            </a:r>
            <a:r>
              <a:rPr lang="en-US" dirty="0">
                <a:solidFill>
                  <a:srgbClr val="6AA84F"/>
                </a:solidFill>
              </a:rPr>
              <a:t> </a:t>
            </a:r>
            <a:r>
              <a:rPr lang="en-US" dirty="0" err="1">
                <a:solidFill>
                  <a:srgbClr val="6AA84F"/>
                </a:solidFill>
              </a:rPr>
              <a:t>daws</a:t>
            </a:r>
            <a:r>
              <a:rPr lang="en-US" dirty="0">
                <a:solidFill>
                  <a:srgbClr val="6AA84F"/>
                </a:solidFill>
              </a:rPr>
              <a:t>. </a:t>
            </a:r>
            <a:r>
              <a:rPr lang="en-US" dirty="0" err="1">
                <a:solidFill>
                  <a:srgbClr val="6AA84F"/>
                </a:solidFill>
              </a:rPr>
              <a:t>Qhov</a:t>
            </a:r>
            <a:r>
              <a:rPr lang="en-US" dirty="0">
                <a:solidFill>
                  <a:srgbClr val="6AA84F"/>
                </a:solidFill>
              </a:rPr>
              <a:t> no </a:t>
            </a:r>
            <a:r>
              <a:rPr lang="en-US" dirty="0" err="1">
                <a:solidFill>
                  <a:srgbClr val="6AA84F"/>
                </a:solidFill>
              </a:rPr>
              <a:t>yog</a:t>
            </a:r>
            <a:r>
              <a:rPr lang="en-US" dirty="0">
                <a:solidFill>
                  <a:srgbClr val="6AA84F"/>
                </a:solidFill>
              </a:rPr>
              <a:t> </a:t>
            </a:r>
            <a:r>
              <a:rPr lang="en-US" dirty="0" err="1">
                <a:solidFill>
                  <a:srgbClr val="6AA84F"/>
                </a:solidFill>
              </a:rPr>
              <a:t>qhov</a:t>
            </a:r>
            <a:r>
              <a:rPr lang="en-US" dirty="0">
                <a:solidFill>
                  <a:srgbClr val="6AA84F"/>
                </a:solidFill>
              </a:rPr>
              <a:t> </a:t>
            </a:r>
            <a:r>
              <a:rPr lang="en-US" dirty="0" err="1">
                <a:solidFill>
                  <a:srgbClr val="6AA84F"/>
                </a:solidFill>
              </a:rPr>
              <a:t>yuav</a:t>
            </a:r>
            <a:r>
              <a:rPr lang="en-US" dirty="0">
                <a:solidFill>
                  <a:srgbClr val="6AA84F"/>
                </a:solidFill>
              </a:rPr>
              <a:t> </a:t>
            </a:r>
            <a:r>
              <a:rPr lang="en-US" dirty="0" err="1">
                <a:solidFill>
                  <a:srgbClr val="6AA84F"/>
                </a:solidFill>
              </a:rPr>
              <a:t>kom</a:t>
            </a:r>
            <a:r>
              <a:rPr lang="en-US" dirty="0">
                <a:solidFill>
                  <a:srgbClr val="6AA84F"/>
                </a:solidFill>
              </a:rPr>
              <a:t> </a:t>
            </a:r>
            <a:r>
              <a:rPr lang="en-US" dirty="0" err="1">
                <a:solidFill>
                  <a:srgbClr val="6AA84F"/>
                </a:solidFill>
              </a:rPr>
              <a:t>lawv</a:t>
            </a:r>
            <a:r>
              <a:rPr lang="en-US" dirty="0">
                <a:solidFill>
                  <a:srgbClr val="6AA84F"/>
                </a:solidFill>
              </a:rPr>
              <a:t> </a:t>
            </a:r>
            <a:r>
              <a:rPr lang="en-US" dirty="0" err="1">
                <a:solidFill>
                  <a:srgbClr val="6AA84F"/>
                </a:solidFill>
              </a:rPr>
              <a:t>kawm</a:t>
            </a:r>
            <a:r>
              <a:rPr lang="en-US" dirty="0">
                <a:solidFill>
                  <a:srgbClr val="6AA84F"/>
                </a:solidFill>
              </a:rPr>
              <a:t> tau </a:t>
            </a:r>
            <a:r>
              <a:rPr lang="en-US" dirty="0" err="1">
                <a:solidFill>
                  <a:srgbClr val="6AA84F"/>
                </a:solidFill>
              </a:rPr>
              <a:t>mus</a:t>
            </a:r>
            <a:r>
              <a:rPr lang="en-US" dirty="0">
                <a:solidFill>
                  <a:srgbClr val="6AA84F"/>
                </a:solidFill>
              </a:rPr>
              <a:t> zoo.  </a:t>
            </a:r>
            <a:r>
              <a:rPr lang="en-US" dirty="0" err="1">
                <a:solidFill>
                  <a:srgbClr val="6AA84F"/>
                </a:solidFill>
              </a:rPr>
              <a:t>Nco</a:t>
            </a:r>
            <a:r>
              <a:rPr lang="en-US" dirty="0">
                <a:solidFill>
                  <a:srgbClr val="6AA84F"/>
                </a:solidFill>
              </a:rPr>
              <a:t> </a:t>
            </a:r>
            <a:r>
              <a:rPr lang="en-US" dirty="0" err="1">
                <a:solidFill>
                  <a:srgbClr val="6AA84F"/>
                </a:solidFill>
              </a:rPr>
              <a:t>cia</a:t>
            </a:r>
            <a:r>
              <a:rPr lang="en-US" dirty="0">
                <a:solidFill>
                  <a:srgbClr val="6AA84F"/>
                </a:solidFill>
              </a:rPr>
              <a:t> </a:t>
            </a:r>
            <a:r>
              <a:rPr lang="en-US" dirty="0" err="1">
                <a:solidFill>
                  <a:srgbClr val="6AA84F"/>
                </a:solidFill>
              </a:rPr>
              <a:t>tias</a:t>
            </a:r>
            <a:r>
              <a:rPr lang="en-US" dirty="0">
                <a:solidFill>
                  <a:srgbClr val="6AA84F"/>
                </a:solidFill>
              </a:rPr>
              <a:t> </a:t>
            </a:r>
            <a:r>
              <a:rPr lang="en-US" dirty="0" err="1">
                <a:solidFill>
                  <a:srgbClr val="6AA84F"/>
                </a:solidFill>
              </a:rPr>
              <a:t>peb</a:t>
            </a:r>
            <a:r>
              <a:rPr lang="en-US" dirty="0">
                <a:solidFill>
                  <a:srgbClr val="6AA84F"/>
                </a:solidFill>
              </a:rPr>
              <a:t> </a:t>
            </a:r>
            <a:r>
              <a:rPr lang="en-US" dirty="0" err="1">
                <a:solidFill>
                  <a:srgbClr val="6AA84F"/>
                </a:solidFill>
              </a:rPr>
              <a:t>txawm</a:t>
            </a:r>
            <a:r>
              <a:rPr lang="en-US" dirty="0">
                <a:solidFill>
                  <a:srgbClr val="6AA84F"/>
                </a:solidFill>
              </a:rPr>
              <a:t> </a:t>
            </a:r>
            <a:r>
              <a:rPr lang="en-US" dirty="0" err="1">
                <a:solidFill>
                  <a:srgbClr val="6AA84F"/>
                </a:solidFill>
              </a:rPr>
              <a:t>siv</a:t>
            </a:r>
            <a:r>
              <a:rPr lang="en-US" dirty="0">
                <a:solidFill>
                  <a:srgbClr val="6AA84F"/>
                </a:solidFill>
              </a:rPr>
              <a:t> </a:t>
            </a:r>
            <a:r>
              <a:rPr lang="en-US" dirty="0" err="1">
                <a:solidFill>
                  <a:srgbClr val="6AA84F"/>
                </a:solidFill>
              </a:rPr>
              <a:t>ob</a:t>
            </a:r>
            <a:r>
              <a:rPr lang="en-US" dirty="0">
                <a:solidFill>
                  <a:srgbClr val="6AA84F"/>
                </a:solidFill>
              </a:rPr>
              <a:t> </a:t>
            </a:r>
            <a:r>
              <a:rPr lang="en-US" dirty="0" err="1">
                <a:solidFill>
                  <a:srgbClr val="6AA84F"/>
                </a:solidFill>
              </a:rPr>
              <a:t>hom</a:t>
            </a:r>
            <a:r>
              <a:rPr lang="en-US" dirty="0">
                <a:solidFill>
                  <a:srgbClr val="6AA84F"/>
                </a:solidFill>
              </a:rPr>
              <a:t> </a:t>
            </a:r>
            <a:r>
              <a:rPr lang="en-US" dirty="0" err="1">
                <a:solidFill>
                  <a:srgbClr val="6AA84F"/>
                </a:solidFill>
              </a:rPr>
              <a:t>lus</a:t>
            </a:r>
            <a:r>
              <a:rPr lang="en-US" dirty="0">
                <a:solidFill>
                  <a:srgbClr val="6AA84F"/>
                </a:solidFill>
              </a:rPr>
              <a:t> los </a:t>
            </a:r>
            <a:r>
              <a:rPr lang="en-US" dirty="0" err="1">
                <a:solidFill>
                  <a:srgbClr val="6AA84F"/>
                </a:solidFill>
              </a:rPr>
              <a:t>qhia</a:t>
            </a:r>
            <a:r>
              <a:rPr lang="en-US" dirty="0">
                <a:solidFill>
                  <a:srgbClr val="6AA84F"/>
                </a:solidFill>
              </a:rPr>
              <a:t> 3 </a:t>
            </a:r>
            <a:r>
              <a:rPr lang="en-US" dirty="0" err="1">
                <a:solidFill>
                  <a:srgbClr val="6AA84F"/>
                </a:solidFill>
              </a:rPr>
              <a:t>lub</a:t>
            </a:r>
            <a:r>
              <a:rPr lang="en-US" dirty="0">
                <a:solidFill>
                  <a:srgbClr val="6AA84F"/>
                </a:solidFill>
              </a:rPr>
              <a:t> </a:t>
            </a:r>
            <a:r>
              <a:rPr lang="en-US" dirty="0" err="1">
                <a:solidFill>
                  <a:srgbClr val="6AA84F"/>
                </a:solidFill>
              </a:rPr>
              <a:t>rooj</a:t>
            </a:r>
            <a:r>
              <a:rPr lang="en-US" dirty="0">
                <a:solidFill>
                  <a:srgbClr val="6AA84F"/>
                </a:solidFill>
              </a:rPr>
              <a:t> </a:t>
            </a:r>
            <a:r>
              <a:rPr lang="en-US" dirty="0" err="1">
                <a:solidFill>
                  <a:srgbClr val="6AA84F"/>
                </a:solidFill>
              </a:rPr>
              <a:t>kawm</a:t>
            </a:r>
            <a:r>
              <a:rPr lang="en-US" dirty="0">
                <a:solidFill>
                  <a:srgbClr val="6AA84F"/>
                </a:solidFill>
              </a:rPr>
              <a:t> no, </a:t>
            </a:r>
            <a:r>
              <a:rPr lang="en-US" dirty="0" err="1">
                <a:solidFill>
                  <a:srgbClr val="6AA84F"/>
                </a:solidFill>
              </a:rPr>
              <a:t>tiam</a:t>
            </a:r>
            <a:r>
              <a:rPr lang="en-US" dirty="0">
                <a:solidFill>
                  <a:srgbClr val="6AA84F"/>
                </a:solidFill>
              </a:rPr>
              <a:t> sis </a:t>
            </a:r>
            <a:r>
              <a:rPr lang="en-US" dirty="0" err="1">
                <a:solidFill>
                  <a:srgbClr val="6AA84F"/>
                </a:solidFill>
              </a:rPr>
              <a:t>hauv</a:t>
            </a:r>
            <a:r>
              <a:rPr lang="en-US" dirty="0">
                <a:solidFill>
                  <a:srgbClr val="6AA84F"/>
                </a:solidFill>
              </a:rPr>
              <a:t> chav </a:t>
            </a:r>
            <a:r>
              <a:rPr lang="en-US" dirty="0" err="1">
                <a:solidFill>
                  <a:srgbClr val="6AA84F"/>
                </a:solidFill>
              </a:rPr>
              <a:t>cov</a:t>
            </a:r>
            <a:r>
              <a:rPr lang="en-US" dirty="0">
                <a:solidFill>
                  <a:srgbClr val="6AA84F"/>
                </a:solidFill>
              </a:rPr>
              <a:t> tub </a:t>
            </a:r>
            <a:r>
              <a:rPr lang="en-US" dirty="0" err="1">
                <a:solidFill>
                  <a:srgbClr val="6AA84F"/>
                </a:solidFill>
              </a:rPr>
              <a:t>ntxhais</a:t>
            </a:r>
            <a:r>
              <a:rPr lang="en-US" dirty="0">
                <a:solidFill>
                  <a:srgbClr val="6AA84F"/>
                </a:solidFill>
              </a:rPr>
              <a:t> </a:t>
            </a:r>
            <a:r>
              <a:rPr lang="en-US" dirty="0" err="1">
                <a:solidFill>
                  <a:srgbClr val="6AA84F"/>
                </a:solidFill>
              </a:rPr>
              <a:t>kawm</a:t>
            </a:r>
            <a:r>
              <a:rPr lang="en-US" dirty="0">
                <a:solidFill>
                  <a:srgbClr val="6AA84F"/>
                </a:solidFill>
              </a:rPr>
              <a:t> </a:t>
            </a:r>
            <a:r>
              <a:rPr lang="en-US" dirty="0" err="1">
                <a:solidFill>
                  <a:srgbClr val="6AA84F"/>
                </a:solidFill>
              </a:rPr>
              <a:t>peb</a:t>
            </a:r>
            <a:r>
              <a:rPr lang="en-US" dirty="0">
                <a:solidFill>
                  <a:srgbClr val="6AA84F"/>
                </a:solidFill>
              </a:rPr>
              <a:t> </a:t>
            </a:r>
            <a:r>
              <a:rPr lang="en-US" dirty="0" err="1">
                <a:solidFill>
                  <a:srgbClr val="6AA84F"/>
                </a:solidFill>
              </a:rPr>
              <a:t>tsuas</a:t>
            </a:r>
            <a:r>
              <a:rPr lang="en-US" dirty="0">
                <a:solidFill>
                  <a:srgbClr val="6AA84F"/>
                </a:solidFill>
              </a:rPr>
              <a:t> </a:t>
            </a:r>
            <a:r>
              <a:rPr lang="en-US" dirty="0" err="1">
                <a:solidFill>
                  <a:srgbClr val="6AA84F"/>
                </a:solidFill>
              </a:rPr>
              <a:t>siv</a:t>
            </a:r>
            <a:r>
              <a:rPr lang="en-US" dirty="0">
                <a:solidFill>
                  <a:srgbClr val="6AA84F"/>
                </a:solidFill>
              </a:rPr>
              <a:t> tib yam </a:t>
            </a:r>
            <a:r>
              <a:rPr lang="en-US" dirty="0" err="1">
                <a:solidFill>
                  <a:srgbClr val="6AA84F"/>
                </a:solidFill>
              </a:rPr>
              <a:t>lus</a:t>
            </a:r>
            <a:r>
              <a:rPr lang="en-US" dirty="0">
                <a:solidFill>
                  <a:srgbClr val="6AA84F"/>
                </a:solidFill>
              </a:rPr>
              <a:t> </a:t>
            </a:r>
            <a:r>
              <a:rPr lang="en-US" dirty="0" err="1">
                <a:solidFill>
                  <a:srgbClr val="6AA84F"/>
                </a:solidFill>
              </a:rPr>
              <a:t>xwb</a:t>
            </a:r>
            <a:r>
              <a:rPr lang="en-US" dirty="0">
                <a:solidFill>
                  <a:srgbClr val="6AA84F"/>
                </a:solidFill>
              </a:rPr>
              <a:t>.  </a:t>
            </a:r>
            <a:r>
              <a:rPr lang="en-US" dirty="0" err="1">
                <a:solidFill>
                  <a:srgbClr val="6AA84F"/>
                </a:solidFill>
              </a:rPr>
              <a:t>Cov</a:t>
            </a:r>
            <a:r>
              <a:rPr lang="en-US" dirty="0">
                <a:solidFill>
                  <a:srgbClr val="6AA84F"/>
                </a:solidFill>
              </a:rPr>
              <a:t> </a:t>
            </a:r>
            <a:r>
              <a:rPr lang="en-US" dirty="0" err="1">
                <a:solidFill>
                  <a:srgbClr val="6AA84F"/>
                </a:solidFill>
              </a:rPr>
              <a:t>xib</a:t>
            </a:r>
            <a:r>
              <a:rPr lang="en-US" dirty="0">
                <a:solidFill>
                  <a:srgbClr val="6AA84F"/>
                </a:solidFill>
              </a:rPr>
              <a:t> </a:t>
            </a:r>
            <a:r>
              <a:rPr lang="en-US" dirty="0" err="1">
                <a:solidFill>
                  <a:srgbClr val="6AA84F"/>
                </a:solidFill>
              </a:rPr>
              <a:t>hwb</a:t>
            </a:r>
            <a:r>
              <a:rPr lang="en-US" dirty="0">
                <a:solidFill>
                  <a:srgbClr val="6AA84F"/>
                </a:solidFill>
              </a:rPr>
              <a:t> </a:t>
            </a:r>
            <a:r>
              <a:rPr lang="en-US" dirty="0" err="1">
                <a:solidFill>
                  <a:srgbClr val="6AA84F"/>
                </a:solidFill>
              </a:rPr>
              <a:t>tsis</a:t>
            </a:r>
            <a:r>
              <a:rPr lang="en-US" dirty="0">
                <a:solidFill>
                  <a:srgbClr val="6AA84F"/>
                </a:solidFill>
              </a:rPr>
              <a:t> </a:t>
            </a:r>
            <a:r>
              <a:rPr lang="en-US" dirty="0" err="1">
                <a:solidFill>
                  <a:srgbClr val="6AA84F"/>
                </a:solidFill>
              </a:rPr>
              <a:t>txhais</a:t>
            </a:r>
            <a:r>
              <a:rPr lang="en-US" dirty="0">
                <a:solidFill>
                  <a:srgbClr val="6AA84F"/>
                </a:solidFill>
              </a:rPr>
              <a:t> </a:t>
            </a:r>
            <a:r>
              <a:rPr lang="en-US" dirty="0" err="1">
                <a:solidFill>
                  <a:srgbClr val="6AA84F"/>
                </a:solidFill>
              </a:rPr>
              <a:t>lus</a:t>
            </a:r>
            <a:r>
              <a:rPr lang="en-US" dirty="0">
                <a:solidFill>
                  <a:srgbClr val="6AA84F"/>
                </a:solidFill>
              </a:rPr>
              <a:t> los </a:t>
            </a:r>
            <a:r>
              <a:rPr lang="en-US" dirty="0" err="1">
                <a:solidFill>
                  <a:srgbClr val="6AA84F"/>
                </a:solidFill>
              </a:rPr>
              <a:t>yog</a:t>
            </a:r>
            <a:r>
              <a:rPr lang="en-US" dirty="0">
                <a:solidFill>
                  <a:srgbClr val="6AA84F"/>
                </a:solidFill>
              </a:rPr>
              <a:t> </a:t>
            </a:r>
            <a:r>
              <a:rPr lang="en-US" dirty="0" err="1">
                <a:solidFill>
                  <a:srgbClr val="6AA84F"/>
                </a:solidFill>
              </a:rPr>
              <a:t>siv</a:t>
            </a:r>
            <a:r>
              <a:rPr lang="en-US" dirty="0">
                <a:solidFill>
                  <a:srgbClr val="6AA84F"/>
                </a:solidFill>
              </a:rPr>
              <a:t> </a:t>
            </a:r>
            <a:r>
              <a:rPr lang="en-US" dirty="0" err="1">
                <a:solidFill>
                  <a:srgbClr val="6AA84F"/>
                </a:solidFill>
              </a:rPr>
              <a:t>ob</a:t>
            </a:r>
            <a:r>
              <a:rPr lang="en-US" dirty="0">
                <a:solidFill>
                  <a:srgbClr val="6AA84F"/>
                </a:solidFill>
              </a:rPr>
              <a:t> </a:t>
            </a:r>
            <a:r>
              <a:rPr lang="en-US" dirty="0" err="1">
                <a:solidFill>
                  <a:srgbClr val="6AA84F"/>
                </a:solidFill>
              </a:rPr>
              <a:t>hom</a:t>
            </a:r>
            <a:r>
              <a:rPr lang="en-US" dirty="0">
                <a:solidFill>
                  <a:srgbClr val="6AA84F"/>
                </a:solidFill>
              </a:rPr>
              <a:t> </a:t>
            </a:r>
            <a:r>
              <a:rPr lang="en-US" dirty="0" err="1">
                <a:solidFill>
                  <a:srgbClr val="6AA84F"/>
                </a:solidFill>
              </a:rPr>
              <a:t>lus</a:t>
            </a:r>
            <a:r>
              <a:rPr lang="en-US" dirty="0">
                <a:solidFill>
                  <a:srgbClr val="6AA84F"/>
                </a:solidFill>
              </a:rPr>
              <a:t> </a:t>
            </a:r>
            <a:r>
              <a:rPr lang="en-US" dirty="0" err="1">
                <a:solidFill>
                  <a:srgbClr val="6AA84F"/>
                </a:solidFill>
              </a:rPr>
              <a:t>nyob</a:t>
            </a:r>
            <a:r>
              <a:rPr lang="en-US" dirty="0">
                <a:solidFill>
                  <a:srgbClr val="6AA84F"/>
                </a:solidFill>
              </a:rPr>
              <a:t> </a:t>
            </a:r>
            <a:r>
              <a:rPr lang="en-US" dirty="0" err="1">
                <a:solidFill>
                  <a:srgbClr val="6AA84F"/>
                </a:solidFill>
              </a:rPr>
              <a:t>hauv</a:t>
            </a:r>
            <a:r>
              <a:rPr lang="en-US" dirty="0">
                <a:solidFill>
                  <a:srgbClr val="6AA84F"/>
                </a:solidFill>
              </a:rPr>
              <a:t> li.</a:t>
            </a:r>
            <a:endParaRPr dirty="0">
              <a:solidFill>
                <a:srgbClr val="6AA84F"/>
              </a:solidFil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Shape 12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1" name="Shape 121"/>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457200" marR="0" lvl="0" indent="-298450" algn="l" defTabSz="914400" rtl="0" eaLnBrk="1" fontAlgn="auto" latinLnBrk="0" hangingPunct="1">
              <a:lnSpc>
                <a:spcPct val="100000"/>
              </a:lnSpc>
              <a:spcBef>
                <a:spcPts val="0"/>
              </a:spcBef>
              <a:spcAft>
                <a:spcPts val="0"/>
              </a:spcAft>
              <a:buClr>
                <a:schemeClr val="dk1"/>
              </a:buClr>
              <a:buSzPts val="1100"/>
              <a:buFont typeface="Calibri"/>
              <a:buNone/>
              <a:tabLst/>
              <a:defRPr/>
            </a:pPr>
            <a:r>
              <a:rPr lang="en-US" i="0" baseline="0" dirty="0"/>
              <a:t>The second goal of DLI is Bilingualism and Biliteracy.   Because there is so much information to share about this goal, we will dedicate the entire next session to it.  Be sure to come back for this important presentation.</a:t>
            </a:r>
          </a:p>
          <a:p>
            <a:pPr marL="457200" marR="0" lvl="0" indent="-298450" algn="l" defTabSz="914400" rtl="0" eaLnBrk="1" fontAlgn="auto" latinLnBrk="0" hangingPunct="1">
              <a:lnSpc>
                <a:spcPct val="100000"/>
              </a:lnSpc>
              <a:spcBef>
                <a:spcPts val="0"/>
              </a:spcBef>
              <a:spcAft>
                <a:spcPts val="0"/>
              </a:spcAft>
              <a:buClr>
                <a:schemeClr val="dk1"/>
              </a:buClr>
              <a:buSzPts val="1100"/>
              <a:buFont typeface="Calibri"/>
              <a:buNone/>
              <a:tabLst/>
              <a:defRPr/>
            </a:pPr>
            <a:endParaRPr lang="en-US" i="0" baseline="0" dirty="0"/>
          </a:p>
          <a:p>
            <a:pPr marL="457200" marR="0" lvl="0" indent="-298450" algn="l" defTabSz="914400" rtl="0" eaLnBrk="1" fontAlgn="auto" latinLnBrk="0" hangingPunct="1">
              <a:lnSpc>
                <a:spcPct val="100000"/>
              </a:lnSpc>
              <a:spcBef>
                <a:spcPts val="0"/>
              </a:spcBef>
              <a:spcAft>
                <a:spcPts val="0"/>
              </a:spcAft>
              <a:buClr>
                <a:schemeClr val="dk1"/>
              </a:buClr>
              <a:buSzPts val="1100"/>
              <a:buFont typeface="Calibri"/>
              <a:buNone/>
              <a:tabLst/>
              <a:defRPr/>
            </a:pPr>
            <a:r>
              <a:rPr lang="en-US" i="0" baseline="0" dirty="0" err="1"/>
              <a:t>Lub</a:t>
            </a:r>
            <a:r>
              <a:rPr lang="en-US" i="0" baseline="0" dirty="0"/>
              <a:t> </a:t>
            </a:r>
            <a:r>
              <a:rPr lang="en-US" i="0" baseline="0" dirty="0" err="1"/>
              <a:t>hom</a:t>
            </a:r>
            <a:r>
              <a:rPr lang="en-US" i="0" baseline="0" dirty="0"/>
              <a:t> </a:t>
            </a:r>
            <a:r>
              <a:rPr lang="en-US" i="0" baseline="0" dirty="0" err="1"/>
              <a:t>phiaj</a:t>
            </a:r>
            <a:r>
              <a:rPr lang="en-US" i="0" baseline="0" dirty="0"/>
              <a:t> </a:t>
            </a:r>
            <a:r>
              <a:rPr lang="en-US" i="0" baseline="0" dirty="0" err="1"/>
              <a:t>thib</a:t>
            </a:r>
            <a:r>
              <a:rPr lang="en-US" i="0" baseline="0" dirty="0"/>
              <a:t> </a:t>
            </a:r>
            <a:r>
              <a:rPr lang="en-US" i="0" baseline="0" dirty="0" err="1"/>
              <a:t>ob</a:t>
            </a:r>
            <a:r>
              <a:rPr lang="en-US" i="0" baseline="0" dirty="0"/>
              <a:t> </a:t>
            </a:r>
            <a:r>
              <a:rPr lang="en-US" i="0" baseline="0" dirty="0" err="1"/>
              <a:t>ntawm</a:t>
            </a:r>
            <a:r>
              <a:rPr lang="en-US" i="0" baseline="0" dirty="0"/>
              <a:t> </a:t>
            </a:r>
            <a:r>
              <a:rPr lang="en-US" i="0" baseline="0" dirty="0" err="1"/>
              <a:t>kev</a:t>
            </a:r>
            <a:r>
              <a:rPr lang="en-US" i="0" baseline="0" dirty="0"/>
              <a:t> </a:t>
            </a:r>
            <a:r>
              <a:rPr lang="en-US" i="0" baseline="0" dirty="0" err="1"/>
              <a:t>kawm</a:t>
            </a:r>
            <a:r>
              <a:rPr lang="en-US" i="0" baseline="0" dirty="0"/>
              <a:t> </a:t>
            </a:r>
            <a:r>
              <a:rPr lang="en-US" i="0" baseline="0" dirty="0" err="1"/>
              <a:t>ob</a:t>
            </a:r>
            <a:r>
              <a:rPr lang="en-US" i="0" baseline="0" dirty="0"/>
              <a:t> </a:t>
            </a:r>
            <a:r>
              <a:rPr lang="en-US" i="0" baseline="0" dirty="0" err="1"/>
              <a:t>hom</a:t>
            </a:r>
            <a:r>
              <a:rPr lang="en-US" i="0" baseline="0" dirty="0"/>
              <a:t> </a:t>
            </a:r>
            <a:r>
              <a:rPr lang="en-US" i="0" baseline="0" dirty="0" err="1"/>
              <a:t>lus</a:t>
            </a:r>
            <a:r>
              <a:rPr lang="en-US" i="0" baseline="0" dirty="0"/>
              <a:t> </a:t>
            </a:r>
            <a:r>
              <a:rPr lang="en-US" i="0" baseline="0" dirty="0" err="1"/>
              <a:t>yog</a:t>
            </a:r>
            <a:r>
              <a:rPr lang="en-US" i="0" baseline="0" dirty="0"/>
              <a:t> </a:t>
            </a:r>
            <a:r>
              <a:rPr lang="en-US" i="0" baseline="0" dirty="0" err="1"/>
              <a:t>kev</a:t>
            </a:r>
            <a:r>
              <a:rPr lang="en-US" i="0" baseline="0" dirty="0"/>
              <a:t> </a:t>
            </a:r>
            <a:r>
              <a:rPr lang="en-US" i="0" baseline="0" dirty="0" err="1"/>
              <a:t>keej</a:t>
            </a:r>
            <a:r>
              <a:rPr lang="en-US" i="0" baseline="0" dirty="0"/>
              <a:t> </a:t>
            </a:r>
            <a:r>
              <a:rPr lang="en-US" i="0" baseline="0" dirty="0" err="1"/>
              <a:t>nyeem</a:t>
            </a:r>
            <a:r>
              <a:rPr lang="en-US" i="0" baseline="0" dirty="0"/>
              <a:t>, </a:t>
            </a:r>
            <a:r>
              <a:rPr lang="en-US" i="0" baseline="0" dirty="0" err="1"/>
              <a:t>keej</a:t>
            </a:r>
            <a:r>
              <a:rPr lang="en-US" i="0" baseline="0" dirty="0"/>
              <a:t> </a:t>
            </a:r>
            <a:r>
              <a:rPr lang="en-US" i="0" baseline="0" dirty="0" err="1"/>
              <a:t>sau</a:t>
            </a:r>
            <a:r>
              <a:rPr lang="en-US" i="0" baseline="0" dirty="0"/>
              <a:t> </a:t>
            </a:r>
            <a:r>
              <a:rPr lang="en-US" i="0" baseline="0" dirty="0" err="1"/>
              <a:t>thiab</a:t>
            </a:r>
            <a:r>
              <a:rPr lang="en-US" i="0" baseline="0" dirty="0"/>
              <a:t> </a:t>
            </a:r>
            <a:r>
              <a:rPr lang="en-US" i="0" baseline="0" dirty="0" err="1"/>
              <a:t>keej</a:t>
            </a:r>
            <a:r>
              <a:rPr lang="en-US" i="0" baseline="0" dirty="0"/>
              <a:t> </a:t>
            </a:r>
            <a:r>
              <a:rPr lang="en-US" i="0" baseline="0" dirty="0" err="1"/>
              <a:t>hais</a:t>
            </a:r>
            <a:r>
              <a:rPr lang="en-US" i="0" baseline="0" dirty="0"/>
              <a:t> </a:t>
            </a:r>
            <a:r>
              <a:rPr lang="en-US" i="0" baseline="0" dirty="0" err="1"/>
              <a:t>ob</a:t>
            </a:r>
            <a:r>
              <a:rPr lang="en-US" i="0" baseline="0" dirty="0"/>
              <a:t> </a:t>
            </a:r>
            <a:r>
              <a:rPr lang="en-US" i="0" baseline="0" dirty="0" err="1"/>
              <a:t>hom</a:t>
            </a:r>
            <a:r>
              <a:rPr lang="en-US" i="0" baseline="0" dirty="0"/>
              <a:t> </a:t>
            </a:r>
            <a:r>
              <a:rPr lang="en-US" i="0" baseline="0" dirty="0" err="1"/>
              <a:t>lus</a:t>
            </a:r>
            <a:r>
              <a:rPr lang="en-US" i="0" baseline="0" dirty="0"/>
              <a:t>.  Vim </a:t>
            </a:r>
            <a:r>
              <a:rPr lang="en-US" i="0" baseline="0" dirty="0" err="1"/>
              <a:t>yuav</a:t>
            </a:r>
            <a:r>
              <a:rPr lang="en-US" i="0" baseline="0" dirty="0"/>
              <a:t> </a:t>
            </a:r>
            <a:r>
              <a:rPr lang="en-US" i="0" baseline="0" dirty="0" err="1"/>
              <a:t>muaj</a:t>
            </a:r>
            <a:r>
              <a:rPr lang="en-US" i="0" baseline="0" dirty="0"/>
              <a:t> </a:t>
            </a:r>
            <a:r>
              <a:rPr lang="en-US" i="0" baseline="0" dirty="0" err="1"/>
              <a:t>ntau</a:t>
            </a:r>
            <a:r>
              <a:rPr lang="en-US" i="0" baseline="0" dirty="0"/>
              <a:t> yam </a:t>
            </a:r>
            <a:r>
              <a:rPr lang="en-US" i="0" baseline="0" dirty="0" err="1"/>
              <a:t>peb</a:t>
            </a:r>
            <a:r>
              <a:rPr lang="en-US" i="0" baseline="0" dirty="0"/>
              <a:t> </a:t>
            </a:r>
            <a:r>
              <a:rPr lang="en-US" i="0" baseline="0" dirty="0" err="1"/>
              <a:t>yuav</a:t>
            </a:r>
            <a:r>
              <a:rPr lang="en-US" i="0" baseline="0" dirty="0"/>
              <a:t> </a:t>
            </a:r>
            <a:r>
              <a:rPr lang="en-US" i="0" baseline="0" dirty="0" err="1"/>
              <a:t>qhia</a:t>
            </a:r>
            <a:r>
              <a:rPr lang="en-US" i="0" baseline="0" dirty="0"/>
              <a:t> </a:t>
            </a:r>
            <a:r>
              <a:rPr lang="en-US" i="0" baseline="0" dirty="0" err="1"/>
              <a:t>txog</a:t>
            </a:r>
            <a:r>
              <a:rPr lang="en-US" i="0" baseline="0" dirty="0"/>
              <a:t> </a:t>
            </a:r>
            <a:r>
              <a:rPr lang="en-US" i="0" baseline="0" dirty="0" err="1"/>
              <a:t>lub</a:t>
            </a:r>
            <a:r>
              <a:rPr lang="en-US" i="0" baseline="0" dirty="0"/>
              <a:t> </a:t>
            </a:r>
            <a:r>
              <a:rPr lang="en-US" i="0" baseline="0" dirty="0" err="1"/>
              <a:t>hom</a:t>
            </a:r>
            <a:r>
              <a:rPr lang="en-US" i="0" baseline="0" dirty="0"/>
              <a:t> </a:t>
            </a:r>
            <a:r>
              <a:rPr lang="en-US" i="0" baseline="0" dirty="0" err="1"/>
              <a:t>phiaj</a:t>
            </a:r>
            <a:r>
              <a:rPr lang="en-US" i="0" baseline="0" dirty="0"/>
              <a:t> no, </a:t>
            </a:r>
            <a:r>
              <a:rPr lang="en-US" i="0" baseline="0" dirty="0" err="1"/>
              <a:t>peb</a:t>
            </a:r>
            <a:r>
              <a:rPr lang="en-US" i="0" baseline="0" dirty="0"/>
              <a:t> </a:t>
            </a:r>
            <a:r>
              <a:rPr lang="en-US" i="0" baseline="0" dirty="0" err="1"/>
              <a:t>yuav</a:t>
            </a:r>
            <a:r>
              <a:rPr lang="en-US" i="0" baseline="0" dirty="0"/>
              <a:t> </a:t>
            </a:r>
            <a:r>
              <a:rPr lang="en-US" i="0" baseline="0" dirty="0" err="1"/>
              <a:t>siv</a:t>
            </a:r>
            <a:r>
              <a:rPr lang="en-US" i="0" baseline="0" dirty="0"/>
              <a:t> </a:t>
            </a:r>
            <a:r>
              <a:rPr lang="en-US" i="0" baseline="0" dirty="0" err="1"/>
              <a:t>txoj</a:t>
            </a:r>
            <a:r>
              <a:rPr lang="en-US" i="0" baseline="0" dirty="0"/>
              <a:t> </a:t>
            </a:r>
            <a:r>
              <a:rPr lang="en-US" i="0" baseline="0" dirty="0" err="1"/>
              <a:t>kev</a:t>
            </a:r>
            <a:r>
              <a:rPr lang="en-US" i="0" baseline="0" dirty="0"/>
              <a:t> </a:t>
            </a:r>
            <a:r>
              <a:rPr lang="en-US" i="0" baseline="0" dirty="0" err="1"/>
              <a:t>qhia</a:t>
            </a:r>
            <a:r>
              <a:rPr lang="en-US" i="0" baseline="0" dirty="0"/>
              <a:t> tom </a:t>
            </a:r>
            <a:r>
              <a:rPr lang="en-US" i="0" baseline="0" dirty="0" err="1"/>
              <a:t>ntej</a:t>
            </a:r>
            <a:r>
              <a:rPr lang="en-US" i="0" baseline="0" dirty="0"/>
              <a:t> no </a:t>
            </a:r>
            <a:r>
              <a:rPr lang="en-US" i="0" baseline="0" dirty="0" err="1"/>
              <a:t>txog</a:t>
            </a:r>
            <a:r>
              <a:rPr lang="en-US" i="0" baseline="0" dirty="0"/>
              <a:t> </a:t>
            </a:r>
            <a:r>
              <a:rPr lang="en-US" i="0" baseline="0" dirty="0" err="1"/>
              <a:t>qhov</a:t>
            </a:r>
            <a:r>
              <a:rPr lang="en-US" i="0" baseline="0" dirty="0"/>
              <a:t> no </a:t>
            </a:r>
            <a:r>
              <a:rPr lang="en-US" i="0" baseline="0" dirty="0" err="1"/>
              <a:t>xwb</a:t>
            </a:r>
            <a:r>
              <a:rPr lang="en-US" i="0" baseline="0" dirty="0"/>
              <a:t>.   </a:t>
            </a:r>
            <a:r>
              <a:rPr lang="en-US" i="0" baseline="0" dirty="0" err="1"/>
              <a:t>Yog</a:t>
            </a:r>
            <a:r>
              <a:rPr lang="en-US" i="0" baseline="0" dirty="0"/>
              <a:t> li, </a:t>
            </a:r>
            <a:r>
              <a:rPr lang="en-US" i="0" baseline="0" dirty="0" err="1"/>
              <a:t>rov</a:t>
            </a:r>
            <a:r>
              <a:rPr lang="en-US" i="0" baseline="0" dirty="0"/>
              <a:t> </a:t>
            </a:r>
            <a:r>
              <a:rPr lang="en-US" i="0" baseline="0" dirty="0" err="1"/>
              <a:t>tuaj</a:t>
            </a:r>
            <a:r>
              <a:rPr lang="en-US" i="0" baseline="0" dirty="0"/>
              <a:t> </a:t>
            </a:r>
            <a:r>
              <a:rPr lang="en-US" i="0" baseline="0" dirty="0" err="1"/>
              <a:t>kawm</a:t>
            </a:r>
            <a:r>
              <a:rPr lang="en-US" i="0" baseline="0" dirty="0"/>
              <a:t> vim </a:t>
            </a:r>
            <a:r>
              <a:rPr lang="en-US" i="0" baseline="0" dirty="0" err="1"/>
              <a:t>tias</a:t>
            </a:r>
            <a:r>
              <a:rPr lang="en-US" i="0" baseline="0" dirty="0"/>
              <a:t> </a:t>
            </a:r>
            <a:r>
              <a:rPr lang="en-US" i="0" baseline="0" dirty="0" err="1"/>
              <a:t>qhov</a:t>
            </a:r>
            <a:r>
              <a:rPr lang="en-US" i="0" baseline="0" dirty="0"/>
              <a:t> no </a:t>
            </a:r>
            <a:r>
              <a:rPr lang="en-US" i="0" baseline="0" dirty="0" err="1"/>
              <a:t>tseem</a:t>
            </a:r>
            <a:r>
              <a:rPr lang="en-US" i="0" baseline="0" dirty="0"/>
              <a:t> </a:t>
            </a:r>
            <a:r>
              <a:rPr lang="en-US" i="0" baseline="0" dirty="0" err="1"/>
              <a:t>ceeb</a:t>
            </a:r>
            <a:r>
              <a:rPr lang="en-US" i="0" baseline="0" dirty="0"/>
              <a:t> </a:t>
            </a:r>
            <a:r>
              <a:rPr lang="en-US" i="0" baseline="0" dirty="0" err="1"/>
              <a:t>heev</a:t>
            </a:r>
            <a:r>
              <a:rPr lang="en-US" i="0" baseline="0" dirty="0"/>
              <a:t>.</a:t>
            </a:r>
          </a:p>
          <a:p>
            <a:pPr lvl="0">
              <a:spcBef>
                <a:spcPts val="0"/>
              </a:spcBef>
              <a:buNone/>
            </a:pPr>
            <a:endParaRPr lang="en-US" dirty="0"/>
          </a:p>
        </p:txBody>
      </p:sp>
    </p:spTree>
    <p:extLst>
      <p:ext uri="{BB962C8B-B14F-4D97-AF65-F5344CB8AC3E}">
        <p14:creationId xmlns:p14="http://schemas.microsoft.com/office/powerpoint/2010/main" val="92910462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Shape 12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1" name="Shape 121"/>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lang="en-US" dirty="0"/>
          </a:p>
        </p:txBody>
      </p:sp>
    </p:spTree>
    <p:extLst>
      <p:ext uri="{BB962C8B-B14F-4D97-AF65-F5344CB8AC3E}">
        <p14:creationId xmlns:p14="http://schemas.microsoft.com/office/powerpoint/2010/main" val="101742680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i="1" dirty="0"/>
          </a:p>
        </p:txBody>
      </p:sp>
    </p:spTree>
    <p:extLst>
      <p:ext uri="{BB962C8B-B14F-4D97-AF65-F5344CB8AC3E}">
        <p14:creationId xmlns:p14="http://schemas.microsoft.com/office/powerpoint/2010/main" val="43199789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9"/>
        <p:cNvGrpSpPr/>
        <p:nvPr/>
      </p:nvGrpSpPr>
      <p:grpSpPr>
        <a:xfrm>
          <a:off x="0" y="0"/>
          <a:ext cx="0" cy="0"/>
          <a:chOff x="0" y="0"/>
          <a:chExt cx="0" cy="0"/>
        </a:xfrm>
      </p:grpSpPr>
      <p:sp>
        <p:nvSpPr>
          <p:cNvPr id="680" name="Google Shape;680;p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81" name="Google Shape;681;p3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Calibri"/>
              <a:buNone/>
            </a:pPr>
            <a:endParaRPr i="1" dirty="0"/>
          </a:p>
        </p:txBody>
      </p:sp>
    </p:spTree>
    <p:extLst>
      <p:ext uri="{BB962C8B-B14F-4D97-AF65-F5344CB8AC3E}">
        <p14:creationId xmlns:p14="http://schemas.microsoft.com/office/powerpoint/2010/main" val="381884401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3"/>
        <p:cNvGrpSpPr/>
        <p:nvPr/>
      </p:nvGrpSpPr>
      <p:grpSpPr>
        <a:xfrm>
          <a:off x="0" y="0"/>
          <a:ext cx="0" cy="0"/>
          <a:chOff x="0" y="0"/>
          <a:chExt cx="0" cy="0"/>
        </a:xfrm>
      </p:grpSpPr>
      <p:sp>
        <p:nvSpPr>
          <p:cNvPr id="694" name="Google Shape;694;p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95" name="Google Shape;695;p3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Calibri"/>
              <a:buNone/>
            </a:pPr>
            <a:endParaRPr i="1"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6"/>
        <p:cNvGrpSpPr/>
        <p:nvPr/>
      </p:nvGrpSpPr>
      <p:grpSpPr>
        <a:xfrm>
          <a:off x="0" y="0"/>
          <a:ext cx="0" cy="0"/>
          <a:chOff x="0" y="0"/>
          <a:chExt cx="0" cy="0"/>
        </a:xfrm>
      </p:grpSpPr>
      <p:sp>
        <p:nvSpPr>
          <p:cNvPr id="707" name="Google Shape;707;p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08" name="Google Shape;708;p3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Calibri"/>
              <a:buNone/>
            </a:pPr>
            <a:endParaRPr i="1"/>
          </a:p>
        </p:txBody>
      </p:sp>
    </p:spTree>
    <p:extLst>
      <p:ext uri="{BB962C8B-B14F-4D97-AF65-F5344CB8AC3E}">
        <p14:creationId xmlns:p14="http://schemas.microsoft.com/office/powerpoint/2010/main" val="424029853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endParaRPr lang="en-US" i="0" baseline="0" dirty="0"/>
          </a:p>
        </p:txBody>
      </p:sp>
    </p:spTree>
    <p:extLst>
      <p:ext uri="{BB962C8B-B14F-4D97-AF65-F5344CB8AC3E}">
        <p14:creationId xmlns:p14="http://schemas.microsoft.com/office/powerpoint/2010/main" val="422724926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100" i="1" kern="1200" dirty="0">
                <a:solidFill>
                  <a:schemeClr val="tx1"/>
                </a:solidFill>
                <a:effectLst/>
                <a:latin typeface="Calibri" panose="020F0502020204030204" pitchFamily="34" charset="0"/>
                <a:ea typeface="+mn-ea"/>
                <a:cs typeface="+mn-cs"/>
              </a:rPr>
              <a:t>Share out with the “bump” slides by clicking on the statement and reading it, plus one more click to make the answer appear (read answer).</a:t>
            </a:r>
            <a:endParaRPr lang="en-US" sz="1100" kern="1200" dirty="0">
              <a:solidFill>
                <a:schemeClr val="tx1"/>
              </a:solidFill>
              <a:effectLst/>
              <a:latin typeface="Calibri" panose="020F0502020204030204" pitchFamily="34" charset="0"/>
              <a:ea typeface="+mn-ea"/>
              <a:cs typeface="+mn-cs"/>
            </a:endParaRPr>
          </a:p>
          <a:p>
            <a:r>
              <a:rPr lang="en-US" sz="1100" i="1" kern="1200" dirty="0">
                <a:solidFill>
                  <a:schemeClr val="tx1"/>
                </a:solidFill>
                <a:effectLst/>
                <a:latin typeface="Calibri" panose="020F0502020204030204" pitchFamily="34" charset="0"/>
                <a:ea typeface="+mn-ea"/>
                <a:cs typeface="+mn-cs"/>
              </a:rPr>
              <a:t>Ask if they came up with other ideas for responding to the bump.</a:t>
            </a:r>
            <a:endParaRPr lang="en-US" sz="1100" kern="1200" dirty="0">
              <a:solidFill>
                <a:schemeClr val="tx1"/>
              </a:solidFill>
              <a:effectLst/>
              <a:latin typeface="Calibri" panose="020F0502020204030204" pitchFamily="34" charset="0"/>
              <a:ea typeface="+mn-ea"/>
              <a:cs typeface="+mn-cs"/>
            </a:endParaRPr>
          </a:p>
          <a:p>
            <a:endParaRPr lang="en-US" dirty="0"/>
          </a:p>
        </p:txBody>
      </p:sp>
    </p:spTree>
    <p:extLst>
      <p:ext uri="{BB962C8B-B14F-4D97-AF65-F5344CB8AC3E}">
        <p14:creationId xmlns:p14="http://schemas.microsoft.com/office/powerpoint/2010/main" val="105342110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6"/>
        <p:cNvGrpSpPr/>
        <p:nvPr/>
      </p:nvGrpSpPr>
      <p:grpSpPr>
        <a:xfrm>
          <a:off x="0" y="0"/>
          <a:ext cx="0" cy="0"/>
          <a:chOff x="0" y="0"/>
          <a:chExt cx="0" cy="0"/>
        </a:xfrm>
      </p:grpSpPr>
      <p:sp>
        <p:nvSpPr>
          <p:cNvPr id="757" name="Google Shape;757;p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58" name="Google Shape;758;p4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Calibri"/>
              <a:buNone/>
            </a:pPr>
            <a:r>
              <a:rPr lang="en-US" sz="1100" i="1" dirty="0">
                <a:solidFill>
                  <a:schemeClr val="dk1"/>
                </a:solidFill>
              </a:rPr>
              <a:t>10 minutes</a:t>
            </a:r>
            <a:endParaRPr sz="1100" i="1" dirty="0">
              <a:solidFill>
                <a:schemeClr val="dk1"/>
              </a:solidFill>
            </a:endParaRPr>
          </a:p>
          <a:p>
            <a:pPr marL="0" lvl="0" indent="0" algn="l" rtl="0">
              <a:spcBef>
                <a:spcPts val="0"/>
              </a:spcBef>
              <a:spcAft>
                <a:spcPts val="0"/>
              </a:spcAft>
              <a:buClr>
                <a:schemeClr val="dk1"/>
              </a:buClr>
              <a:buSzPts val="1100"/>
              <a:buFont typeface="Calibri"/>
              <a:buNone/>
            </a:pPr>
            <a:r>
              <a:rPr lang="en-US" i="1" dirty="0">
                <a:solidFill>
                  <a:srgbClr val="199124"/>
                </a:solidFill>
              </a:rPr>
              <a:t>10 </a:t>
            </a:r>
            <a:r>
              <a:rPr lang="en-US" i="1" dirty="0" err="1">
                <a:solidFill>
                  <a:srgbClr val="199124"/>
                </a:solidFill>
              </a:rPr>
              <a:t>Feeb</a:t>
            </a:r>
            <a:endParaRPr i="1" dirty="0">
              <a:solidFill>
                <a:srgbClr val="199124"/>
              </a:solidFil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Distribute</a:t>
            </a:r>
            <a:r>
              <a:rPr lang="en-US" i="1" baseline="0" dirty="0"/>
              <a:t> BINGO cards, one to each table or small group.  Display and read one slide at a time.  Participants find the answer on their bingo card and either mark it with a pencil or, if you want to reuse the sheets, give them bingo markers.  After one table calls BINGO, check their answers.  If time permits, continue playing until another table calls BINGO.  You may not have time to go through all the questions. </a:t>
            </a:r>
            <a:endParaRPr lang="en-US" i="1" dirty="0"/>
          </a:p>
        </p:txBody>
      </p:sp>
    </p:spTree>
    <p:extLst>
      <p:ext uri="{BB962C8B-B14F-4D97-AF65-F5344CB8AC3E}">
        <p14:creationId xmlns:p14="http://schemas.microsoft.com/office/powerpoint/2010/main" val="38700230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p3: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28" name="Google Shape;328;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Calibri"/>
              <a:buNone/>
            </a:pPr>
            <a:r>
              <a:rPr lang="en-US" sz="1100" dirty="0"/>
              <a:t>This grant was awarded to the University of Minnesota in partnership with the following districts/programs: Eastern Carver County Schools, Minneapolis Public Schools, Northfield Public Schools, Risen Christ Catholic School, Roseville Area Schools, and Saint Paul Public Schools. </a:t>
            </a:r>
            <a:endParaRPr dirty="0"/>
          </a:p>
          <a:p>
            <a:pPr marL="0" marR="0" lvl="0" indent="0" algn="l" rtl="0">
              <a:lnSpc>
                <a:spcPct val="100000"/>
              </a:lnSpc>
              <a:spcBef>
                <a:spcPts val="0"/>
              </a:spcBef>
              <a:spcAft>
                <a:spcPts val="0"/>
              </a:spcAft>
              <a:buClr>
                <a:schemeClr val="dk1"/>
              </a:buClr>
              <a:buSzPts val="1100"/>
              <a:buFont typeface="Calibri"/>
              <a:buNone/>
            </a:pPr>
            <a:endParaRPr dirty="0"/>
          </a:p>
          <a:p>
            <a:pPr marL="0" marR="0" lvl="0" indent="0" algn="l" rtl="0">
              <a:lnSpc>
                <a:spcPct val="100000"/>
              </a:lnSpc>
              <a:spcBef>
                <a:spcPts val="0"/>
              </a:spcBef>
              <a:spcAft>
                <a:spcPts val="0"/>
              </a:spcAft>
              <a:buClr>
                <a:schemeClr val="dk1"/>
              </a:buClr>
              <a:buSzPts val="1100"/>
              <a:buFont typeface="Calibri"/>
              <a:buNone/>
            </a:pPr>
            <a:r>
              <a:rPr lang="en-US" dirty="0" err="1">
                <a:solidFill>
                  <a:srgbClr val="199124"/>
                </a:solidFill>
              </a:rPr>
              <a:t>Hais</a:t>
            </a:r>
            <a:r>
              <a:rPr lang="en-US" dirty="0">
                <a:solidFill>
                  <a:srgbClr val="199124"/>
                </a:solidFill>
              </a:rPr>
              <a:t> </a:t>
            </a:r>
            <a:r>
              <a:rPr lang="en-US" dirty="0" err="1">
                <a:solidFill>
                  <a:srgbClr val="199124"/>
                </a:solidFill>
              </a:rPr>
              <a:t>txog</a:t>
            </a:r>
            <a:r>
              <a:rPr lang="en-US" dirty="0">
                <a:solidFill>
                  <a:srgbClr val="199124"/>
                </a:solidFill>
              </a:rPr>
              <a:t> </a:t>
            </a:r>
            <a:r>
              <a:rPr lang="en-US" dirty="0" err="1">
                <a:solidFill>
                  <a:srgbClr val="199124"/>
                </a:solidFill>
              </a:rPr>
              <a:t>ntawm</a:t>
            </a:r>
            <a:r>
              <a:rPr lang="en-US" dirty="0">
                <a:solidFill>
                  <a:srgbClr val="199124"/>
                </a:solidFill>
              </a:rPr>
              <a:t> </a:t>
            </a:r>
            <a:r>
              <a:rPr lang="en-US" dirty="0" err="1">
                <a:solidFill>
                  <a:srgbClr val="199124"/>
                </a:solidFill>
              </a:rPr>
              <a:t>pob</a:t>
            </a:r>
            <a:r>
              <a:rPr lang="en-US" dirty="0">
                <a:solidFill>
                  <a:srgbClr val="199124"/>
                </a:solidFill>
              </a:rPr>
              <a:t> </a:t>
            </a:r>
            <a:r>
              <a:rPr lang="en-US" dirty="0" err="1">
                <a:solidFill>
                  <a:srgbClr val="199124"/>
                </a:solidFill>
              </a:rPr>
              <a:t>nyiaj</a:t>
            </a:r>
            <a:r>
              <a:rPr lang="en-US" dirty="0">
                <a:solidFill>
                  <a:srgbClr val="199124"/>
                </a:solidFill>
              </a:rPr>
              <a:t>, </a:t>
            </a:r>
            <a:r>
              <a:rPr lang="en-US" dirty="0" err="1">
                <a:solidFill>
                  <a:srgbClr val="199124"/>
                </a:solidFill>
              </a:rPr>
              <a:t>lawv</a:t>
            </a:r>
            <a:r>
              <a:rPr lang="en-US" dirty="0">
                <a:solidFill>
                  <a:srgbClr val="199124"/>
                </a:solidFill>
              </a:rPr>
              <a:t> </a:t>
            </a:r>
            <a:r>
              <a:rPr lang="en-US" dirty="0" err="1">
                <a:solidFill>
                  <a:srgbClr val="199124"/>
                </a:solidFill>
              </a:rPr>
              <a:t>muab</a:t>
            </a:r>
            <a:r>
              <a:rPr lang="en-US" dirty="0">
                <a:solidFill>
                  <a:srgbClr val="199124"/>
                </a:solidFill>
              </a:rPr>
              <a:t> </a:t>
            </a:r>
            <a:r>
              <a:rPr lang="en-US" dirty="0" err="1">
                <a:solidFill>
                  <a:srgbClr val="199124"/>
                </a:solidFill>
              </a:rPr>
              <a:t>rau</a:t>
            </a:r>
            <a:r>
              <a:rPr lang="en-US" dirty="0">
                <a:solidFill>
                  <a:srgbClr val="199124"/>
                </a:solidFill>
              </a:rPr>
              <a:t> </a:t>
            </a:r>
            <a:r>
              <a:rPr lang="en-US" dirty="0" err="1">
                <a:solidFill>
                  <a:srgbClr val="199124"/>
                </a:solidFill>
              </a:rPr>
              <a:t>lub</a:t>
            </a:r>
            <a:r>
              <a:rPr lang="en-US" dirty="0">
                <a:solidFill>
                  <a:srgbClr val="199124"/>
                </a:solidFill>
              </a:rPr>
              <a:t> </a:t>
            </a:r>
            <a:r>
              <a:rPr lang="en-US" dirty="0" err="1">
                <a:solidFill>
                  <a:srgbClr val="199124"/>
                </a:solidFill>
              </a:rPr>
              <a:t>tsev</a:t>
            </a:r>
            <a:r>
              <a:rPr lang="en-US" dirty="0">
                <a:solidFill>
                  <a:srgbClr val="199124"/>
                </a:solidFill>
              </a:rPr>
              <a:t> </a:t>
            </a:r>
            <a:r>
              <a:rPr lang="en-US" dirty="0" err="1">
                <a:solidFill>
                  <a:srgbClr val="199124"/>
                </a:solidFill>
              </a:rPr>
              <a:t>kawm</a:t>
            </a:r>
            <a:r>
              <a:rPr lang="en-US" dirty="0">
                <a:solidFill>
                  <a:srgbClr val="199124"/>
                </a:solidFill>
              </a:rPr>
              <a:t> </a:t>
            </a:r>
            <a:r>
              <a:rPr lang="en-US" dirty="0" err="1">
                <a:solidFill>
                  <a:srgbClr val="199124"/>
                </a:solidFill>
              </a:rPr>
              <a:t>ntawv</a:t>
            </a:r>
            <a:r>
              <a:rPr lang="en-US" dirty="0">
                <a:solidFill>
                  <a:srgbClr val="199124"/>
                </a:solidFill>
              </a:rPr>
              <a:t> </a:t>
            </a:r>
            <a:r>
              <a:rPr lang="en-US" dirty="0" err="1">
                <a:solidFill>
                  <a:srgbClr val="199124"/>
                </a:solidFill>
              </a:rPr>
              <a:t>qib</a:t>
            </a:r>
            <a:r>
              <a:rPr lang="en-US" dirty="0">
                <a:solidFill>
                  <a:srgbClr val="199124"/>
                </a:solidFill>
              </a:rPr>
              <a:t> </a:t>
            </a:r>
            <a:r>
              <a:rPr lang="en-US" dirty="0" err="1">
                <a:solidFill>
                  <a:srgbClr val="199124"/>
                </a:solidFill>
              </a:rPr>
              <a:t>siab</a:t>
            </a:r>
            <a:r>
              <a:rPr lang="en-US" dirty="0">
                <a:solidFill>
                  <a:srgbClr val="199124"/>
                </a:solidFill>
              </a:rPr>
              <a:t>, University of Minnesota tau </a:t>
            </a:r>
            <a:r>
              <a:rPr lang="en-US" dirty="0" err="1">
                <a:solidFill>
                  <a:srgbClr val="199124"/>
                </a:solidFill>
              </a:rPr>
              <a:t>muab</a:t>
            </a:r>
            <a:r>
              <a:rPr lang="en-US" dirty="0">
                <a:solidFill>
                  <a:srgbClr val="199124"/>
                </a:solidFill>
              </a:rPr>
              <a:t> </a:t>
            </a:r>
            <a:r>
              <a:rPr lang="en-US" dirty="0" err="1">
                <a:solidFill>
                  <a:srgbClr val="199124"/>
                </a:solidFill>
              </a:rPr>
              <a:t>coj</a:t>
            </a:r>
            <a:r>
              <a:rPr lang="en-US" dirty="0">
                <a:solidFill>
                  <a:srgbClr val="199124"/>
                </a:solidFill>
              </a:rPr>
              <a:t> los sib </a:t>
            </a:r>
            <a:r>
              <a:rPr lang="en-US" dirty="0" err="1">
                <a:solidFill>
                  <a:srgbClr val="199124"/>
                </a:solidFill>
              </a:rPr>
              <a:t>koom</a:t>
            </a:r>
            <a:r>
              <a:rPr lang="en-US" dirty="0">
                <a:solidFill>
                  <a:srgbClr val="199124"/>
                </a:solidFill>
              </a:rPr>
              <a:t> </a:t>
            </a:r>
            <a:r>
              <a:rPr lang="en-US" dirty="0" err="1">
                <a:solidFill>
                  <a:srgbClr val="199124"/>
                </a:solidFill>
              </a:rPr>
              <a:t>tes</a:t>
            </a:r>
            <a:r>
              <a:rPr lang="en-US" dirty="0">
                <a:solidFill>
                  <a:srgbClr val="199124"/>
                </a:solidFill>
              </a:rPr>
              <a:t> </a:t>
            </a:r>
            <a:r>
              <a:rPr lang="en-US" dirty="0" err="1">
                <a:solidFill>
                  <a:srgbClr val="199124"/>
                </a:solidFill>
              </a:rPr>
              <a:t>nrog</a:t>
            </a:r>
            <a:r>
              <a:rPr lang="en-US" dirty="0">
                <a:solidFill>
                  <a:srgbClr val="199124"/>
                </a:solidFill>
              </a:rPr>
              <a:t> </a:t>
            </a:r>
            <a:r>
              <a:rPr lang="en-US" dirty="0" err="1">
                <a:solidFill>
                  <a:srgbClr val="199124"/>
                </a:solidFill>
              </a:rPr>
              <a:t>lwm</a:t>
            </a:r>
            <a:r>
              <a:rPr lang="en-US" dirty="0">
                <a:solidFill>
                  <a:srgbClr val="199124"/>
                </a:solidFill>
              </a:rPr>
              <a:t> </a:t>
            </a:r>
            <a:r>
              <a:rPr lang="en-US" dirty="0" err="1">
                <a:solidFill>
                  <a:srgbClr val="199124"/>
                </a:solidFill>
              </a:rPr>
              <a:t>cov</a:t>
            </a:r>
            <a:r>
              <a:rPr lang="en-US" dirty="0">
                <a:solidFill>
                  <a:srgbClr val="199124"/>
                </a:solidFill>
              </a:rPr>
              <a:t>  </a:t>
            </a:r>
            <a:r>
              <a:rPr lang="en-US" dirty="0" err="1">
                <a:solidFill>
                  <a:srgbClr val="199124"/>
                </a:solidFill>
              </a:rPr>
              <a:t>tsev</a:t>
            </a:r>
            <a:r>
              <a:rPr lang="en-US" dirty="0">
                <a:solidFill>
                  <a:srgbClr val="199124"/>
                </a:solidFill>
              </a:rPr>
              <a:t> </a:t>
            </a:r>
            <a:r>
              <a:rPr lang="en-US" dirty="0" err="1">
                <a:solidFill>
                  <a:srgbClr val="199124"/>
                </a:solidFill>
              </a:rPr>
              <a:t>kawm</a:t>
            </a:r>
            <a:r>
              <a:rPr lang="en-US" dirty="0">
                <a:solidFill>
                  <a:srgbClr val="199124"/>
                </a:solidFill>
              </a:rPr>
              <a:t> </a:t>
            </a:r>
            <a:r>
              <a:rPr lang="en-US" dirty="0" err="1">
                <a:solidFill>
                  <a:srgbClr val="199124"/>
                </a:solidFill>
              </a:rPr>
              <a:t>ntawv</a:t>
            </a:r>
            <a:r>
              <a:rPr lang="en-US" dirty="0">
                <a:solidFill>
                  <a:srgbClr val="199124"/>
                </a:solidFill>
              </a:rPr>
              <a:t> </a:t>
            </a:r>
            <a:r>
              <a:rPr lang="en-US" dirty="0" err="1">
                <a:solidFill>
                  <a:srgbClr val="199124"/>
                </a:solidFill>
              </a:rPr>
              <a:t>xws</a:t>
            </a:r>
            <a:r>
              <a:rPr lang="en-US" dirty="0">
                <a:solidFill>
                  <a:srgbClr val="199124"/>
                </a:solidFill>
              </a:rPr>
              <a:t> li:</a:t>
            </a:r>
            <a:r>
              <a:rPr lang="en-US" dirty="0">
                <a:solidFill>
                  <a:srgbClr val="38761D"/>
                </a:solidFill>
              </a:rPr>
              <a:t>  </a:t>
            </a:r>
            <a:r>
              <a:rPr lang="en-US" dirty="0">
                <a:solidFill>
                  <a:srgbClr val="6AA84F"/>
                </a:solidFill>
              </a:rPr>
              <a:t>Eastern Carver County Schools, Minneapolis Public Schools, Northfield Public Schools, Risen Christ Catholic School, Roseville Area Schools, and Saint Paul Public Schools.</a:t>
            </a:r>
            <a:endParaRPr dirty="0">
              <a:solidFill>
                <a:srgbClr val="6AA84F"/>
              </a:solidFill>
            </a:endParaRPr>
          </a:p>
        </p:txBody>
      </p:sp>
      <p:sp>
        <p:nvSpPr>
          <p:cNvPr id="329" name="Google Shape;329;p3:notes"/>
          <p:cNvSpPr txBox="1">
            <a:spLocks noGrp="1"/>
          </p:cNvSpPr>
          <p:nvPr>
            <p:ph type="sldNum" idx="12"/>
          </p:nvPr>
        </p:nvSpPr>
        <p:spPr>
          <a:xfrm>
            <a:off x="5181600" y="6515100"/>
            <a:ext cx="3962400" cy="342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Calibri"/>
              <a:buNone/>
            </a:pPr>
            <a:fld id="{00000000-1234-1234-1234-123412341234}" type="slidenum">
              <a:rPr lang="en-US" sz="1400" b="0" i="0" u="none" strike="noStrike" cap="none">
                <a:solidFill>
                  <a:srgbClr val="000000"/>
                </a:solidFill>
                <a:latin typeface="Calibri"/>
                <a:ea typeface="Calibri"/>
                <a:cs typeface="Calibri"/>
                <a:sym typeface="Calibri"/>
              </a:rPr>
              <a:t>3</a:t>
            </a:fld>
            <a:endParaRPr sz="14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3"/>
        <p:cNvGrpSpPr/>
        <p:nvPr/>
      </p:nvGrpSpPr>
      <p:grpSpPr>
        <a:xfrm>
          <a:off x="0" y="0"/>
          <a:ext cx="0" cy="0"/>
          <a:chOff x="0" y="0"/>
          <a:chExt cx="0" cy="0"/>
        </a:xfrm>
      </p:grpSpPr>
      <p:sp>
        <p:nvSpPr>
          <p:cNvPr id="764" name="Google Shape;764;p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65" name="Google Shape;765;p4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Calibri"/>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Shape 158"/>
          <p:cNvSpPr>
            <a:spLocks noGrp="1" noRot="1" noChangeAspect="1"/>
          </p:cNvSpPr>
          <p:nvPr>
            <p:ph type="sldImg" idx="2"/>
          </p:nvPr>
        </p:nvSpPr>
        <p:spPr>
          <a:xfrm>
            <a:off x="700088" y="639763"/>
            <a:ext cx="5676900" cy="31940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9" name="Shape 159"/>
          <p:cNvSpPr txBox="1">
            <a:spLocks noGrp="1"/>
          </p:cNvSpPr>
          <p:nvPr>
            <p:ph type="body" idx="1"/>
          </p:nvPr>
        </p:nvSpPr>
        <p:spPr>
          <a:xfrm>
            <a:off x="707708" y="4047054"/>
            <a:ext cx="5661660" cy="3834051"/>
          </a:xfrm>
          <a:prstGeom prst="rect">
            <a:avLst/>
          </a:prstGeom>
        </p:spPr>
        <p:txBody>
          <a:bodyPr wrap="square" lIns="91425" tIns="91425" rIns="91425" bIns="91425" anchor="t" anchorCtr="0">
            <a:noAutofit/>
          </a:bodyPr>
          <a:lstStyle/>
          <a:p>
            <a:pPr marL="0" lvl="0" indent="0" rtl="0">
              <a:lnSpc>
                <a:spcPct val="115000"/>
              </a:lnSpc>
              <a:spcBef>
                <a:spcPts val="0"/>
              </a:spcBef>
              <a:spcAft>
                <a:spcPts val="1600"/>
              </a:spcAft>
              <a:buFontTx/>
              <a:buNone/>
            </a:pPr>
            <a:r>
              <a:rPr lang="en-US" sz="1100" b="0" i="0" u="none" strike="noStrike" kern="1200" cap="none" dirty="0">
                <a:solidFill>
                  <a:schemeClr val="tx1"/>
                </a:solidFill>
                <a:effectLst/>
                <a:latin typeface="Calibri" panose="020F0502020204030204" pitchFamily="34" charset="0"/>
                <a:ea typeface="Calibri"/>
                <a:cs typeface="Calibri"/>
                <a:sym typeface="Calibri"/>
              </a:rPr>
              <a:t>Here you see an example of a kindergarten calendar display in Hmong.  Besides learning math concepts through this daily routine, DLI students learn the foundations of the partner languages: colors, numbers, days of the week, weather expressions and even clothing.</a:t>
            </a:r>
          </a:p>
          <a:p>
            <a:pPr marL="0" lvl="0" indent="0" rtl="0">
              <a:lnSpc>
                <a:spcPct val="115000"/>
              </a:lnSpc>
              <a:spcBef>
                <a:spcPts val="0"/>
              </a:spcBef>
              <a:spcAft>
                <a:spcPts val="1600"/>
              </a:spcAft>
              <a:buFontTx/>
              <a:buNone/>
            </a:pPr>
            <a:endParaRPr lang="en-US" sz="1100" b="0" i="0" u="none" strike="noStrike" kern="1200" cap="none" dirty="0">
              <a:solidFill>
                <a:schemeClr val="tx1"/>
              </a:solidFill>
              <a:effectLst/>
              <a:latin typeface="Calibri" panose="020F0502020204030204" pitchFamily="34" charset="0"/>
              <a:ea typeface="Calibri"/>
              <a:cs typeface="Calibri"/>
              <a:sym typeface="Calibri"/>
            </a:endParaRPr>
          </a:p>
          <a:p>
            <a:pPr marL="0" lvl="0" indent="0" algn="l" rtl="0">
              <a:lnSpc>
                <a:spcPct val="115000"/>
              </a:lnSpc>
              <a:spcBef>
                <a:spcPts val="0"/>
              </a:spcBef>
              <a:spcAft>
                <a:spcPts val="0"/>
              </a:spcAft>
              <a:buClr>
                <a:srgbClr val="199124"/>
              </a:buClr>
              <a:buSzPts val="1200"/>
              <a:buNone/>
            </a:pPr>
            <a:r>
              <a:rPr lang="en-US" sz="1100" dirty="0">
                <a:solidFill>
                  <a:srgbClr val="199124"/>
                </a:solidFill>
              </a:rPr>
              <a:t>Nov </a:t>
            </a:r>
            <a:r>
              <a:rPr lang="en-US" sz="1100" dirty="0" err="1">
                <a:solidFill>
                  <a:srgbClr val="199124"/>
                </a:solidFill>
              </a:rPr>
              <a:t>yog</a:t>
            </a:r>
            <a:r>
              <a:rPr lang="en-US" sz="1100" dirty="0">
                <a:solidFill>
                  <a:srgbClr val="199124"/>
                </a:solidFill>
              </a:rPr>
              <a:t> </a:t>
            </a:r>
            <a:r>
              <a:rPr lang="en-US" sz="1100" dirty="0" err="1">
                <a:solidFill>
                  <a:srgbClr val="199124"/>
                </a:solidFill>
              </a:rPr>
              <a:t>ib</a:t>
            </a:r>
            <a:r>
              <a:rPr lang="en-US" sz="1100" dirty="0">
                <a:solidFill>
                  <a:srgbClr val="199124"/>
                </a:solidFill>
              </a:rPr>
              <a:t> </a:t>
            </a:r>
            <a:r>
              <a:rPr lang="en-US" sz="1100" dirty="0" err="1">
                <a:solidFill>
                  <a:srgbClr val="199124"/>
                </a:solidFill>
              </a:rPr>
              <a:t>cov</a:t>
            </a:r>
            <a:r>
              <a:rPr lang="en-US" sz="1100" dirty="0">
                <a:solidFill>
                  <a:srgbClr val="199124"/>
                </a:solidFill>
              </a:rPr>
              <a:t> </a:t>
            </a:r>
            <a:r>
              <a:rPr lang="en-US" sz="1100" dirty="0" err="1">
                <a:solidFill>
                  <a:srgbClr val="199124"/>
                </a:solidFill>
              </a:rPr>
              <a:t>qauv</a:t>
            </a:r>
            <a:r>
              <a:rPr lang="en-US" sz="1100" dirty="0">
                <a:solidFill>
                  <a:srgbClr val="199124"/>
                </a:solidFill>
              </a:rPr>
              <a:t> </a:t>
            </a:r>
            <a:r>
              <a:rPr lang="en-US" sz="1100" dirty="0" err="1">
                <a:solidFill>
                  <a:srgbClr val="199124"/>
                </a:solidFill>
              </a:rPr>
              <a:t>nyob</a:t>
            </a:r>
            <a:r>
              <a:rPr lang="en-US" sz="1100" dirty="0">
                <a:solidFill>
                  <a:srgbClr val="199124"/>
                </a:solidFill>
              </a:rPr>
              <a:t> </a:t>
            </a:r>
            <a:r>
              <a:rPr lang="en-US" sz="1100" dirty="0" err="1">
                <a:solidFill>
                  <a:srgbClr val="199124"/>
                </a:solidFill>
              </a:rPr>
              <a:t>hauv</a:t>
            </a:r>
            <a:r>
              <a:rPr lang="en-US" sz="1100" dirty="0">
                <a:solidFill>
                  <a:srgbClr val="199124"/>
                </a:solidFill>
              </a:rPr>
              <a:t> chav </a:t>
            </a:r>
            <a:r>
              <a:rPr lang="en-US" sz="1100" dirty="0" err="1">
                <a:solidFill>
                  <a:srgbClr val="199124"/>
                </a:solidFill>
              </a:rPr>
              <a:t>kindergarteen</a:t>
            </a:r>
            <a:r>
              <a:rPr lang="en-US" sz="1100" dirty="0">
                <a:solidFill>
                  <a:srgbClr val="199124"/>
                </a:solidFill>
              </a:rPr>
              <a:t> </a:t>
            </a:r>
            <a:r>
              <a:rPr lang="en-US" sz="1100" dirty="0" err="1">
                <a:solidFill>
                  <a:srgbClr val="199124"/>
                </a:solidFill>
              </a:rPr>
              <a:t>daim</a:t>
            </a:r>
            <a:r>
              <a:rPr lang="en-US" sz="1100" dirty="0">
                <a:solidFill>
                  <a:srgbClr val="199124"/>
                </a:solidFill>
              </a:rPr>
              <a:t> </a:t>
            </a:r>
            <a:r>
              <a:rPr lang="en-US" sz="1100" dirty="0" err="1">
                <a:solidFill>
                  <a:srgbClr val="199124"/>
                </a:solidFill>
              </a:rPr>
              <a:t>ntawv</a:t>
            </a:r>
            <a:r>
              <a:rPr lang="en-US" sz="1100" dirty="0">
                <a:solidFill>
                  <a:srgbClr val="199124"/>
                </a:solidFill>
              </a:rPr>
              <a:t> </a:t>
            </a:r>
            <a:r>
              <a:rPr lang="en-US" sz="1100" dirty="0" err="1">
                <a:solidFill>
                  <a:srgbClr val="199124"/>
                </a:solidFill>
              </a:rPr>
              <a:t>qhia</a:t>
            </a:r>
            <a:r>
              <a:rPr lang="en-US" sz="1100" dirty="0">
                <a:solidFill>
                  <a:srgbClr val="199124"/>
                </a:solidFill>
              </a:rPr>
              <a:t> </a:t>
            </a:r>
            <a:r>
              <a:rPr lang="en-US" sz="1100" dirty="0" err="1">
                <a:solidFill>
                  <a:srgbClr val="199124"/>
                </a:solidFill>
              </a:rPr>
              <a:t>txog</a:t>
            </a:r>
            <a:r>
              <a:rPr lang="en-US" sz="1100" dirty="0">
                <a:solidFill>
                  <a:srgbClr val="199124"/>
                </a:solidFill>
              </a:rPr>
              <a:t> </a:t>
            </a:r>
            <a:r>
              <a:rPr lang="en-US" sz="1100" dirty="0" err="1">
                <a:solidFill>
                  <a:srgbClr val="199124"/>
                </a:solidFill>
              </a:rPr>
              <a:t>hnub</a:t>
            </a:r>
            <a:r>
              <a:rPr lang="en-US" sz="1100" dirty="0">
                <a:solidFill>
                  <a:srgbClr val="199124"/>
                </a:solidFill>
              </a:rPr>
              <a:t> </a:t>
            </a:r>
            <a:r>
              <a:rPr lang="en-US" sz="1100" dirty="0" err="1">
                <a:solidFill>
                  <a:srgbClr val="199124"/>
                </a:solidFill>
              </a:rPr>
              <a:t>uas</a:t>
            </a:r>
            <a:r>
              <a:rPr lang="en-US" sz="1100" dirty="0">
                <a:solidFill>
                  <a:srgbClr val="199124"/>
                </a:solidFill>
              </a:rPr>
              <a:t> </a:t>
            </a:r>
            <a:r>
              <a:rPr lang="en-US" sz="1100" dirty="0" err="1">
                <a:solidFill>
                  <a:srgbClr val="199124"/>
                </a:solidFill>
              </a:rPr>
              <a:t>lawv</a:t>
            </a:r>
            <a:r>
              <a:rPr lang="en-US" sz="1100" dirty="0">
                <a:solidFill>
                  <a:srgbClr val="199124"/>
                </a:solidFill>
              </a:rPr>
              <a:t> </a:t>
            </a:r>
            <a:r>
              <a:rPr lang="en-US" sz="1100" dirty="0" err="1">
                <a:solidFill>
                  <a:srgbClr val="199124"/>
                </a:solidFill>
              </a:rPr>
              <a:t>kawm</a:t>
            </a:r>
            <a:r>
              <a:rPr lang="en-US" sz="1100" dirty="0">
                <a:solidFill>
                  <a:srgbClr val="199124"/>
                </a:solidFill>
              </a:rPr>
              <a:t> </a:t>
            </a:r>
            <a:r>
              <a:rPr lang="en-US" sz="1100" dirty="0" err="1">
                <a:solidFill>
                  <a:srgbClr val="199124"/>
                </a:solidFill>
              </a:rPr>
              <a:t>Hmoob</a:t>
            </a:r>
            <a:r>
              <a:rPr lang="en-US" sz="1100" dirty="0">
                <a:solidFill>
                  <a:srgbClr val="199124"/>
                </a:solidFill>
              </a:rPr>
              <a:t>.  Tus </a:t>
            </a:r>
            <a:r>
              <a:rPr lang="en-US" sz="1100" dirty="0" err="1">
                <a:solidFill>
                  <a:srgbClr val="199124"/>
                </a:solidFill>
              </a:rPr>
              <a:t>txheej</a:t>
            </a:r>
            <a:r>
              <a:rPr lang="en-US" sz="1100" dirty="0">
                <a:solidFill>
                  <a:srgbClr val="199124"/>
                </a:solidFill>
              </a:rPr>
              <a:t> </a:t>
            </a:r>
            <a:r>
              <a:rPr lang="en-US" sz="1100" dirty="0" err="1">
                <a:solidFill>
                  <a:srgbClr val="199124"/>
                </a:solidFill>
              </a:rPr>
              <a:t>txheem</a:t>
            </a:r>
            <a:r>
              <a:rPr lang="en-US" sz="1100" dirty="0">
                <a:solidFill>
                  <a:srgbClr val="199124"/>
                </a:solidFill>
              </a:rPr>
              <a:t> </a:t>
            </a:r>
            <a:r>
              <a:rPr lang="en-US" sz="1100" dirty="0" err="1">
                <a:solidFill>
                  <a:srgbClr val="199124"/>
                </a:solidFill>
              </a:rPr>
              <a:t>kawm</a:t>
            </a:r>
            <a:r>
              <a:rPr lang="en-US" sz="1100" dirty="0">
                <a:solidFill>
                  <a:srgbClr val="199124"/>
                </a:solidFill>
              </a:rPr>
              <a:t> </a:t>
            </a:r>
            <a:r>
              <a:rPr lang="en-US" sz="1100" dirty="0" err="1">
                <a:solidFill>
                  <a:srgbClr val="199124"/>
                </a:solidFill>
              </a:rPr>
              <a:t>niaj</a:t>
            </a:r>
            <a:r>
              <a:rPr lang="en-US" sz="1100" dirty="0">
                <a:solidFill>
                  <a:srgbClr val="199124"/>
                </a:solidFill>
              </a:rPr>
              <a:t> </a:t>
            </a:r>
            <a:r>
              <a:rPr lang="en-US" sz="1100" dirty="0" err="1">
                <a:solidFill>
                  <a:srgbClr val="199124"/>
                </a:solidFill>
              </a:rPr>
              <a:t>hnub</a:t>
            </a:r>
            <a:r>
              <a:rPr lang="en-US" sz="1100" dirty="0">
                <a:solidFill>
                  <a:srgbClr val="199124"/>
                </a:solidFill>
              </a:rPr>
              <a:t> </a:t>
            </a:r>
            <a:r>
              <a:rPr lang="en-US" sz="1100" dirty="0" err="1">
                <a:solidFill>
                  <a:srgbClr val="199124"/>
                </a:solidFill>
              </a:rPr>
              <a:t>txog</a:t>
            </a:r>
            <a:r>
              <a:rPr lang="en-US" sz="1100" dirty="0">
                <a:solidFill>
                  <a:srgbClr val="199124"/>
                </a:solidFill>
              </a:rPr>
              <a:t> </a:t>
            </a:r>
            <a:r>
              <a:rPr lang="en-US" sz="1100" dirty="0" err="1">
                <a:solidFill>
                  <a:srgbClr val="199124"/>
                </a:solidFill>
              </a:rPr>
              <a:t>leb</a:t>
            </a:r>
            <a:r>
              <a:rPr lang="en-US" sz="1100" dirty="0">
                <a:solidFill>
                  <a:srgbClr val="199124"/>
                </a:solidFill>
              </a:rPr>
              <a:t>, </a:t>
            </a:r>
            <a:r>
              <a:rPr lang="en-US" sz="1100" dirty="0" err="1">
                <a:solidFill>
                  <a:srgbClr val="199124"/>
                </a:solidFill>
              </a:rPr>
              <a:t>Cov</a:t>
            </a:r>
            <a:r>
              <a:rPr lang="en-US" sz="1100" dirty="0">
                <a:solidFill>
                  <a:srgbClr val="199124"/>
                </a:solidFill>
              </a:rPr>
              <a:t> tub </a:t>
            </a:r>
            <a:r>
              <a:rPr lang="en-US" sz="1100" dirty="0" err="1">
                <a:solidFill>
                  <a:srgbClr val="199124"/>
                </a:solidFill>
              </a:rPr>
              <a:t>ntxhais</a:t>
            </a:r>
            <a:r>
              <a:rPr lang="en-US" sz="1100" dirty="0">
                <a:solidFill>
                  <a:srgbClr val="199124"/>
                </a:solidFill>
              </a:rPr>
              <a:t> </a:t>
            </a:r>
            <a:r>
              <a:rPr lang="en-US" sz="1100" dirty="0" err="1">
                <a:solidFill>
                  <a:srgbClr val="199124"/>
                </a:solidFill>
              </a:rPr>
              <a:t>kawm</a:t>
            </a:r>
            <a:r>
              <a:rPr lang="en-US" sz="1100" dirty="0">
                <a:solidFill>
                  <a:srgbClr val="199124"/>
                </a:solidFill>
              </a:rPr>
              <a:t> </a:t>
            </a:r>
            <a:r>
              <a:rPr lang="en-US" sz="1100" dirty="0" err="1">
                <a:solidFill>
                  <a:srgbClr val="199124"/>
                </a:solidFill>
              </a:rPr>
              <a:t>ob</a:t>
            </a:r>
            <a:r>
              <a:rPr lang="en-US" sz="1100" dirty="0">
                <a:solidFill>
                  <a:srgbClr val="199124"/>
                </a:solidFill>
              </a:rPr>
              <a:t> </a:t>
            </a:r>
            <a:r>
              <a:rPr lang="en-US" sz="1100" dirty="0" err="1">
                <a:solidFill>
                  <a:srgbClr val="199124"/>
                </a:solidFill>
              </a:rPr>
              <a:t>hom</a:t>
            </a:r>
            <a:r>
              <a:rPr lang="en-US" sz="1100" dirty="0">
                <a:solidFill>
                  <a:srgbClr val="199124"/>
                </a:solidFill>
              </a:rPr>
              <a:t> </a:t>
            </a:r>
            <a:r>
              <a:rPr lang="en-US" sz="1100" dirty="0" err="1">
                <a:solidFill>
                  <a:srgbClr val="199124"/>
                </a:solidFill>
              </a:rPr>
              <a:t>lus</a:t>
            </a:r>
            <a:r>
              <a:rPr lang="en-US" sz="1100" dirty="0">
                <a:solidFill>
                  <a:srgbClr val="199124"/>
                </a:solidFill>
              </a:rPr>
              <a:t> </a:t>
            </a:r>
            <a:r>
              <a:rPr lang="en-US" sz="1100" dirty="0" err="1">
                <a:solidFill>
                  <a:srgbClr val="199124"/>
                </a:solidFill>
              </a:rPr>
              <a:t>kawm</a:t>
            </a:r>
            <a:r>
              <a:rPr lang="en-US" sz="1100" dirty="0">
                <a:solidFill>
                  <a:srgbClr val="199124"/>
                </a:solidFill>
              </a:rPr>
              <a:t> </a:t>
            </a:r>
            <a:r>
              <a:rPr lang="en-US" sz="1100" dirty="0" err="1">
                <a:solidFill>
                  <a:srgbClr val="199124"/>
                </a:solidFill>
              </a:rPr>
              <a:t>txog</a:t>
            </a:r>
            <a:r>
              <a:rPr lang="en-US" sz="1100" dirty="0">
                <a:solidFill>
                  <a:srgbClr val="199124"/>
                </a:solidFill>
              </a:rPr>
              <a:t> </a:t>
            </a:r>
            <a:r>
              <a:rPr lang="en-US" sz="1100" dirty="0" err="1">
                <a:solidFill>
                  <a:srgbClr val="199124"/>
                </a:solidFill>
              </a:rPr>
              <a:t>cov</a:t>
            </a:r>
            <a:r>
              <a:rPr lang="en-US" sz="1100" dirty="0">
                <a:solidFill>
                  <a:srgbClr val="199124"/>
                </a:solidFill>
              </a:rPr>
              <a:t> </a:t>
            </a:r>
            <a:r>
              <a:rPr lang="en-US" sz="1100" dirty="0" err="1">
                <a:solidFill>
                  <a:srgbClr val="199124"/>
                </a:solidFill>
              </a:rPr>
              <a:t>xim</a:t>
            </a:r>
            <a:r>
              <a:rPr lang="en-US" sz="1100" dirty="0">
                <a:solidFill>
                  <a:srgbClr val="199124"/>
                </a:solidFill>
              </a:rPr>
              <a:t>, </a:t>
            </a:r>
            <a:r>
              <a:rPr lang="en-US" sz="1100" dirty="0" err="1">
                <a:solidFill>
                  <a:srgbClr val="199124"/>
                </a:solidFill>
              </a:rPr>
              <a:t>cov</a:t>
            </a:r>
            <a:r>
              <a:rPr lang="en-US" sz="1100" dirty="0">
                <a:solidFill>
                  <a:srgbClr val="199124"/>
                </a:solidFill>
              </a:rPr>
              <a:t> </a:t>
            </a:r>
            <a:r>
              <a:rPr lang="en-US" sz="1100" dirty="0" err="1">
                <a:solidFill>
                  <a:srgbClr val="199124"/>
                </a:solidFill>
              </a:rPr>
              <a:t>zauv</a:t>
            </a:r>
            <a:r>
              <a:rPr lang="en-US" sz="1100" dirty="0">
                <a:solidFill>
                  <a:srgbClr val="199124"/>
                </a:solidFill>
              </a:rPr>
              <a:t>, </a:t>
            </a:r>
            <a:r>
              <a:rPr lang="en-US" sz="1100" dirty="0" err="1">
                <a:solidFill>
                  <a:srgbClr val="199124"/>
                </a:solidFill>
              </a:rPr>
              <a:t>cov</a:t>
            </a:r>
            <a:r>
              <a:rPr lang="en-US" sz="1100" dirty="0">
                <a:solidFill>
                  <a:srgbClr val="199124"/>
                </a:solidFill>
              </a:rPr>
              <a:t> </a:t>
            </a:r>
            <a:r>
              <a:rPr lang="en-US" sz="1100" dirty="0" err="1">
                <a:solidFill>
                  <a:srgbClr val="199124"/>
                </a:solidFill>
              </a:rPr>
              <a:t>hnub</a:t>
            </a:r>
            <a:r>
              <a:rPr lang="en-US" sz="1100" dirty="0">
                <a:solidFill>
                  <a:srgbClr val="199124"/>
                </a:solidFill>
              </a:rPr>
              <a:t>, </a:t>
            </a:r>
            <a:r>
              <a:rPr lang="en-US" sz="1100" dirty="0" err="1">
                <a:solidFill>
                  <a:srgbClr val="199124"/>
                </a:solidFill>
              </a:rPr>
              <a:t>cov</a:t>
            </a:r>
            <a:r>
              <a:rPr lang="en-US" sz="1100" dirty="0">
                <a:solidFill>
                  <a:srgbClr val="199124"/>
                </a:solidFill>
              </a:rPr>
              <a:t> </a:t>
            </a:r>
            <a:r>
              <a:rPr lang="en-US" sz="1100" dirty="0" err="1">
                <a:solidFill>
                  <a:srgbClr val="199124"/>
                </a:solidFill>
              </a:rPr>
              <a:t>huab</a:t>
            </a:r>
            <a:r>
              <a:rPr lang="en-US" sz="1100" dirty="0">
                <a:solidFill>
                  <a:srgbClr val="199124"/>
                </a:solidFill>
              </a:rPr>
              <a:t> </a:t>
            </a:r>
            <a:r>
              <a:rPr lang="en-US" sz="1100" dirty="0" err="1">
                <a:solidFill>
                  <a:srgbClr val="199124"/>
                </a:solidFill>
              </a:rPr>
              <a:t>cua</a:t>
            </a:r>
            <a:r>
              <a:rPr lang="en-US" sz="1100" dirty="0">
                <a:solidFill>
                  <a:srgbClr val="199124"/>
                </a:solidFill>
              </a:rPr>
              <a:t> </a:t>
            </a:r>
            <a:r>
              <a:rPr lang="en-US" sz="1100" dirty="0" err="1">
                <a:solidFill>
                  <a:srgbClr val="199124"/>
                </a:solidFill>
              </a:rPr>
              <a:t>thiab</a:t>
            </a:r>
            <a:r>
              <a:rPr lang="en-US" sz="1100" dirty="0">
                <a:solidFill>
                  <a:srgbClr val="199124"/>
                </a:solidFill>
              </a:rPr>
              <a:t> </a:t>
            </a:r>
            <a:r>
              <a:rPr lang="en-US" sz="1100" dirty="0" err="1">
                <a:solidFill>
                  <a:srgbClr val="199124"/>
                </a:solidFill>
              </a:rPr>
              <a:t>cov</a:t>
            </a:r>
            <a:r>
              <a:rPr lang="en-US" sz="1100" dirty="0">
                <a:solidFill>
                  <a:srgbClr val="199124"/>
                </a:solidFill>
              </a:rPr>
              <a:t> </a:t>
            </a:r>
            <a:r>
              <a:rPr lang="en-US" sz="1100" dirty="0" err="1">
                <a:solidFill>
                  <a:srgbClr val="199124"/>
                </a:solidFill>
              </a:rPr>
              <a:t>khaub</a:t>
            </a:r>
            <a:r>
              <a:rPr lang="en-US" sz="1100" dirty="0">
                <a:solidFill>
                  <a:srgbClr val="199124"/>
                </a:solidFill>
              </a:rPr>
              <a:t> </a:t>
            </a:r>
            <a:r>
              <a:rPr lang="en-US" sz="1100" dirty="0" err="1">
                <a:solidFill>
                  <a:srgbClr val="199124"/>
                </a:solidFill>
              </a:rPr>
              <a:t>ncaw</a:t>
            </a:r>
            <a:r>
              <a:rPr lang="en-US" sz="1100" dirty="0">
                <a:solidFill>
                  <a:srgbClr val="199124"/>
                </a:solidFill>
              </a:rPr>
              <a:t>.</a:t>
            </a:r>
          </a:p>
          <a:p>
            <a:pPr marL="0" lvl="0" indent="0" rtl="0">
              <a:lnSpc>
                <a:spcPct val="115000"/>
              </a:lnSpc>
              <a:spcBef>
                <a:spcPts val="0"/>
              </a:spcBef>
              <a:spcAft>
                <a:spcPts val="1600"/>
              </a:spcAft>
              <a:buFontTx/>
              <a:buNone/>
            </a:pPr>
            <a:endParaRPr lang="en-US" sz="1100" kern="1200" dirty="0">
              <a:solidFill>
                <a:schemeClr val="tx1"/>
              </a:solidFill>
              <a:effectLst/>
              <a:latin typeface="Calibri" panose="020F0502020204030204" pitchFamily="34" charset="0"/>
              <a:ea typeface="+mn-ea"/>
              <a:cs typeface="+mn-cs"/>
            </a:endParaRPr>
          </a:p>
          <a:p>
            <a:pPr marL="0" lvl="0" indent="0" rtl="0">
              <a:lnSpc>
                <a:spcPct val="115000"/>
              </a:lnSpc>
              <a:spcBef>
                <a:spcPts val="0"/>
              </a:spcBef>
              <a:spcAft>
                <a:spcPts val="1600"/>
              </a:spcAft>
              <a:buFontTx/>
              <a:buNone/>
            </a:pPr>
            <a:endParaRPr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3"/>
        <p:cNvGrpSpPr/>
        <p:nvPr/>
      </p:nvGrpSpPr>
      <p:grpSpPr>
        <a:xfrm>
          <a:off x="0" y="0"/>
          <a:ext cx="0" cy="0"/>
          <a:chOff x="0" y="0"/>
          <a:chExt cx="0" cy="0"/>
        </a:xfrm>
      </p:grpSpPr>
      <p:sp>
        <p:nvSpPr>
          <p:cNvPr id="804" name="Google Shape;804;p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05" name="Google Shape;805;p4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Calibri"/>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4"/>
        <p:cNvGrpSpPr/>
        <p:nvPr/>
      </p:nvGrpSpPr>
      <p:grpSpPr>
        <a:xfrm>
          <a:off x="0" y="0"/>
          <a:ext cx="0" cy="0"/>
          <a:chOff x="0" y="0"/>
          <a:chExt cx="0" cy="0"/>
        </a:xfrm>
      </p:grpSpPr>
      <p:sp>
        <p:nvSpPr>
          <p:cNvPr id="815" name="Google Shape;815;p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16" name="Google Shape;816;p4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Calibri"/>
              <a:buNone/>
            </a:pPr>
            <a:endParaRPr/>
          </a:p>
          <a:p>
            <a:pPr marL="0" lvl="0" indent="0" algn="l" rtl="0">
              <a:spcBef>
                <a:spcPts val="0"/>
              </a:spcBef>
              <a:spcAft>
                <a:spcPts val="0"/>
              </a:spcAft>
              <a:buClr>
                <a:schemeClr val="dk1"/>
              </a:buClr>
              <a:buSzPts val="1100"/>
              <a:buFont typeface="Calibri"/>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Shape 158"/>
          <p:cNvSpPr>
            <a:spLocks noGrp="1" noRot="1" noChangeAspect="1"/>
          </p:cNvSpPr>
          <p:nvPr>
            <p:ph type="sldImg" idx="2"/>
          </p:nvPr>
        </p:nvSpPr>
        <p:spPr>
          <a:xfrm>
            <a:off x="382588" y="687388"/>
            <a:ext cx="6092825" cy="3427412"/>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9" name="Shape 159"/>
          <p:cNvSpPr txBox="1">
            <a:spLocks noGrp="1"/>
          </p:cNvSpPr>
          <p:nvPr>
            <p:ph type="body" idx="1"/>
          </p:nvPr>
        </p:nvSpPr>
        <p:spPr>
          <a:xfrm>
            <a:off x="685800" y="4343401"/>
            <a:ext cx="5486400" cy="4114800"/>
          </a:xfrm>
          <a:prstGeom prst="rect">
            <a:avLst/>
          </a:prstGeom>
        </p:spPr>
        <p:txBody>
          <a:bodyPr wrap="square" lIns="91425" tIns="91425" rIns="91425" bIns="91425" anchor="t" anchorCtr="0">
            <a:noAutofit/>
          </a:bodyPr>
          <a:lstStyle/>
          <a:p>
            <a:pPr lvl="0">
              <a:spcBef>
                <a:spcPts val="0"/>
              </a:spcBef>
              <a:buNone/>
            </a:pPr>
            <a:r>
              <a:rPr lang="en-US" b="0" dirty="0">
                <a:solidFill>
                  <a:srgbClr val="C00000"/>
                </a:solidFill>
              </a:rPr>
              <a:t>Research on how we learn second languages shows that we have to use the language consistently in order to learn it. We have to prioritize, privilege and protect Hmong in these programs. Students WILL learn English – it’s Hmong that is more challenging for us to develop in these programs – even for Hmong home language students.</a:t>
            </a:r>
          </a:p>
          <a:p>
            <a:pPr lvl="0">
              <a:spcBef>
                <a:spcPts val="0"/>
              </a:spcBef>
              <a:buNone/>
            </a:pPr>
            <a:endParaRPr lang="en-US" b="0" dirty="0">
              <a:solidFill>
                <a:srgbClr val="C00000"/>
              </a:solidFill>
            </a:endParaRPr>
          </a:p>
          <a:p>
            <a:pPr lvl="0">
              <a:spcBef>
                <a:spcPts val="0"/>
              </a:spcBef>
              <a:buNone/>
            </a:pPr>
            <a:r>
              <a:rPr lang="en-US" b="0" dirty="0"/>
              <a:t>Kev </a:t>
            </a:r>
            <a:r>
              <a:rPr lang="en-US" b="0" dirty="0" err="1"/>
              <a:t>tshawb</a:t>
            </a:r>
            <a:r>
              <a:rPr lang="en-US" b="0" dirty="0"/>
              <a:t> </a:t>
            </a:r>
            <a:r>
              <a:rPr lang="en-US" b="0" dirty="0" err="1"/>
              <a:t>fawb</a:t>
            </a:r>
            <a:r>
              <a:rPr lang="en-US" b="0" dirty="0"/>
              <a:t> </a:t>
            </a:r>
            <a:r>
              <a:rPr lang="en-US" b="0" dirty="0" err="1"/>
              <a:t>hais</a:t>
            </a:r>
            <a:r>
              <a:rPr lang="en-US" b="0" dirty="0"/>
              <a:t> </a:t>
            </a:r>
            <a:r>
              <a:rPr lang="en-US" b="0" dirty="0" err="1"/>
              <a:t>txog</a:t>
            </a:r>
            <a:r>
              <a:rPr lang="en-US" b="0" dirty="0"/>
              <a:t> </a:t>
            </a:r>
            <a:r>
              <a:rPr lang="en-US" b="0" dirty="0" err="1"/>
              <a:t>ntawm</a:t>
            </a:r>
            <a:r>
              <a:rPr lang="en-US" b="0" dirty="0"/>
              <a:t> </a:t>
            </a:r>
            <a:r>
              <a:rPr lang="en-US" b="0" dirty="0" err="1"/>
              <a:t>kev</a:t>
            </a:r>
            <a:r>
              <a:rPr lang="en-US" b="0" dirty="0"/>
              <a:t> </a:t>
            </a:r>
            <a:r>
              <a:rPr lang="en-US" b="0" dirty="0" err="1"/>
              <a:t>kawm</a:t>
            </a:r>
            <a:r>
              <a:rPr lang="en-US" b="0" dirty="0"/>
              <a:t> </a:t>
            </a:r>
            <a:r>
              <a:rPr lang="en-US" b="0" dirty="0" err="1"/>
              <a:t>ob</a:t>
            </a:r>
            <a:r>
              <a:rPr lang="en-US" b="0" dirty="0"/>
              <a:t> </a:t>
            </a:r>
            <a:r>
              <a:rPr lang="en-US" b="0" dirty="0" err="1"/>
              <a:t>hom</a:t>
            </a:r>
            <a:r>
              <a:rPr lang="en-US" b="0" dirty="0"/>
              <a:t> </a:t>
            </a:r>
            <a:r>
              <a:rPr lang="en-US" b="0" dirty="0" err="1"/>
              <a:t>lus</a:t>
            </a:r>
            <a:r>
              <a:rPr lang="en-US" b="0" dirty="0"/>
              <a:t> </a:t>
            </a:r>
            <a:r>
              <a:rPr lang="en-US" b="0" dirty="0" err="1"/>
              <a:t>pom</a:t>
            </a:r>
            <a:r>
              <a:rPr lang="en-US" b="0" dirty="0"/>
              <a:t> tau </a:t>
            </a:r>
            <a:r>
              <a:rPr lang="en-US" b="0" dirty="0" err="1"/>
              <a:t>tias</a:t>
            </a:r>
            <a:r>
              <a:rPr lang="en-US" b="0" dirty="0"/>
              <a:t> </a:t>
            </a:r>
            <a:r>
              <a:rPr lang="en-US" b="0" dirty="0" err="1"/>
              <a:t>thaum</a:t>
            </a:r>
            <a:r>
              <a:rPr lang="en-US" b="0" dirty="0"/>
              <a:t> </a:t>
            </a:r>
            <a:r>
              <a:rPr lang="en-US" b="0" dirty="0" err="1"/>
              <a:t>qhia</a:t>
            </a:r>
            <a:r>
              <a:rPr lang="en-US" b="0" dirty="0"/>
              <a:t> </a:t>
            </a:r>
            <a:r>
              <a:rPr lang="en-US" b="0" dirty="0" err="1"/>
              <a:t>ntawv</a:t>
            </a:r>
            <a:r>
              <a:rPr lang="en-US" b="0" dirty="0"/>
              <a:t>, </a:t>
            </a:r>
            <a:r>
              <a:rPr lang="en-US" b="0" dirty="0" err="1"/>
              <a:t>peb</a:t>
            </a:r>
            <a:r>
              <a:rPr lang="en-US" b="0" dirty="0"/>
              <a:t> </a:t>
            </a:r>
            <a:r>
              <a:rPr lang="en-US" b="0" dirty="0" err="1"/>
              <a:t>yuav</a:t>
            </a:r>
            <a:r>
              <a:rPr lang="en-US" b="0" dirty="0"/>
              <a:t> tau </a:t>
            </a:r>
            <a:r>
              <a:rPr lang="en-US" b="0" dirty="0" err="1"/>
              <a:t>siv</a:t>
            </a:r>
            <a:r>
              <a:rPr lang="en-US" b="0" dirty="0"/>
              <a:t> </a:t>
            </a:r>
            <a:r>
              <a:rPr lang="en-US" b="0" dirty="0" err="1"/>
              <a:t>lus</a:t>
            </a:r>
            <a:r>
              <a:rPr lang="en-US" b="0" dirty="0"/>
              <a:t> </a:t>
            </a:r>
            <a:r>
              <a:rPr lang="en-US" b="0" dirty="0" err="1"/>
              <a:t>Hmoob</a:t>
            </a:r>
            <a:r>
              <a:rPr lang="en-US" b="0" dirty="0"/>
              <a:t> </a:t>
            </a:r>
            <a:r>
              <a:rPr lang="en-US" b="0" dirty="0" err="1"/>
              <a:t>kom</a:t>
            </a:r>
            <a:r>
              <a:rPr lang="en-US" b="0" dirty="0"/>
              <a:t> </a:t>
            </a:r>
            <a:r>
              <a:rPr lang="en-US" b="0" dirty="0" err="1"/>
              <a:t>xwm</a:t>
            </a:r>
            <a:r>
              <a:rPr lang="en-US" b="0" dirty="0"/>
              <a:t> </a:t>
            </a:r>
            <a:r>
              <a:rPr lang="en-US" b="0" dirty="0" err="1"/>
              <a:t>yeem</a:t>
            </a:r>
            <a:r>
              <a:rPr lang="en-US" b="0" dirty="0"/>
              <a:t> </a:t>
            </a:r>
            <a:r>
              <a:rPr lang="en-US" b="0" dirty="0" err="1"/>
              <a:t>txhob</a:t>
            </a:r>
            <a:r>
              <a:rPr lang="en-US" b="0" dirty="0"/>
              <a:t> </a:t>
            </a:r>
            <a:r>
              <a:rPr lang="en-US" b="0" dirty="0" err="1"/>
              <a:t>hloov</a:t>
            </a:r>
            <a:r>
              <a:rPr lang="en-US" b="0" dirty="0"/>
              <a:t> </a:t>
            </a:r>
            <a:r>
              <a:rPr lang="en-US" b="0" dirty="0" err="1"/>
              <a:t>mus</a:t>
            </a:r>
            <a:r>
              <a:rPr lang="en-US" b="0" dirty="0"/>
              <a:t> </a:t>
            </a:r>
            <a:r>
              <a:rPr lang="en-US" b="0" dirty="0" err="1"/>
              <a:t>hloov</a:t>
            </a:r>
            <a:r>
              <a:rPr lang="en-US" b="0" dirty="0"/>
              <a:t> </a:t>
            </a:r>
            <a:r>
              <a:rPr lang="en-US" b="0" dirty="0" err="1"/>
              <a:t>los</a:t>
            </a:r>
            <a:r>
              <a:rPr lang="en-US" b="0" dirty="0"/>
              <a:t> </a:t>
            </a:r>
            <a:r>
              <a:rPr lang="en-US" b="0" dirty="0" err="1"/>
              <a:t>thiaj</a:t>
            </a:r>
            <a:r>
              <a:rPr lang="en-US" b="0" dirty="0"/>
              <a:t> </a:t>
            </a:r>
            <a:r>
              <a:rPr lang="en-US" b="0" dirty="0" err="1"/>
              <a:t>kawm</a:t>
            </a:r>
            <a:r>
              <a:rPr lang="en-US" b="0" dirty="0"/>
              <a:t> tau.  </a:t>
            </a:r>
            <a:r>
              <a:rPr lang="en-US" b="0" dirty="0" err="1"/>
              <a:t>Peb</a:t>
            </a:r>
            <a:r>
              <a:rPr lang="en-US" b="0" dirty="0"/>
              <a:t> </a:t>
            </a:r>
            <a:r>
              <a:rPr lang="en-US" b="0" dirty="0" err="1"/>
              <a:t>yuav</a:t>
            </a:r>
            <a:r>
              <a:rPr lang="en-US" b="0" dirty="0"/>
              <a:t> tau </a:t>
            </a:r>
            <a:r>
              <a:rPr lang="en-US" b="0" dirty="0" err="1"/>
              <a:t>muab</a:t>
            </a:r>
            <a:r>
              <a:rPr lang="en-US" b="0" dirty="0"/>
              <a:t> </a:t>
            </a:r>
            <a:r>
              <a:rPr lang="en-US" b="0" dirty="0" err="1"/>
              <a:t>qhov</a:t>
            </a:r>
            <a:r>
              <a:rPr lang="en-US" b="0" dirty="0"/>
              <a:t> </a:t>
            </a:r>
            <a:r>
              <a:rPr lang="en-US" b="0" dirty="0" err="1"/>
              <a:t>kev</a:t>
            </a:r>
            <a:r>
              <a:rPr lang="en-US" b="0" dirty="0"/>
              <a:t> </a:t>
            </a:r>
            <a:r>
              <a:rPr lang="en-US" b="0" dirty="0" err="1"/>
              <a:t>qhia</a:t>
            </a:r>
            <a:r>
              <a:rPr lang="en-US" b="0" dirty="0"/>
              <a:t> </a:t>
            </a:r>
            <a:r>
              <a:rPr lang="en-US" b="0" dirty="0" err="1"/>
              <a:t>ntawv</a:t>
            </a:r>
            <a:r>
              <a:rPr lang="en-US" b="0" dirty="0"/>
              <a:t> </a:t>
            </a:r>
            <a:r>
              <a:rPr lang="en-US" b="0" dirty="0" err="1"/>
              <a:t>Hmoob</a:t>
            </a:r>
            <a:r>
              <a:rPr lang="en-US" b="0" dirty="0"/>
              <a:t> </a:t>
            </a:r>
            <a:r>
              <a:rPr lang="en-US" b="0" dirty="0" err="1"/>
              <a:t>saib</a:t>
            </a:r>
            <a:r>
              <a:rPr lang="en-US" b="0" dirty="0"/>
              <a:t> </a:t>
            </a:r>
            <a:r>
              <a:rPr lang="en-US" b="0" dirty="0" err="1"/>
              <a:t>hlob</a:t>
            </a:r>
            <a:r>
              <a:rPr lang="en-US" b="0" dirty="0"/>
              <a:t>, </a:t>
            </a:r>
            <a:r>
              <a:rPr lang="en-US" b="0" dirty="0" err="1"/>
              <a:t>xyuas</a:t>
            </a:r>
            <a:r>
              <a:rPr lang="en-US" b="0" dirty="0"/>
              <a:t> </a:t>
            </a:r>
            <a:r>
              <a:rPr lang="en-US" b="0" dirty="0" err="1"/>
              <a:t>kom</a:t>
            </a:r>
            <a:r>
              <a:rPr lang="en-US" b="0" dirty="0"/>
              <a:t> </a:t>
            </a:r>
            <a:r>
              <a:rPr lang="en-US" b="0" dirty="0" err="1"/>
              <a:t>rau</a:t>
            </a:r>
            <a:r>
              <a:rPr lang="en-US" b="0" dirty="0"/>
              <a:t> </a:t>
            </a:r>
            <a:r>
              <a:rPr lang="en-US" b="0" dirty="0" err="1"/>
              <a:t>nqis</a:t>
            </a:r>
            <a:r>
              <a:rPr lang="en-US" b="0" dirty="0"/>
              <a:t>, </a:t>
            </a:r>
            <a:r>
              <a:rPr lang="en-US" b="0" dirty="0" err="1"/>
              <a:t>thiab</a:t>
            </a:r>
            <a:r>
              <a:rPr lang="en-US" b="0" dirty="0"/>
              <a:t> </a:t>
            </a:r>
            <a:r>
              <a:rPr lang="en-US" b="0" dirty="0" err="1"/>
              <a:t>nrog</a:t>
            </a:r>
            <a:r>
              <a:rPr lang="en-US" b="0" dirty="0"/>
              <a:t> </a:t>
            </a:r>
            <a:r>
              <a:rPr lang="en-US" b="0" dirty="0" err="1"/>
              <a:t>tiv</a:t>
            </a:r>
            <a:r>
              <a:rPr lang="en-US" b="0" dirty="0"/>
              <a:t> </a:t>
            </a:r>
            <a:r>
              <a:rPr lang="en-US" b="0" dirty="0" err="1"/>
              <a:t>thaiv</a:t>
            </a:r>
            <a:r>
              <a:rPr lang="en-US" b="0" dirty="0"/>
              <a:t> </a:t>
            </a:r>
            <a:r>
              <a:rPr lang="en-US" b="0" dirty="0" err="1"/>
              <a:t>kom</a:t>
            </a:r>
            <a:r>
              <a:rPr lang="en-US" b="0" dirty="0"/>
              <a:t> zoo.   </a:t>
            </a:r>
            <a:r>
              <a:rPr lang="en-US" b="0" dirty="0" err="1"/>
              <a:t>Cov</a:t>
            </a:r>
            <a:r>
              <a:rPr lang="en-US" b="0" dirty="0"/>
              <a:t> tub </a:t>
            </a:r>
            <a:r>
              <a:rPr lang="en-US" b="0" dirty="0" err="1"/>
              <a:t>ntxhais</a:t>
            </a:r>
            <a:r>
              <a:rPr lang="en-US" b="0" dirty="0"/>
              <a:t> </a:t>
            </a:r>
            <a:r>
              <a:rPr lang="en-US" b="0" dirty="0" err="1"/>
              <a:t>kawm</a:t>
            </a:r>
            <a:r>
              <a:rPr lang="en-US" b="0" dirty="0"/>
              <a:t> </a:t>
            </a:r>
            <a:r>
              <a:rPr lang="en-US" b="0" dirty="0" err="1"/>
              <a:t>ntawv</a:t>
            </a:r>
            <a:r>
              <a:rPr lang="en-US" b="0" dirty="0"/>
              <a:t> YEEJ </a:t>
            </a:r>
            <a:r>
              <a:rPr lang="en-US" b="0" dirty="0" err="1"/>
              <a:t>yuav</a:t>
            </a:r>
            <a:r>
              <a:rPr lang="en-US" b="0" dirty="0"/>
              <a:t> </a:t>
            </a:r>
            <a:r>
              <a:rPr lang="en-US" b="0" dirty="0" err="1"/>
              <a:t>tsum</a:t>
            </a:r>
            <a:r>
              <a:rPr lang="en-US" b="0" dirty="0"/>
              <a:t> </a:t>
            </a:r>
            <a:r>
              <a:rPr lang="en-US" b="0" dirty="0" err="1"/>
              <a:t>txawj</a:t>
            </a:r>
            <a:r>
              <a:rPr lang="en-US" b="0" dirty="0"/>
              <a:t> </a:t>
            </a:r>
            <a:r>
              <a:rPr lang="en-US" b="0" dirty="0" err="1"/>
              <a:t>lus</a:t>
            </a:r>
            <a:r>
              <a:rPr lang="en-US" b="0" dirty="0"/>
              <a:t> </a:t>
            </a:r>
            <a:r>
              <a:rPr lang="en-US" b="0" dirty="0" err="1"/>
              <a:t>Askiv</a:t>
            </a:r>
            <a:r>
              <a:rPr lang="en-US" b="0" dirty="0"/>
              <a:t> </a:t>
            </a:r>
            <a:r>
              <a:rPr lang="en-US" b="0" dirty="0" err="1"/>
              <a:t>xwb</a:t>
            </a:r>
            <a:r>
              <a:rPr lang="en-US" b="0" dirty="0"/>
              <a:t> </a:t>
            </a:r>
            <a:r>
              <a:rPr lang="en-US" b="0" dirty="0" err="1"/>
              <a:t>xwb</a:t>
            </a:r>
            <a:r>
              <a:rPr lang="en-US" b="0" dirty="0"/>
              <a:t>—</a:t>
            </a:r>
            <a:r>
              <a:rPr lang="en-US" b="0" dirty="0" err="1"/>
              <a:t>Qhov</a:t>
            </a:r>
            <a:r>
              <a:rPr lang="en-US" b="0" dirty="0"/>
              <a:t> </a:t>
            </a:r>
            <a:r>
              <a:rPr lang="en-US" b="0" dirty="0" err="1"/>
              <a:t>tsis</a:t>
            </a:r>
            <a:r>
              <a:rPr lang="en-US" b="0" dirty="0"/>
              <a:t> </a:t>
            </a:r>
            <a:r>
              <a:rPr lang="en-US" b="0" dirty="0" err="1"/>
              <a:t>yooj</a:t>
            </a:r>
            <a:r>
              <a:rPr lang="en-US" b="0" dirty="0"/>
              <a:t> </a:t>
            </a:r>
            <a:r>
              <a:rPr lang="en-US" b="0" dirty="0" err="1"/>
              <a:t>yim</a:t>
            </a:r>
            <a:r>
              <a:rPr lang="en-US" b="0" dirty="0"/>
              <a:t> </a:t>
            </a:r>
            <a:r>
              <a:rPr lang="en-US" b="0" dirty="0" err="1"/>
              <a:t>yog</a:t>
            </a:r>
            <a:r>
              <a:rPr lang="en-US" b="0" dirty="0"/>
              <a:t> </a:t>
            </a:r>
            <a:r>
              <a:rPr lang="en-US" b="0" dirty="0" err="1"/>
              <a:t>tsim</a:t>
            </a:r>
            <a:r>
              <a:rPr lang="en-US" b="0" dirty="0"/>
              <a:t> </a:t>
            </a:r>
            <a:r>
              <a:rPr lang="en-US" b="0" dirty="0" err="1"/>
              <a:t>kom</a:t>
            </a:r>
            <a:r>
              <a:rPr lang="en-US" b="0" dirty="0"/>
              <a:t> tau </a:t>
            </a:r>
            <a:r>
              <a:rPr lang="en-US" b="0" dirty="0" err="1"/>
              <a:t>cov</a:t>
            </a:r>
            <a:r>
              <a:rPr lang="en-US" b="0" dirty="0"/>
              <a:t> </a:t>
            </a:r>
            <a:r>
              <a:rPr lang="en-US" b="0" dirty="0" err="1"/>
              <a:t>ntaub</a:t>
            </a:r>
            <a:r>
              <a:rPr lang="en-US" b="0" dirty="0"/>
              <a:t> </a:t>
            </a:r>
            <a:r>
              <a:rPr lang="en-US" b="0" dirty="0" err="1"/>
              <a:t>ntawv</a:t>
            </a:r>
            <a:r>
              <a:rPr lang="en-US" b="0" dirty="0"/>
              <a:t> </a:t>
            </a:r>
            <a:r>
              <a:rPr lang="en-US" b="0" dirty="0" err="1"/>
              <a:t>Hmoob</a:t>
            </a:r>
            <a:r>
              <a:rPr lang="en-US" b="0" dirty="0"/>
              <a:t>  </a:t>
            </a:r>
            <a:r>
              <a:rPr lang="en-US" b="0" dirty="0" err="1"/>
              <a:t>los</a:t>
            </a:r>
            <a:r>
              <a:rPr lang="en-US" b="0" dirty="0"/>
              <a:t> </a:t>
            </a:r>
            <a:r>
              <a:rPr lang="en-US" b="0" dirty="0" err="1"/>
              <a:t>qhia</a:t>
            </a:r>
            <a:r>
              <a:rPr lang="en-US" b="0" dirty="0"/>
              <a:t> </a:t>
            </a:r>
            <a:r>
              <a:rPr lang="en-US" b="0" dirty="0" err="1"/>
              <a:t>nyob</a:t>
            </a:r>
            <a:r>
              <a:rPr lang="en-US" b="0" dirty="0"/>
              <a:t> </a:t>
            </a:r>
            <a:r>
              <a:rPr lang="en-US" b="0" dirty="0" err="1"/>
              <a:t>rau</a:t>
            </a:r>
            <a:r>
              <a:rPr lang="en-US" b="0" dirty="0"/>
              <a:t> </a:t>
            </a:r>
            <a:r>
              <a:rPr lang="en-US" b="0" dirty="0" err="1"/>
              <a:t>hauv</a:t>
            </a:r>
            <a:r>
              <a:rPr lang="en-US" b="0" dirty="0"/>
              <a:t> </a:t>
            </a:r>
            <a:r>
              <a:rPr lang="en-US" b="0" dirty="0" err="1"/>
              <a:t>tsev</a:t>
            </a:r>
            <a:r>
              <a:rPr lang="en-US" b="0" dirty="0"/>
              <a:t> </a:t>
            </a:r>
            <a:r>
              <a:rPr lang="en-US" b="0" dirty="0" err="1"/>
              <a:t>kawm</a:t>
            </a:r>
            <a:r>
              <a:rPr lang="en-US" b="0" dirty="0"/>
              <a:t> </a:t>
            </a:r>
            <a:r>
              <a:rPr lang="en-US" b="0" dirty="0" err="1"/>
              <a:t>ntawv</a:t>
            </a:r>
            <a:r>
              <a:rPr lang="en-US" b="0" dirty="0"/>
              <a:t>.  </a:t>
            </a:r>
            <a:r>
              <a:rPr lang="en-US" b="0" dirty="0" err="1"/>
              <a:t>Tsis</a:t>
            </a:r>
            <a:r>
              <a:rPr lang="en-US" b="0" dirty="0"/>
              <a:t> </a:t>
            </a:r>
            <a:r>
              <a:rPr lang="en-US" b="0" dirty="0" err="1"/>
              <a:t>yooj</a:t>
            </a:r>
            <a:r>
              <a:rPr lang="en-US" b="0" dirty="0"/>
              <a:t> </a:t>
            </a:r>
            <a:r>
              <a:rPr lang="en-US" b="0" dirty="0" err="1"/>
              <a:t>yim</a:t>
            </a:r>
            <a:r>
              <a:rPr lang="en-US" b="0" dirty="0"/>
              <a:t> </a:t>
            </a:r>
            <a:r>
              <a:rPr lang="en-US" b="0" dirty="0" err="1"/>
              <a:t>tib</a:t>
            </a:r>
            <a:r>
              <a:rPr lang="en-US" b="0" dirty="0"/>
              <a:t> yam </a:t>
            </a:r>
            <a:r>
              <a:rPr lang="en-US" b="0" dirty="0" err="1"/>
              <a:t>nkaus</a:t>
            </a:r>
            <a:r>
              <a:rPr lang="en-US" b="0" dirty="0"/>
              <a:t> </a:t>
            </a:r>
            <a:r>
              <a:rPr lang="en-US" b="0" dirty="0" err="1"/>
              <a:t>rau</a:t>
            </a:r>
            <a:r>
              <a:rPr lang="en-US" b="0" dirty="0"/>
              <a:t> </a:t>
            </a:r>
            <a:r>
              <a:rPr lang="en-US" b="0" dirty="0" err="1"/>
              <a:t>cov</a:t>
            </a:r>
            <a:r>
              <a:rPr lang="en-US" b="0" dirty="0"/>
              <a:t> tub </a:t>
            </a:r>
            <a:r>
              <a:rPr lang="en-US" b="0" dirty="0" err="1"/>
              <a:t>ntxhais</a:t>
            </a:r>
            <a:r>
              <a:rPr lang="en-US" b="0" dirty="0"/>
              <a:t> </a:t>
            </a:r>
            <a:r>
              <a:rPr lang="en-US" b="0" dirty="0" err="1"/>
              <a:t>hais</a:t>
            </a:r>
            <a:r>
              <a:rPr lang="en-US" b="0" dirty="0"/>
              <a:t> </a:t>
            </a:r>
            <a:r>
              <a:rPr lang="en-US" b="0" dirty="0" err="1"/>
              <a:t>Hmoob</a:t>
            </a:r>
            <a:r>
              <a:rPr lang="en-US" b="0" dirty="0"/>
              <a:t> </a:t>
            </a:r>
            <a:r>
              <a:rPr lang="en-US" b="0" dirty="0" err="1"/>
              <a:t>lus</a:t>
            </a:r>
            <a:r>
              <a:rPr lang="en-US" b="0" dirty="0"/>
              <a:t>. </a:t>
            </a:r>
            <a:endParaRPr b="0" dirty="0"/>
          </a:p>
        </p:txBody>
      </p:sp>
    </p:spTree>
    <p:extLst>
      <p:ext uri="{BB962C8B-B14F-4D97-AF65-F5344CB8AC3E}">
        <p14:creationId xmlns:p14="http://schemas.microsoft.com/office/powerpoint/2010/main" val="17819192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7"/>
        <p:cNvGrpSpPr/>
        <p:nvPr/>
      </p:nvGrpSpPr>
      <p:grpSpPr>
        <a:xfrm>
          <a:off x="0" y="0"/>
          <a:ext cx="0" cy="0"/>
          <a:chOff x="0" y="0"/>
          <a:chExt cx="0" cy="0"/>
        </a:xfrm>
      </p:grpSpPr>
      <p:sp>
        <p:nvSpPr>
          <p:cNvPr id="838" name="Google Shape;838;p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39" name="Google Shape;839;p4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Calibri"/>
              <a:buNone/>
              <a:tabLst/>
              <a:defRPr/>
            </a:pPr>
            <a:r>
              <a:rPr lang="en-US" i="1" dirty="0"/>
              <a:t>Note: Since some parents may not be comfortable reading aloud in English, this game will be played cooperatively as a whole team.  You will be provided with the bilingual materials you need to engage attendees in this activity. Explain how the game will proceed by following the text on the slide. You may need to model the first one (do an audience check to see if that will be necessary).</a:t>
            </a:r>
            <a:endParaRPr lang="en-US" dirty="0"/>
          </a:p>
          <a:p>
            <a:pPr marL="0" lvl="0" indent="0" algn="l" rtl="0">
              <a:spcBef>
                <a:spcPts val="0"/>
              </a:spcBef>
              <a:spcAft>
                <a:spcPts val="0"/>
              </a:spcAft>
              <a:buClr>
                <a:schemeClr val="dk1"/>
              </a:buClr>
              <a:buSzPts val="1100"/>
              <a:buFont typeface="Calibri"/>
              <a:buNone/>
            </a:pPr>
            <a:endParaRPr lang="en-US" i="1" dirty="0">
              <a:solidFill>
                <a:srgbClr val="199124"/>
              </a:solidFill>
            </a:endParaRPr>
          </a:p>
          <a:p>
            <a:pPr marL="0" lvl="0" indent="0" algn="l" rtl="0">
              <a:spcBef>
                <a:spcPts val="0"/>
              </a:spcBef>
              <a:spcAft>
                <a:spcPts val="0"/>
              </a:spcAft>
              <a:buClr>
                <a:schemeClr val="dk1"/>
              </a:buClr>
              <a:buSzPts val="1100"/>
              <a:buFont typeface="Calibri"/>
              <a:buNone/>
            </a:pPr>
            <a:r>
              <a:rPr lang="en-US" i="1" dirty="0" err="1">
                <a:solidFill>
                  <a:srgbClr val="199124"/>
                </a:solidFill>
              </a:rPr>
              <a:t>Nco</a:t>
            </a:r>
            <a:r>
              <a:rPr lang="en-US" i="1" dirty="0">
                <a:solidFill>
                  <a:srgbClr val="199124"/>
                </a:solidFill>
              </a:rPr>
              <a:t> </a:t>
            </a:r>
            <a:r>
              <a:rPr lang="en-US" i="1" dirty="0" err="1">
                <a:solidFill>
                  <a:srgbClr val="199124"/>
                </a:solidFill>
              </a:rPr>
              <a:t>cia</a:t>
            </a:r>
            <a:r>
              <a:rPr lang="en-US" i="1" dirty="0">
                <a:solidFill>
                  <a:srgbClr val="199124"/>
                </a:solidFill>
              </a:rPr>
              <a:t>:  </a:t>
            </a:r>
            <a:r>
              <a:rPr lang="en-US" i="1" dirty="0" err="1">
                <a:solidFill>
                  <a:srgbClr val="199124"/>
                </a:solidFill>
              </a:rPr>
              <a:t>tej</a:t>
            </a:r>
            <a:r>
              <a:rPr lang="en-US" i="1" dirty="0">
                <a:solidFill>
                  <a:srgbClr val="199124"/>
                </a:solidFill>
              </a:rPr>
              <a:t> </a:t>
            </a:r>
            <a:r>
              <a:rPr lang="en-US" i="1" dirty="0" err="1">
                <a:solidFill>
                  <a:srgbClr val="199124"/>
                </a:solidFill>
              </a:rPr>
              <a:t>zaum</a:t>
            </a:r>
            <a:r>
              <a:rPr lang="en-US" i="1" dirty="0">
                <a:solidFill>
                  <a:srgbClr val="199124"/>
                </a:solidFill>
              </a:rPr>
              <a:t> </a:t>
            </a:r>
            <a:r>
              <a:rPr lang="en-US" i="1" dirty="0" err="1">
                <a:solidFill>
                  <a:srgbClr val="199124"/>
                </a:solidFill>
              </a:rPr>
              <a:t>muaj</a:t>
            </a:r>
            <a:r>
              <a:rPr lang="en-US" i="1" dirty="0">
                <a:solidFill>
                  <a:srgbClr val="199124"/>
                </a:solidFill>
              </a:rPr>
              <a:t> </a:t>
            </a:r>
            <a:r>
              <a:rPr lang="en-US" i="1" dirty="0" err="1">
                <a:solidFill>
                  <a:srgbClr val="199124"/>
                </a:solidFill>
              </a:rPr>
              <a:t>ib</a:t>
            </a:r>
            <a:r>
              <a:rPr lang="en-US" i="1" dirty="0">
                <a:solidFill>
                  <a:srgbClr val="199124"/>
                </a:solidFill>
              </a:rPr>
              <a:t> </a:t>
            </a:r>
            <a:r>
              <a:rPr lang="en-US" i="1" dirty="0" err="1">
                <a:solidFill>
                  <a:srgbClr val="199124"/>
                </a:solidFill>
              </a:rPr>
              <a:t>cov</a:t>
            </a:r>
            <a:r>
              <a:rPr lang="en-US" i="1" dirty="0">
                <a:solidFill>
                  <a:srgbClr val="199124"/>
                </a:solidFill>
              </a:rPr>
              <a:t> </a:t>
            </a:r>
            <a:r>
              <a:rPr lang="en-US" i="1" dirty="0" err="1">
                <a:solidFill>
                  <a:srgbClr val="199124"/>
                </a:solidFill>
              </a:rPr>
              <a:t>niam</a:t>
            </a:r>
            <a:r>
              <a:rPr lang="en-US" i="1" dirty="0">
                <a:solidFill>
                  <a:srgbClr val="199124"/>
                </a:solidFill>
              </a:rPr>
              <a:t> </a:t>
            </a:r>
            <a:r>
              <a:rPr lang="en-US" i="1" dirty="0" err="1">
                <a:solidFill>
                  <a:srgbClr val="199124"/>
                </a:solidFill>
              </a:rPr>
              <a:t>txiv</a:t>
            </a:r>
            <a:r>
              <a:rPr lang="en-US" i="1" dirty="0">
                <a:solidFill>
                  <a:srgbClr val="199124"/>
                </a:solidFill>
              </a:rPr>
              <a:t> </a:t>
            </a:r>
            <a:r>
              <a:rPr lang="en-US" i="1" dirty="0" err="1">
                <a:solidFill>
                  <a:srgbClr val="199124"/>
                </a:solidFill>
              </a:rPr>
              <a:t>yuav</a:t>
            </a:r>
            <a:r>
              <a:rPr lang="en-US" i="1" dirty="0">
                <a:solidFill>
                  <a:srgbClr val="199124"/>
                </a:solidFill>
              </a:rPr>
              <a:t> </a:t>
            </a:r>
            <a:r>
              <a:rPr lang="en-US" i="1" dirty="0" err="1">
                <a:solidFill>
                  <a:srgbClr val="199124"/>
                </a:solidFill>
              </a:rPr>
              <a:t>tsis</a:t>
            </a:r>
            <a:r>
              <a:rPr lang="en-US" i="1" dirty="0">
                <a:solidFill>
                  <a:srgbClr val="199124"/>
                </a:solidFill>
              </a:rPr>
              <a:t> </a:t>
            </a:r>
            <a:r>
              <a:rPr lang="en-US" i="1" dirty="0" err="1">
                <a:solidFill>
                  <a:srgbClr val="199124"/>
                </a:solidFill>
              </a:rPr>
              <a:t>kam</a:t>
            </a:r>
            <a:r>
              <a:rPr lang="en-US" i="1" dirty="0">
                <a:solidFill>
                  <a:srgbClr val="199124"/>
                </a:solidFill>
              </a:rPr>
              <a:t> </a:t>
            </a:r>
            <a:r>
              <a:rPr lang="en-US" i="1" dirty="0" err="1">
                <a:solidFill>
                  <a:srgbClr val="199124"/>
                </a:solidFill>
              </a:rPr>
              <a:t>nyeem</a:t>
            </a:r>
            <a:r>
              <a:rPr lang="en-US" i="1" dirty="0">
                <a:solidFill>
                  <a:srgbClr val="199124"/>
                </a:solidFill>
              </a:rPr>
              <a:t> </a:t>
            </a:r>
            <a:r>
              <a:rPr lang="en-US" i="1" dirty="0" err="1">
                <a:solidFill>
                  <a:srgbClr val="199124"/>
                </a:solidFill>
              </a:rPr>
              <a:t>ua</a:t>
            </a:r>
            <a:r>
              <a:rPr lang="en-US" i="1" dirty="0">
                <a:solidFill>
                  <a:srgbClr val="199124"/>
                </a:solidFill>
              </a:rPr>
              <a:t> us As </a:t>
            </a:r>
            <a:r>
              <a:rPr lang="en-US" i="1" dirty="0" err="1">
                <a:solidFill>
                  <a:srgbClr val="199124"/>
                </a:solidFill>
              </a:rPr>
              <a:t>kiv</a:t>
            </a:r>
            <a:r>
              <a:rPr lang="en-US" i="1" dirty="0">
                <a:solidFill>
                  <a:srgbClr val="199124"/>
                </a:solidFill>
              </a:rPr>
              <a:t>, </a:t>
            </a:r>
            <a:r>
              <a:rPr lang="en-US" i="1" dirty="0" err="1">
                <a:solidFill>
                  <a:srgbClr val="199124"/>
                </a:solidFill>
              </a:rPr>
              <a:t>qhov</a:t>
            </a:r>
            <a:r>
              <a:rPr lang="en-US" i="1" dirty="0">
                <a:solidFill>
                  <a:srgbClr val="199124"/>
                </a:solidFill>
              </a:rPr>
              <a:t> </a:t>
            </a:r>
            <a:r>
              <a:rPr lang="en-US" i="1" dirty="0" err="1">
                <a:solidFill>
                  <a:srgbClr val="199124"/>
                </a:solidFill>
              </a:rPr>
              <a:t>kev</a:t>
            </a:r>
            <a:r>
              <a:rPr lang="en-US" i="1" dirty="0">
                <a:solidFill>
                  <a:srgbClr val="199124"/>
                </a:solidFill>
              </a:rPr>
              <a:t> </a:t>
            </a:r>
            <a:r>
              <a:rPr lang="en-US" i="1" dirty="0" err="1">
                <a:solidFill>
                  <a:srgbClr val="199124"/>
                </a:solidFill>
              </a:rPr>
              <a:t>ua</a:t>
            </a:r>
            <a:r>
              <a:rPr lang="en-US" i="1" dirty="0">
                <a:solidFill>
                  <a:srgbClr val="199124"/>
                </a:solidFill>
              </a:rPr>
              <a:t> </a:t>
            </a:r>
            <a:r>
              <a:rPr lang="en-US" i="1" dirty="0" err="1">
                <a:solidFill>
                  <a:srgbClr val="199124"/>
                </a:solidFill>
              </a:rPr>
              <a:t>si</a:t>
            </a:r>
            <a:r>
              <a:rPr lang="en-US" i="1" dirty="0">
                <a:solidFill>
                  <a:srgbClr val="199124"/>
                </a:solidFill>
              </a:rPr>
              <a:t> no </a:t>
            </a:r>
            <a:r>
              <a:rPr lang="en-US" i="1" dirty="0" err="1">
                <a:solidFill>
                  <a:srgbClr val="199124"/>
                </a:solidFill>
              </a:rPr>
              <a:t>muab</a:t>
            </a:r>
            <a:r>
              <a:rPr lang="en-US" i="1" dirty="0">
                <a:solidFill>
                  <a:srgbClr val="199124"/>
                </a:solidFill>
              </a:rPr>
              <a:t> </a:t>
            </a:r>
            <a:r>
              <a:rPr lang="en-US" i="1" dirty="0" err="1">
                <a:solidFill>
                  <a:srgbClr val="199124"/>
                </a:solidFill>
              </a:rPr>
              <a:t>ua</a:t>
            </a:r>
            <a:r>
              <a:rPr lang="en-US" i="1" dirty="0">
                <a:solidFill>
                  <a:srgbClr val="199124"/>
                </a:solidFill>
              </a:rPr>
              <a:t> </a:t>
            </a:r>
            <a:r>
              <a:rPr lang="en-US" i="1" dirty="0" err="1">
                <a:solidFill>
                  <a:srgbClr val="199124"/>
                </a:solidFill>
              </a:rPr>
              <a:t>ib</a:t>
            </a:r>
            <a:r>
              <a:rPr lang="en-US" i="1" dirty="0">
                <a:solidFill>
                  <a:srgbClr val="199124"/>
                </a:solidFill>
              </a:rPr>
              <a:t> </a:t>
            </a:r>
            <a:r>
              <a:rPr lang="en-US" i="1" dirty="0" err="1">
                <a:solidFill>
                  <a:srgbClr val="199124"/>
                </a:solidFill>
              </a:rPr>
              <a:t>pab</a:t>
            </a:r>
            <a:r>
              <a:rPr lang="en-US" i="1" dirty="0">
                <a:solidFill>
                  <a:srgbClr val="199124"/>
                </a:solidFill>
              </a:rPr>
              <a:t> </a:t>
            </a:r>
            <a:r>
              <a:rPr lang="en-US" i="1" dirty="0" err="1">
                <a:solidFill>
                  <a:srgbClr val="199124"/>
                </a:solidFill>
              </a:rPr>
              <a:t>sawv</a:t>
            </a:r>
            <a:r>
              <a:rPr lang="en-US" i="1" dirty="0">
                <a:solidFill>
                  <a:srgbClr val="199124"/>
                </a:solidFill>
              </a:rPr>
              <a:t> </a:t>
            </a:r>
            <a:r>
              <a:rPr lang="en-US" i="1" dirty="0" err="1">
                <a:solidFill>
                  <a:srgbClr val="199124"/>
                </a:solidFill>
              </a:rPr>
              <a:t>daws</a:t>
            </a:r>
            <a:r>
              <a:rPr lang="en-US" i="1" dirty="0">
                <a:solidFill>
                  <a:srgbClr val="199124"/>
                </a:solidFill>
              </a:rPr>
              <a:t> </a:t>
            </a:r>
            <a:r>
              <a:rPr lang="en-US" i="1" dirty="0" err="1">
                <a:solidFill>
                  <a:srgbClr val="199124"/>
                </a:solidFill>
              </a:rPr>
              <a:t>ua</a:t>
            </a:r>
            <a:r>
              <a:rPr lang="en-US" i="1" dirty="0">
                <a:solidFill>
                  <a:srgbClr val="199124"/>
                </a:solidFill>
              </a:rPr>
              <a:t>.  </a:t>
            </a:r>
            <a:r>
              <a:rPr lang="en-US" i="1" dirty="0" err="1">
                <a:solidFill>
                  <a:srgbClr val="199124"/>
                </a:solidFill>
              </a:rPr>
              <a:t>Koj</a:t>
            </a:r>
            <a:r>
              <a:rPr lang="en-US" i="1" dirty="0">
                <a:solidFill>
                  <a:srgbClr val="199124"/>
                </a:solidFill>
              </a:rPr>
              <a:t> </a:t>
            </a:r>
            <a:r>
              <a:rPr lang="en-US" i="1" dirty="0" err="1">
                <a:solidFill>
                  <a:srgbClr val="199124"/>
                </a:solidFill>
              </a:rPr>
              <a:t>yuav</a:t>
            </a:r>
            <a:r>
              <a:rPr lang="en-US" i="1" dirty="0">
                <a:solidFill>
                  <a:srgbClr val="199124"/>
                </a:solidFill>
              </a:rPr>
              <a:t> tau </a:t>
            </a:r>
            <a:r>
              <a:rPr lang="en-US" i="1" dirty="0" err="1">
                <a:solidFill>
                  <a:srgbClr val="199124"/>
                </a:solidFill>
              </a:rPr>
              <a:t>tsim</a:t>
            </a:r>
            <a:r>
              <a:rPr lang="en-US" i="1" dirty="0">
                <a:solidFill>
                  <a:srgbClr val="199124"/>
                </a:solidFill>
              </a:rPr>
              <a:t> </a:t>
            </a:r>
            <a:r>
              <a:rPr lang="en-US" i="1" dirty="0" err="1">
                <a:solidFill>
                  <a:srgbClr val="199124"/>
                </a:solidFill>
              </a:rPr>
              <a:t>qhov</a:t>
            </a:r>
            <a:r>
              <a:rPr lang="en-US" i="1" dirty="0">
                <a:solidFill>
                  <a:srgbClr val="199124"/>
                </a:solidFill>
              </a:rPr>
              <a:t> </a:t>
            </a:r>
            <a:r>
              <a:rPr lang="en-US" i="1" dirty="0" err="1">
                <a:solidFill>
                  <a:srgbClr val="199124"/>
                </a:solidFill>
              </a:rPr>
              <a:t>uas</a:t>
            </a:r>
            <a:r>
              <a:rPr lang="en-US" i="1" dirty="0">
                <a:solidFill>
                  <a:srgbClr val="199124"/>
                </a:solidFill>
              </a:rPr>
              <a:t> </a:t>
            </a:r>
            <a:r>
              <a:rPr lang="en-US" i="1" dirty="0" err="1">
                <a:solidFill>
                  <a:srgbClr val="199124"/>
                </a:solidFill>
              </a:rPr>
              <a:t>koj</a:t>
            </a:r>
            <a:r>
              <a:rPr lang="en-US" i="1" dirty="0">
                <a:solidFill>
                  <a:srgbClr val="199124"/>
                </a:solidFill>
              </a:rPr>
              <a:t> </a:t>
            </a:r>
            <a:r>
              <a:rPr lang="en-US" i="1" dirty="0" err="1">
                <a:solidFill>
                  <a:srgbClr val="199124"/>
                </a:solidFill>
              </a:rPr>
              <a:t>yuav</a:t>
            </a:r>
            <a:r>
              <a:rPr lang="en-US" i="1" dirty="0">
                <a:solidFill>
                  <a:srgbClr val="199124"/>
                </a:solidFill>
              </a:rPr>
              <a:t> </a:t>
            </a:r>
            <a:r>
              <a:rPr lang="en-US" i="1" dirty="0" err="1">
                <a:solidFill>
                  <a:srgbClr val="199124"/>
                </a:solidFill>
              </a:rPr>
              <a:t>ua</a:t>
            </a:r>
            <a:r>
              <a:rPr lang="en-US" i="1" dirty="0">
                <a:solidFill>
                  <a:srgbClr val="199124"/>
                </a:solidFill>
              </a:rPr>
              <a:t> </a:t>
            </a:r>
            <a:r>
              <a:rPr lang="en-US" i="1" dirty="0" err="1">
                <a:solidFill>
                  <a:srgbClr val="199124"/>
                </a:solidFill>
              </a:rPr>
              <a:t>kom</a:t>
            </a:r>
            <a:r>
              <a:rPr lang="en-US" i="1" dirty="0">
                <a:solidFill>
                  <a:srgbClr val="199124"/>
                </a:solidFill>
              </a:rPr>
              <a:t> </a:t>
            </a:r>
            <a:r>
              <a:rPr lang="en-US" i="1" dirty="0" err="1">
                <a:solidFill>
                  <a:srgbClr val="199124"/>
                </a:solidFill>
              </a:rPr>
              <a:t>cov</a:t>
            </a:r>
            <a:r>
              <a:rPr lang="en-US" i="1" dirty="0">
                <a:solidFill>
                  <a:srgbClr val="199124"/>
                </a:solidFill>
              </a:rPr>
              <a:t> </a:t>
            </a:r>
            <a:r>
              <a:rPr lang="en-US" i="1" dirty="0" err="1">
                <a:solidFill>
                  <a:srgbClr val="199124"/>
                </a:solidFill>
              </a:rPr>
              <a:t>niam</a:t>
            </a:r>
            <a:r>
              <a:rPr lang="en-US" i="1" dirty="0">
                <a:solidFill>
                  <a:srgbClr val="199124"/>
                </a:solidFill>
              </a:rPr>
              <a:t> </a:t>
            </a:r>
            <a:r>
              <a:rPr lang="en-US" i="1" dirty="0" err="1">
                <a:solidFill>
                  <a:srgbClr val="199124"/>
                </a:solidFill>
              </a:rPr>
              <a:t>txiv</a:t>
            </a:r>
            <a:r>
              <a:rPr lang="en-US" i="1" dirty="0">
                <a:solidFill>
                  <a:srgbClr val="199124"/>
                </a:solidFill>
              </a:rPr>
              <a:t> tau </a:t>
            </a:r>
            <a:r>
              <a:rPr lang="en-US" i="1" dirty="0" err="1">
                <a:solidFill>
                  <a:srgbClr val="199124"/>
                </a:solidFill>
              </a:rPr>
              <a:t>tau</a:t>
            </a:r>
            <a:r>
              <a:rPr lang="en-US" i="1" dirty="0">
                <a:solidFill>
                  <a:srgbClr val="199124"/>
                </a:solidFill>
              </a:rPr>
              <a:t>.  </a:t>
            </a:r>
            <a:r>
              <a:rPr lang="en-US" i="1" dirty="0" err="1">
                <a:solidFill>
                  <a:srgbClr val="199124"/>
                </a:solidFill>
              </a:rPr>
              <a:t>qhia</a:t>
            </a:r>
            <a:r>
              <a:rPr lang="en-US" i="1" dirty="0">
                <a:solidFill>
                  <a:srgbClr val="199124"/>
                </a:solidFill>
              </a:rPr>
              <a:t> </a:t>
            </a:r>
            <a:r>
              <a:rPr lang="en-US" i="1" dirty="0" err="1">
                <a:solidFill>
                  <a:srgbClr val="199124"/>
                </a:solidFill>
              </a:rPr>
              <a:t>seb</a:t>
            </a:r>
            <a:r>
              <a:rPr lang="en-US" i="1" dirty="0">
                <a:solidFill>
                  <a:srgbClr val="199124"/>
                </a:solidFill>
              </a:rPr>
              <a:t> </a:t>
            </a:r>
            <a:r>
              <a:rPr lang="en-US" i="1" dirty="0" err="1">
                <a:solidFill>
                  <a:srgbClr val="199124"/>
                </a:solidFill>
              </a:rPr>
              <a:t>yuav</a:t>
            </a:r>
            <a:r>
              <a:rPr lang="en-US" i="1" dirty="0">
                <a:solidFill>
                  <a:srgbClr val="199124"/>
                </a:solidFill>
              </a:rPr>
              <a:t> </a:t>
            </a:r>
            <a:r>
              <a:rPr lang="en-US" i="1" dirty="0" err="1">
                <a:solidFill>
                  <a:srgbClr val="199124"/>
                </a:solidFill>
              </a:rPr>
              <a:t>ua</a:t>
            </a:r>
            <a:r>
              <a:rPr lang="en-US" i="1" dirty="0">
                <a:solidFill>
                  <a:srgbClr val="199124"/>
                </a:solidFill>
              </a:rPr>
              <a:t> li </a:t>
            </a:r>
            <a:r>
              <a:rPr lang="en-US" i="1" dirty="0" err="1">
                <a:solidFill>
                  <a:srgbClr val="199124"/>
                </a:solidFill>
              </a:rPr>
              <a:t>cas</a:t>
            </a:r>
            <a:r>
              <a:rPr lang="en-US" i="1" dirty="0">
                <a:solidFill>
                  <a:srgbClr val="199124"/>
                </a:solidFill>
              </a:rPr>
              <a:t> </a:t>
            </a:r>
            <a:r>
              <a:rPr lang="en-US" i="1" dirty="0" err="1">
                <a:solidFill>
                  <a:srgbClr val="199124"/>
                </a:solidFill>
              </a:rPr>
              <a:t>raws</a:t>
            </a:r>
            <a:r>
              <a:rPr lang="en-US" i="1" dirty="0">
                <a:solidFill>
                  <a:srgbClr val="199124"/>
                </a:solidFill>
              </a:rPr>
              <a:t> </a:t>
            </a:r>
            <a:r>
              <a:rPr lang="en-US" i="1" dirty="0" err="1">
                <a:solidFill>
                  <a:srgbClr val="199124"/>
                </a:solidFill>
              </a:rPr>
              <a:t>ntawm</a:t>
            </a:r>
            <a:r>
              <a:rPr lang="en-US" i="1" dirty="0">
                <a:solidFill>
                  <a:srgbClr val="199124"/>
                </a:solidFill>
              </a:rPr>
              <a:t> </a:t>
            </a:r>
            <a:r>
              <a:rPr lang="en-US" i="1" dirty="0" err="1">
                <a:solidFill>
                  <a:srgbClr val="199124"/>
                </a:solidFill>
              </a:rPr>
              <a:t>cov</a:t>
            </a:r>
            <a:r>
              <a:rPr lang="en-US" i="1" dirty="0">
                <a:solidFill>
                  <a:srgbClr val="199124"/>
                </a:solidFill>
              </a:rPr>
              <a:t> slide.  </a:t>
            </a:r>
            <a:r>
              <a:rPr lang="en-US" i="1" dirty="0" err="1">
                <a:solidFill>
                  <a:srgbClr val="199124"/>
                </a:solidFill>
              </a:rPr>
              <a:t>tj</a:t>
            </a:r>
            <a:r>
              <a:rPr lang="en-US" i="1" dirty="0">
                <a:solidFill>
                  <a:srgbClr val="199124"/>
                </a:solidFill>
              </a:rPr>
              <a:t> </a:t>
            </a:r>
            <a:r>
              <a:rPr lang="en-US" i="1" dirty="0" err="1">
                <a:solidFill>
                  <a:srgbClr val="199124"/>
                </a:solidFill>
              </a:rPr>
              <a:t>zaum</a:t>
            </a:r>
            <a:r>
              <a:rPr lang="en-US" i="1" dirty="0">
                <a:solidFill>
                  <a:srgbClr val="199124"/>
                </a:solidFill>
              </a:rPr>
              <a:t> </a:t>
            </a:r>
            <a:r>
              <a:rPr lang="en-US" i="1" dirty="0" err="1">
                <a:solidFill>
                  <a:srgbClr val="199124"/>
                </a:solidFill>
              </a:rPr>
              <a:t>koj</a:t>
            </a:r>
            <a:r>
              <a:rPr lang="en-US" i="1" dirty="0">
                <a:solidFill>
                  <a:srgbClr val="199124"/>
                </a:solidFill>
              </a:rPr>
              <a:t> </a:t>
            </a:r>
            <a:r>
              <a:rPr lang="en-US" i="1" dirty="0" err="1">
                <a:solidFill>
                  <a:srgbClr val="199124"/>
                </a:solidFill>
              </a:rPr>
              <a:t>yuav</a:t>
            </a:r>
            <a:r>
              <a:rPr lang="en-US" i="1" dirty="0">
                <a:solidFill>
                  <a:srgbClr val="199124"/>
                </a:solidFill>
              </a:rPr>
              <a:t> tau </a:t>
            </a:r>
            <a:r>
              <a:rPr lang="en-US" i="1" dirty="0" err="1">
                <a:solidFill>
                  <a:srgbClr val="199124"/>
                </a:solidFill>
              </a:rPr>
              <a:t>ua</a:t>
            </a:r>
            <a:r>
              <a:rPr lang="en-US" i="1" dirty="0">
                <a:solidFill>
                  <a:srgbClr val="199124"/>
                </a:solidFill>
              </a:rPr>
              <a:t> </a:t>
            </a:r>
            <a:r>
              <a:rPr lang="en-US" i="1" dirty="0" err="1">
                <a:solidFill>
                  <a:srgbClr val="199124"/>
                </a:solidFill>
              </a:rPr>
              <a:t>qhia</a:t>
            </a:r>
            <a:r>
              <a:rPr lang="en-US" i="1" dirty="0">
                <a:solidFill>
                  <a:srgbClr val="199124"/>
                </a:solidFill>
              </a:rPr>
              <a:t> </a:t>
            </a:r>
            <a:r>
              <a:rPr lang="en-US" i="1" dirty="0" err="1">
                <a:solidFill>
                  <a:srgbClr val="199124"/>
                </a:solidFill>
              </a:rPr>
              <a:t>ua</a:t>
            </a:r>
            <a:r>
              <a:rPr lang="en-US" i="1" dirty="0">
                <a:solidFill>
                  <a:srgbClr val="199124"/>
                </a:solidFill>
              </a:rPr>
              <a:t> </a:t>
            </a:r>
            <a:r>
              <a:rPr lang="en-US" i="1" dirty="0" err="1">
                <a:solidFill>
                  <a:srgbClr val="199124"/>
                </a:solidFill>
              </a:rPr>
              <a:t>qauv</a:t>
            </a:r>
            <a:r>
              <a:rPr lang="en-US" i="1" dirty="0">
                <a:solidFill>
                  <a:srgbClr val="199124"/>
                </a:solidFill>
              </a:rPr>
              <a:t> </a:t>
            </a:r>
            <a:r>
              <a:rPr lang="en-US" i="1" dirty="0" err="1">
                <a:solidFill>
                  <a:srgbClr val="199124"/>
                </a:solidFill>
              </a:rPr>
              <a:t>ua</a:t>
            </a:r>
            <a:r>
              <a:rPr lang="en-US" i="1" dirty="0">
                <a:solidFill>
                  <a:srgbClr val="199124"/>
                </a:solidFill>
              </a:rPr>
              <a:t> </a:t>
            </a:r>
            <a:r>
              <a:rPr lang="en-US" i="1" dirty="0" err="1">
                <a:solidFill>
                  <a:srgbClr val="199124"/>
                </a:solidFill>
              </a:rPr>
              <a:t>ntej</a:t>
            </a:r>
            <a:r>
              <a:rPr lang="en-US" i="1" dirty="0">
                <a:solidFill>
                  <a:srgbClr val="199124"/>
                </a:solidFill>
              </a:rPr>
              <a:t> (</a:t>
            </a:r>
            <a:r>
              <a:rPr lang="en-US" i="1" dirty="0" err="1">
                <a:solidFill>
                  <a:srgbClr val="199124"/>
                </a:solidFill>
              </a:rPr>
              <a:t>Xyuas</a:t>
            </a:r>
            <a:r>
              <a:rPr lang="en-US" i="1" dirty="0">
                <a:solidFill>
                  <a:srgbClr val="199124"/>
                </a:solidFill>
              </a:rPr>
              <a:t> </a:t>
            </a:r>
            <a:r>
              <a:rPr lang="en-US" i="1" dirty="0" err="1">
                <a:solidFill>
                  <a:srgbClr val="199124"/>
                </a:solidFill>
              </a:rPr>
              <a:t>seb</a:t>
            </a:r>
            <a:r>
              <a:rPr lang="en-US" i="1" dirty="0">
                <a:solidFill>
                  <a:srgbClr val="199124"/>
                </a:solidFill>
              </a:rPr>
              <a:t> </a:t>
            </a:r>
            <a:r>
              <a:rPr lang="en-US" i="1" dirty="0" err="1">
                <a:solidFill>
                  <a:srgbClr val="199124"/>
                </a:solidFill>
              </a:rPr>
              <a:t>lawv</a:t>
            </a:r>
            <a:r>
              <a:rPr lang="en-US" i="1" dirty="0">
                <a:solidFill>
                  <a:srgbClr val="199124"/>
                </a:solidFill>
              </a:rPr>
              <a:t> </a:t>
            </a:r>
            <a:r>
              <a:rPr lang="en-US" i="1" dirty="0" err="1">
                <a:solidFill>
                  <a:srgbClr val="199124"/>
                </a:solidFill>
              </a:rPr>
              <a:t>puas</a:t>
            </a:r>
            <a:r>
              <a:rPr lang="en-US" i="1" dirty="0">
                <a:solidFill>
                  <a:srgbClr val="199124"/>
                </a:solidFill>
              </a:rPr>
              <a:t> </a:t>
            </a:r>
            <a:r>
              <a:rPr lang="en-US" i="1" dirty="0" err="1">
                <a:solidFill>
                  <a:srgbClr val="199124"/>
                </a:solidFill>
              </a:rPr>
              <a:t>yuav</a:t>
            </a:r>
            <a:r>
              <a:rPr lang="en-US" i="1" dirty="0">
                <a:solidFill>
                  <a:srgbClr val="199124"/>
                </a:solidFill>
              </a:rPr>
              <a:t> </a:t>
            </a:r>
            <a:r>
              <a:rPr lang="en-US" i="1" dirty="0" err="1">
                <a:solidFill>
                  <a:srgbClr val="199124"/>
                </a:solidFill>
              </a:rPr>
              <a:t>tas</a:t>
            </a:r>
            <a:r>
              <a:rPr lang="en-US" i="1" dirty="0">
                <a:solidFill>
                  <a:srgbClr val="199124"/>
                </a:solidFill>
              </a:rPr>
              <a:t> </a:t>
            </a:r>
            <a:r>
              <a:rPr lang="en-US" i="1" dirty="0" err="1">
                <a:solidFill>
                  <a:srgbClr val="199124"/>
                </a:solidFill>
              </a:rPr>
              <a:t>ua</a:t>
            </a:r>
            <a:r>
              <a:rPr lang="en-US" i="1" dirty="0">
                <a:solidFill>
                  <a:srgbClr val="199124"/>
                </a:solidFill>
              </a:rPr>
              <a:t> </a:t>
            </a:r>
            <a:r>
              <a:rPr lang="en-US" i="1" dirty="0" err="1">
                <a:solidFill>
                  <a:srgbClr val="199124"/>
                </a:solidFill>
              </a:rPr>
              <a:t>qhia</a:t>
            </a:r>
            <a:r>
              <a:rPr lang="en-US" i="1" dirty="0">
                <a:solidFill>
                  <a:srgbClr val="199124"/>
                </a:solidFill>
              </a:rPr>
              <a:t> yam </a:t>
            </a:r>
            <a:r>
              <a:rPr lang="en-US" i="1" dirty="0" err="1">
                <a:solidFill>
                  <a:srgbClr val="199124"/>
                </a:solidFill>
              </a:rPr>
              <a:t>ua</a:t>
            </a:r>
            <a:r>
              <a:rPr lang="en-US" i="1" dirty="0">
                <a:solidFill>
                  <a:srgbClr val="199124"/>
                </a:solidFill>
              </a:rPr>
              <a:t> </a:t>
            </a:r>
            <a:r>
              <a:rPr lang="en-US" i="1" dirty="0" err="1">
                <a:solidFill>
                  <a:srgbClr val="199124"/>
                </a:solidFill>
              </a:rPr>
              <a:t>qauv</a:t>
            </a:r>
            <a:r>
              <a:rPr lang="en-US" i="1" dirty="0">
                <a:solidFill>
                  <a:srgbClr val="199124"/>
                </a:solidFill>
              </a:rPr>
              <a:t>)</a:t>
            </a:r>
            <a:endParaRPr i="1" dirty="0">
              <a:solidFill>
                <a:srgbClr val="199124"/>
              </a:solidFill>
            </a:endParaRPr>
          </a:p>
          <a:p>
            <a:pPr marL="0" lvl="0" indent="0" algn="l" rtl="0">
              <a:spcBef>
                <a:spcPts val="0"/>
              </a:spcBef>
              <a:spcAft>
                <a:spcPts val="0"/>
              </a:spcAft>
              <a:buClr>
                <a:schemeClr val="dk1"/>
              </a:buClr>
              <a:buSzPts val="1100"/>
              <a:buFont typeface="Calibri"/>
              <a:buNone/>
            </a:pPr>
            <a:endParaRPr i="1" dirty="0"/>
          </a:p>
          <a:p>
            <a:pPr marL="0" lvl="0" indent="0" algn="l" rtl="0">
              <a:spcBef>
                <a:spcPts val="0"/>
              </a:spcBef>
              <a:spcAft>
                <a:spcPts val="0"/>
              </a:spcAft>
              <a:buClr>
                <a:schemeClr val="dk1"/>
              </a:buClr>
              <a:buSzPts val="1100"/>
              <a:buFont typeface="Calibri"/>
              <a:buNone/>
            </a:pPr>
            <a:r>
              <a:rPr lang="en-US" i="1" dirty="0"/>
              <a:t>After 10 minutes, check answers (next few slides). </a:t>
            </a:r>
            <a:endParaRPr i="1" dirty="0"/>
          </a:p>
          <a:p>
            <a:pPr marL="0" lvl="0" indent="0" algn="l" rtl="0">
              <a:spcBef>
                <a:spcPts val="0"/>
              </a:spcBef>
              <a:spcAft>
                <a:spcPts val="0"/>
              </a:spcAft>
              <a:buClr>
                <a:schemeClr val="dk1"/>
              </a:buClr>
              <a:buSzPts val="1100"/>
              <a:buFont typeface="Calibri"/>
              <a:buNone/>
            </a:pPr>
            <a:r>
              <a:rPr lang="en-US" i="1" dirty="0">
                <a:solidFill>
                  <a:srgbClr val="199124"/>
                </a:solidFill>
              </a:rPr>
              <a:t>Li 10 </a:t>
            </a:r>
            <a:r>
              <a:rPr lang="en-US" i="1" dirty="0" err="1">
                <a:solidFill>
                  <a:srgbClr val="199124"/>
                </a:solidFill>
              </a:rPr>
              <a:t>feeb</a:t>
            </a:r>
            <a:r>
              <a:rPr lang="en-US" i="1" dirty="0">
                <a:solidFill>
                  <a:srgbClr val="199124"/>
                </a:solidFill>
              </a:rPr>
              <a:t> tom </a:t>
            </a:r>
            <a:r>
              <a:rPr lang="en-US" i="1" dirty="0" err="1">
                <a:solidFill>
                  <a:srgbClr val="199124"/>
                </a:solidFill>
              </a:rPr>
              <a:t>qab</a:t>
            </a:r>
            <a:r>
              <a:rPr lang="en-US" i="1" dirty="0">
                <a:solidFill>
                  <a:srgbClr val="199124"/>
                </a:solidFill>
              </a:rPr>
              <a:t> </a:t>
            </a:r>
            <a:r>
              <a:rPr lang="en-US" i="1" dirty="0" err="1">
                <a:solidFill>
                  <a:srgbClr val="199124"/>
                </a:solidFill>
              </a:rPr>
              <a:t>koj</a:t>
            </a:r>
            <a:r>
              <a:rPr lang="en-US" i="1" dirty="0">
                <a:solidFill>
                  <a:srgbClr val="199124"/>
                </a:solidFill>
              </a:rPr>
              <a:t> mam </a:t>
            </a:r>
            <a:r>
              <a:rPr lang="en-US" i="1" dirty="0" err="1">
                <a:solidFill>
                  <a:srgbClr val="199124"/>
                </a:solidFill>
              </a:rPr>
              <a:t>xyuas</a:t>
            </a:r>
            <a:r>
              <a:rPr lang="en-US" i="1" dirty="0">
                <a:solidFill>
                  <a:srgbClr val="199124"/>
                </a:solidFill>
              </a:rPr>
              <a:t> </a:t>
            </a:r>
            <a:r>
              <a:rPr lang="en-US" i="1" dirty="0" err="1">
                <a:solidFill>
                  <a:srgbClr val="199124"/>
                </a:solidFill>
              </a:rPr>
              <a:t>seb</a:t>
            </a:r>
            <a:r>
              <a:rPr lang="en-US" i="1" dirty="0">
                <a:solidFill>
                  <a:srgbClr val="199124"/>
                </a:solidFill>
              </a:rPr>
              <a:t> </a:t>
            </a:r>
            <a:r>
              <a:rPr lang="en-US" i="1" dirty="0" err="1">
                <a:solidFill>
                  <a:srgbClr val="199124"/>
                </a:solidFill>
              </a:rPr>
              <a:t>lawv</a:t>
            </a:r>
            <a:r>
              <a:rPr lang="en-US" i="1" dirty="0">
                <a:solidFill>
                  <a:srgbClr val="199124"/>
                </a:solidFill>
              </a:rPr>
              <a:t> </a:t>
            </a:r>
            <a:r>
              <a:rPr lang="en-US" i="1" dirty="0" err="1">
                <a:solidFill>
                  <a:srgbClr val="199124"/>
                </a:solidFill>
              </a:rPr>
              <a:t>teb</a:t>
            </a:r>
            <a:r>
              <a:rPr lang="en-US" i="1" dirty="0">
                <a:solidFill>
                  <a:srgbClr val="199124"/>
                </a:solidFill>
              </a:rPr>
              <a:t> li </a:t>
            </a:r>
            <a:r>
              <a:rPr lang="en-US" i="1" dirty="0" err="1">
                <a:solidFill>
                  <a:srgbClr val="199124"/>
                </a:solidFill>
              </a:rPr>
              <a:t>cas</a:t>
            </a:r>
            <a:endParaRPr i="1" dirty="0">
              <a:solidFill>
                <a:srgbClr val="199124"/>
              </a:solidFil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5"/>
        <p:cNvGrpSpPr/>
        <p:nvPr/>
      </p:nvGrpSpPr>
      <p:grpSpPr>
        <a:xfrm>
          <a:off x="0" y="0"/>
          <a:ext cx="0" cy="0"/>
          <a:chOff x="0" y="0"/>
          <a:chExt cx="0" cy="0"/>
        </a:xfrm>
      </p:grpSpPr>
      <p:sp>
        <p:nvSpPr>
          <p:cNvPr id="846" name="Google Shape;846;p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47" name="Google Shape;847;p4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Calibri"/>
              <a:buNone/>
            </a:pPr>
            <a:r>
              <a:rPr lang="en-US" i="1" dirty="0"/>
              <a:t>You must be in presentation mode to see animations.  To correct, click on each sentence to reveal the X or O.  Be sure to go in order as the animations are sequenced in order 1-12.  For each false answer, elicit the correct answer.</a:t>
            </a:r>
            <a:endParaRPr i="1" dirty="0"/>
          </a:p>
          <a:p>
            <a:pPr marL="0" lvl="0" indent="0" algn="l" rtl="0">
              <a:spcBef>
                <a:spcPts val="0"/>
              </a:spcBef>
              <a:spcAft>
                <a:spcPts val="0"/>
              </a:spcAft>
              <a:buClr>
                <a:schemeClr val="dk1"/>
              </a:buClr>
              <a:buSzPts val="1100"/>
              <a:buFont typeface="Calibri"/>
              <a:buNone/>
            </a:pPr>
            <a:endParaRPr lang="en-US" i="1" dirty="0">
              <a:solidFill>
                <a:srgbClr val="FF0000"/>
              </a:solidFill>
            </a:endParaRPr>
          </a:p>
          <a:p>
            <a:pPr marL="0" lvl="0" indent="0" algn="l" rtl="0">
              <a:spcBef>
                <a:spcPts val="0"/>
              </a:spcBef>
              <a:spcAft>
                <a:spcPts val="0"/>
              </a:spcAft>
              <a:buClr>
                <a:schemeClr val="dk1"/>
              </a:buClr>
              <a:buSzPts val="1100"/>
              <a:buFont typeface="Calibri"/>
              <a:buNone/>
            </a:pPr>
            <a:r>
              <a:rPr lang="en-US" i="1" dirty="0" err="1">
                <a:solidFill>
                  <a:srgbClr val="FF0000"/>
                </a:solidFill>
              </a:rPr>
              <a:t>Koj</a:t>
            </a:r>
            <a:r>
              <a:rPr lang="en-US" i="1" dirty="0">
                <a:solidFill>
                  <a:srgbClr val="FF0000"/>
                </a:solidFill>
              </a:rPr>
              <a:t> </a:t>
            </a:r>
            <a:r>
              <a:rPr lang="en-US" i="1" dirty="0" err="1">
                <a:solidFill>
                  <a:srgbClr val="FF0000"/>
                </a:solidFill>
              </a:rPr>
              <a:t>yuav</a:t>
            </a:r>
            <a:r>
              <a:rPr lang="en-US" i="1" dirty="0">
                <a:solidFill>
                  <a:srgbClr val="FF0000"/>
                </a:solidFill>
              </a:rPr>
              <a:t> </a:t>
            </a:r>
            <a:r>
              <a:rPr lang="en-US" i="1" dirty="0" err="1">
                <a:solidFill>
                  <a:srgbClr val="FF0000"/>
                </a:solidFill>
              </a:rPr>
              <a:t>tsum</a:t>
            </a:r>
            <a:r>
              <a:rPr lang="en-US" i="1" dirty="0">
                <a:solidFill>
                  <a:srgbClr val="FF0000"/>
                </a:solidFill>
              </a:rPr>
              <a:t> </a:t>
            </a:r>
            <a:r>
              <a:rPr lang="en-US" i="1" dirty="0" err="1">
                <a:solidFill>
                  <a:srgbClr val="FF0000"/>
                </a:solidFill>
              </a:rPr>
              <a:t>nyob</a:t>
            </a:r>
            <a:r>
              <a:rPr lang="en-US" i="1" dirty="0">
                <a:solidFill>
                  <a:srgbClr val="FF0000"/>
                </a:solidFill>
              </a:rPr>
              <a:t> </a:t>
            </a:r>
            <a:r>
              <a:rPr lang="en-US" i="1" dirty="0" err="1">
                <a:solidFill>
                  <a:srgbClr val="FF0000"/>
                </a:solidFill>
              </a:rPr>
              <a:t>rau</a:t>
            </a:r>
            <a:r>
              <a:rPr lang="en-US" i="1" dirty="0">
                <a:solidFill>
                  <a:srgbClr val="FF0000"/>
                </a:solidFill>
              </a:rPr>
              <a:t> </a:t>
            </a:r>
            <a:r>
              <a:rPr lang="en-US" i="1" dirty="0" err="1">
                <a:solidFill>
                  <a:srgbClr val="FF0000"/>
                </a:solidFill>
              </a:rPr>
              <a:t>qhov</a:t>
            </a:r>
            <a:r>
              <a:rPr lang="en-US" i="1" dirty="0">
                <a:solidFill>
                  <a:srgbClr val="FF0000"/>
                </a:solidFill>
              </a:rPr>
              <a:t> so </a:t>
            </a:r>
            <a:r>
              <a:rPr lang="en-US" i="1" dirty="0" err="1">
                <a:solidFill>
                  <a:srgbClr val="FF0000"/>
                </a:solidFill>
              </a:rPr>
              <a:t>xai</a:t>
            </a:r>
            <a:r>
              <a:rPr lang="en-US" i="1" dirty="0">
                <a:solidFill>
                  <a:srgbClr val="FF0000"/>
                </a:solidFill>
              </a:rPr>
              <a:t> </a:t>
            </a:r>
            <a:r>
              <a:rPr lang="en-US" i="1" dirty="0" err="1">
                <a:solidFill>
                  <a:srgbClr val="FF0000"/>
                </a:solidFill>
              </a:rPr>
              <a:t>lais</a:t>
            </a:r>
            <a:r>
              <a:rPr lang="en-US" i="1" dirty="0">
                <a:solidFill>
                  <a:srgbClr val="FF0000"/>
                </a:solidFill>
              </a:rPr>
              <a:t> </a:t>
            </a:r>
            <a:r>
              <a:rPr lang="en-US" i="1" dirty="0" err="1">
                <a:solidFill>
                  <a:srgbClr val="FF0000"/>
                </a:solidFill>
              </a:rPr>
              <a:t>thiaj</a:t>
            </a:r>
            <a:r>
              <a:rPr lang="en-US" i="1" dirty="0">
                <a:solidFill>
                  <a:srgbClr val="FF0000"/>
                </a:solidFill>
              </a:rPr>
              <a:t> li </a:t>
            </a:r>
            <a:r>
              <a:rPr lang="en-US" i="1" dirty="0" err="1">
                <a:solidFill>
                  <a:srgbClr val="FF0000"/>
                </a:solidFill>
              </a:rPr>
              <a:t>yuav</a:t>
            </a:r>
            <a:r>
              <a:rPr lang="en-US" i="1" dirty="0">
                <a:solidFill>
                  <a:srgbClr val="FF0000"/>
                </a:solidFill>
              </a:rPr>
              <a:t> </a:t>
            </a:r>
            <a:r>
              <a:rPr lang="en-US" i="1" dirty="0" err="1">
                <a:solidFill>
                  <a:srgbClr val="FF0000"/>
                </a:solidFill>
              </a:rPr>
              <a:t>pom</a:t>
            </a:r>
            <a:r>
              <a:rPr lang="en-US" i="1" dirty="0">
                <a:solidFill>
                  <a:srgbClr val="FF0000"/>
                </a:solidFill>
              </a:rPr>
              <a:t> </a:t>
            </a:r>
            <a:r>
              <a:rPr lang="en-US" i="1" dirty="0" err="1">
                <a:solidFill>
                  <a:srgbClr val="FF0000"/>
                </a:solidFill>
              </a:rPr>
              <a:t>mus</a:t>
            </a:r>
            <a:r>
              <a:rPr lang="en-US" i="1" dirty="0">
                <a:solidFill>
                  <a:srgbClr val="FF0000"/>
                </a:solidFill>
              </a:rPr>
              <a:t> li </a:t>
            </a:r>
            <a:r>
              <a:rPr lang="en-US" i="1" dirty="0" err="1">
                <a:solidFill>
                  <a:srgbClr val="FF0000"/>
                </a:solidFill>
              </a:rPr>
              <a:t>yeej</a:t>
            </a:r>
            <a:r>
              <a:rPr lang="en-US" i="1" dirty="0">
                <a:solidFill>
                  <a:srgbClr val="FF0000"/>
                </a:solidFill>
              </a:rPr>
              <a:t> yam </a:t>
            </a:r>
            <a:r>
              <a:rPr lang="en-US" i="1" dirty="0" err="1">
                <a:solidFill>
                  <a:srgbClr val="FF0000"/>
                </a:solidFill>
              </a:rPr>
              <a:t>kiab</a:t>
            </a:r>
            <a:r>
              <a:rPr lang="en-US" i="1" dirty="0">
                <a:solidFill>
                  <a:srgbClr val="FF0000"/>
                </a:solidFill>
              </a:rPr>
              <a:t>.  </a:t>
            </a:r>
            <a:r>
              <a:rPr lang="en-US" i="1" dirty="0" err="1">
                <a:solidFill>
                  <a:srgbClr val="FF0000"/>
                </a:solidFill>
              </a:rPr>
              <a:t>Thaum</a:t>
            </a:r>
            <a:r>
              <a:rPr lang="en-US" i="1" dirty="0">
                <a:solidFill>
                  <a:srgbClr val="FF0000"/>
                </a:solidFill>
              </a:rPr>
              <a:t> </a:t>
            </a:r>
            <a:r>
              <a:rPr lang="en-US" i="1" dirty="0" err="1">
                <a:solidFill>
                  <a:srgbClr val="FF0000"/>
                </a:solidFill>
              </a:rPr>
              <a:t>mus</a:t>
            </a:r>
            <a:r>
              <a:rPr lang="en-US" i="1" dirty="0">
                <a:solidFill>
                  <a:srgbClr val="FF0000"/>
                </a:solidFill>
              </a:rPr>
              <a:t> </a:t>
            </a:r>
            <a:r>
              <a:rPr lang="en-US" i="1" dirty="0" err="1">
                <a:solidFill>
                  <a:srgbClr val="FF0000"/>
                </a:solidFill>
              </a:rPr>
              <a:t>kuaj</a:t>
            </a:r>
            <a:r>
              <a:rPr lang="en-US" i="1" dirty="0">
                <a:solidFill>
                  <a:srgbClr val="FF0000"/>
                </a:solidFill>
              </a:rPr>
              <a:t>, </a:t>
            </a:r>
            <a:r>
              <a:rPr lang="en-US" i="1" dirty="0" err="1">
                <a:solidFill>
                  <a:srgbClr val="FF0000"/>
                </a:solidFill>
              </a:rPr>
              <a:t>nias</a:t>
            </a:r>
            <a:r>
              <a:rPr lang="en-US" i="1" dirty="0">
                <a:solidFill>
                  <a:srgbClr val="FF0000"/>
                </a:solidFill>
              </a:rPr>
              <a:t> </a:t>
            </a:r>
            <a:r>
              <a:rPr lang="en-US" i="1" dirty="0" err="1">
                <a:solidFill>
                  <a:srgbClr val="FF0000"/>
                </a:solidFill>
              </a:rPr>
              <a:t>ib</a:t>
            </a:r>
            <a:r>
              <a:rPr lang="en-US" i="1" dirty="0">
                <a:solidFill>
                  <a:srgbClr val="FF0000"/>
                </a:solidFill>
              </a:rPr>
              <a:t> </a:t>
            </a:r>
            <a:r>
              <a:rPr lang="en-US" i="1" dirty="0" err="1">
                <a:solidFill>
                  <a:srgbClr val="FF0000"/>
                </a:solidFill>
              </a:rPr>
              <a:t>kab</a:t>
            </a:r>
            <a:r>
              <a:rPr lang="en-US" i="1" dirty="0">
                <a:solidFill>
                  <a:srgbClr val="FF0000"/>
                </a:solidFill>
              </a:rPr>
              <a:t> </a:t>
            </a:r>
            <a:r>
              <a:rPr lang="en-US" i="1" dirty="0" err="1">
                <a:solidFill>
                  <a:srgbClr val="FF0000"/>
                </a:solidFill>
              </a:rPr>
              <a:t>lus</a:t>
            </a:r>
            <a:r>
              <a:rPr lang="en-US" i="1" dirty="0">
                <a:solidFill>
                  <a:srgbClr val="FF0000"/>
                </a:solidFill>
              </a:rPr>
              <a:t> </a:t>
            </a:r>
            <a:r>
              <a:rPr lang="en-US" i="1" dirty="0" err="1">
                <a:solidFill>
                  <a:srgbClr val="FF0000"/>
                </a:solidFill>
              </a:rPr>
              <a:t>ntawm</a:t>
            </a:r>
            <a:r>
              <a:rPr lang="en-US" i="1" dirty="0">
                <a:solidFill>
                  <a:srgbClr val="FF0000"/>
                </a:solidFill>
              </a:rPr>
              <a:t> </a:t>
            </a:r>
            <a:r>
              <a:rPr lang="en-US" i="1" dirty="0" err="1">
                <a:solidFill>
                  <a:srgbClr val="FF0000"/>
                </a:solidFill>
              </a:rPr>
              <a:t>kab</a:t>
            </a:r>
            <a:r>
              <a:rPr lang="en-US" i="1" dirty="0">
                <a:solidFill>
                  <a:srgbClr val="FF0000"/>
                </a:solidFill>
              </a:rPr>
              <a:t> </a:t>
            </a:r>
            <a:r>
              <a:rPr lang="en-US" i="1" dirty="0" err="1">
                <a:solidFill>
                  <a:srgbClr val="FF0000"/>
                </a:solidFill>
              </a:rPr>
              <a:t>ntawv</a:t>
            </a:r>
            <a:r>
              <a:rPr lang="en-US" i="1" dirty="0">
                <a:solidFill>
                  <a:srgbClr val="FF0000"/>
                </a:solidFill>
              </a:rPr>
              <a:t> </a:t>
            </a:r>
            <a:r>
              <a:rPr lang="en-US" i="1" dirty="0" err="1">
                <a:solidFill>
                  <a:srgbClr val="FF0000"/>
                </a:solidFill>
              </a:rPr>
              <a:t>thiaj</a:t>
            </a:r>
            <a:r>
              <a:rPr lang="en-US" i="1" dirty="0">
                <a:solidFill>
                  <a:srgbClr val="FF0000"/>
                </a:solidFill>
              </a:rPr>
              <a:t> mas </a:t>
            </a:r>
            <a:r>
              <a:rPr lang="en-US" i="1" dirty="0" err="1">
                <a:solidFill>
                  <a:srgbClr val="FF0000"/>
                </a:solidFill>
              </a:rPr>
              <a:t>qhia</a:t>
            </a:r>
            <a:r>
              <a:rPr lang="en-US" i="1" dirty="0">
                <a:solidFill>
                  <a:srgbClr val="FF0000"/>
                </a:solidFill>
              </a:rPr>
              <a:t> </a:t>
            </a:r>
            <a:r>
              <a:rPr lang="en-US" i="1" dirty="0" err="1">
                <a:solidFill>
                  <a:srgbClr val="FF0000"/>
                </a:solidFill>
              </a:rPr>
              <a:t>tias</a:t>
            </a:r>
            <a:r>
              <a:rPr lang="en-US" i="1" dirty="0">
                <a:solidFill>
                  <a:srgbClr val="FF0000"/>
                </a:solidFill>
              </a:rPr>
              <a:t> </a:t>
            </a:r>
            <a:r>
              <a:rPr lang="en-US" i="1" dirty="0" err="1">
                <a:solidFill>
                  <a:srgbClr val="FF0000"/>
                </a:solidFill>
              </a:rPr>
              <a:t>yog</a:t>
            </a:r>
            <a:r>
              <a:rPr lang="en-US" i="1" dirty="0">
                <a:solidFill>
                  <a:srgbClr val="FF0000"/>
                </a:solidFill>
              </a:rPr>
              <a:t> X </a:t>
            </a:r>
            <a:r>
              <a:rPr lang="en-US" i="1" dirty="0" err="1">
                <a:solidFill>
                  <a:srgbClr val="FF0000"/>
                </a:solidFill>
              </a:rPr>
              <a:t>los</a:t>
            </a:r>
            <a:r>
              <a:rPr lang="en-US" i="1" dirty="0">
                <a:solidFill>
                  <a:srgbClr val="FF0000"/>
                </a:solidFill>
              </a:rPr>
              <a:t> sis O.  </a:t>
            </a:r>
            <a:r>
              <a:rPr lang="en-US" i="1" dirty="0" err="1">
                <a:solidFill>
                  <a:srgbClr val="FF0000"/>
                </a:solidFill>
              </a:rPr>
              <a:t>Nco</a:t>
            </a:r>
            <a:r>
              <a:rPr lang="en-US" i="1" dirty="0">
                <a:solidFill>
                  <a:srgbClr val="FF0000"/>
                </a:solidFill>
              </a:rPr>
              <a:t> </a:t>
            </a:r>
            <a:r>
              <a:rPr lang="en-US" i="1" dirty="0" err="1">
                <a:solidFill>
                  <a:srgbClr val="FF0000"/>
                </a:solidFill>
              </a:rPr>
              <a:t>ntsoov</a:t>
            </a:r>
            <a:r>
              <a:rPr lang="en-US" i="1" dirty="0">
                <a:solidFill>
                  <a:srgbClr val="FF0000"/>
                </a:solidFill>
              </a:rPr>
              <a:t> </a:t>
            </a:r>
            <a:r>
              <a:rPr lang="en-US" i="1" dirty="0" err="1">
                <a:solidFill>
                  <a:srgbClr val="FF0000"/>
                </a:solidFill>
              </a:rPr>
              <a:t>yuav</a:t>
            </a:r>
            <a:r>
              <a:rPr lang="en-US" i="1" dirty="0">
                <a:solidFill>
                  <a:srgbClr val="FF0000"/>
                </a:solidFill>
              </a:rPr>
              <a:t> </a:t>
            </a:r>
            <a:r>
              <a:rPr lang="en-US" i="1" dirty="0" err="1">
                <a:solidFill>
                  <a:srgbClr val="FF0000"/>
                </a:solidFill>
              </a:rPr>
              <a:t>tsum</a:t>
            </a:r>
            <a:r>
              <a:rPr lang="en-US" i="1" dirty="0">
                <a:solidFill>
                  <a:srgbClr val="FF0000"/>
                </a:solidFill>
              </a:rPr>
              <a:t> </a:t>
            </a:r>
            <a:r>
              <a:rPr lang="en-US" i="1" dirty="0" err="1">
                <a:solidFill>
                  <a:srgbClr val="FF0000"/>
                </a:solidFill>
              </a:rPr>
              <a:t>mus</a:t>
            </a:r>
            <a:r>
              <a:rPr lang="en-US" i="1" dirty="0">
                <a:solidFill>
                  <a:srgbClr val="FF0000"/>
                </a:solidFill>
              </a:rPr>
              <a:t> </a:t>
            </a:r>
            <a:r>
              <a:rPr lang="en-US" i="1" dirty="0" err="1">
                <a:solidFill>
                  <a:srgbClr val="FF0000"/>
                </a:solidFill>
              </a:rPr>
              <a:t>raws</a:t>
            </a:r>
            <a:r>
              <a:rPr lang="en-US" i="1" dirty="0">
                <a:solidFill>
                  <a:srgbClr val="FF0000"/>
                </a:solidFill>
              </a:rPr>
              <a:t> li </a:t>
            </a:r>
            <a:r>
              <a:rPr lang="en-US" i="1" dirty="0" err="1">
                <a:solidFill>
                  <a:srgbClr val="FF0000"/>
                </a:solidFill>
              </a:rPr>
              <a:t>tus</a:t>
            </a:r>
            <a:r>
              <a:rPr lang="en-US" i="1" dirty="0">
                <a:solidFill>
                  <a:srgbClr val="FF0000"/>
                </a:solidFill>
              </a:rPr>
              <a:t> </a:t>
            </a:r>
            <a:r>
              <a:rPr lang="en-US" i="1" dirty="0" err="1">
                <a:solidFill>
                  <a:srgbClr val="FF0000"/>
                </a:solidFill>
              </a:rPr>
              <a:t>zauv</a:t>
            </a:r>
            <a:r>
              <a:rPr lang="en-US" i="1" dirty="0">
                <a:solidFill>
                  <a:srgbClr val="FF0000"/>
                </a:solidFill>
              </a:rPr>
              <a:t> </a:t>
            </a:r>
            <a:r>
              <a:rPr lang="en-US" i="1" dirty="0" err="1">
                <a:solidFill>
                  <a:srgbClr val="FF0000"/>
                </a:solidFill>
              </a:rPr>
              <a:t>thiaj</a:t>
            </a:r>
            <a:r>
              <a:rPr lang="en-US" i="1" dirty="0">
                <a:solidFill>
                  <a:srgbClr val="FF0000"/>
                </a:solidFill>
              </a:rPr>
              <a:t> li </a:t>
            </a:r>
            <a:r>
              <a:rPr lang="en-US" i="1" dirty="0" err="1">
                <a:solidFill>
                  <a:srgbClr val="FF0000"/>
                </a:solidFill>
              </a:rPr>
              <a:t>yuav</a:t>
            </a:r>
            <a:r>
              <a:rPr lang="en-US" i="1" dirty="0">
                <a:solidFill>
                  <a:srgbClr val="FF0000"/>
                </a:solidFill>
              </a:rPr>
              <a:t> </a:t>
            </a:r>
            <a:r>
              <a:rPr lang="en-US" i="1" dirty="0" err="1">
                <a:solidFill>
                  <a:srgbClr val="FF0000"/>
                </a:solidFill>
              </a:rPr>
              <a:t>pom</a:t>
            </a:r>
            <a:r>
              <a:rPr lang="en-US" i="1" dirty="0">
                <a:solidFill>
                  <a:srgbClr val="FF0000"/>
                </a:solidFill>
              </a:rPr>
              <a:t> </a:t>
            </a:r>
            <a:r>
              <a:rPr lang="en-US" i="1" dirty="0" err="1">
                <a:solidFill>
                  <a:srgbClr val="FF0000"/>
                </a:solidFill>
              </a:rPr>
              <a:t>mus</a:t>
            </a:r>
            <a:r>
              <a:rPr lang="en-US" i="1" dirty="0">
                <a:solidFill>
                  <a:srgbClr val="FF0000"/>
                </a:solidFill>
              </a:rPr>
              <a:t> li </a:t>
            </a:r>
            <a:r>
              <a:rPr lang="en-US" i="1" dirty="0" err="1">
                <a:solidFill>
                  <a:srgbClr val="FF0000"/>
                </a:solidFill>
              </a:rPr>
              <a:t>yeej</a:t>
            </a:r>
            <a:r>
              <a:rPr lang="en-US" i="1" dirty="0">
                <a:solidFill>
                  <a:srgbClr val="FF0000"/>
                </a:solidFill>
              </a:rPr>
              <a:t> yam </a:t>
            </a:r>
            <a:r>
              <a:rPr lang="en-US" i="1" dirty="0" err="1">
                <a:solidFill>
                  <a:srgbClr val="FF0000"/>
                </a:solidFill>
              </a:rPr>
              <a:t>kiab</a:t>
            </a:r>
            <a:r>
              <a:rPr lang="en-US" i="1" dirty="0">
                <a:solidFill>
                  <a:srgbClr val="FF0000"/>
                </a:solidFill>
              </a:rPr>
              <a:t>  </a:t>
            </a:r>
            <a:r>
              <a:rPr lang="en-US" i="1" dirty="0" err="1">
                <a:solidFill>
                  <a:srgbClr val="FF0000"/>
                </a:solidFill>
              </a:rPr>
              <a:t>los</a:t>
            </a:r>
            <a:r>
              <a:rPr lang="en-US" i="1" dirty="0">
                <a:solidFill>
                  <a:srgbClr val="FF0000"/>
                </a:solidFill>
              </a:rPr>
              <a:t> </a:t>
            </a:r>
            <a:r>
              <a:rPr lang="en-US" i="1" dirty="0" err="1">
                <a:solidFill>
                  <a:srgbClr val="FF0000"/>
                </a:solidFill>
              </a:rPr>
              <a:t>yog</a:t>
            </a:r>
            <a:r>
              <a:rPr lang="en-US" i="1" dirty="0">
                <a:solidFill>
                  <a:srgbClr val="FF0000"/>
                </a:solidFill>
              </a:rPr>
              <a:t> </a:t>
            </a:r>
            <a:r>
              <a:rPr lang="en-US" i="1" dirty="0" err="1">
                <a:solidFill>
                  <a:srgbClr val="FF0000"/>
                </a:solidFill>
              </a:rPr>
              <a:t>siv</a:t>
            </a:r>
            <a:r>
              <a:rPr lang="en-US" i="1" dirty="0">
                <a:solidFill>
                  <a:srgbClr val="FF0000"/>
                </a:solidFill>
              </a:rPr>
              <a:t> </a:t>
            </a:r>
            <a:r>
              <a:rPr lang="en-US" i="1" dirty="0" err="1">
                <a:solidFill>
                  <a:srgbClr val="FF0000"/>
                </a:solidFill>
              </a:rPr>
              <a:t>raws</a:t>
            </a:r>
            <a:r>
              <a:rPr lang="en-US" i="1" dirty="0">
                <a:solidFill>
                  <a:srgbClr val="FF0000"/>
                </a:solidFill>
              </a:rPr>
              <a:t> 1-12.   Rau </a:t>
            </a:r>
            <a:r>
              <a:rPr lang="en-US" i="1" dirty="0" err="1">
                <a:solidFill>
                  <a:srgbClr val="FF0000"/>
                </a:solidFill>
              </a:rPr>
              <a:t>kab</a:t>
            </a:r>
            <a:r>
              <a:rPr lang="en-US" i="1" dirty="0">
                <a:solidFill>
                  <a:srgbClr val="FF0000"/>
                </a:solidFill>
              </a:rPr>
              <a:t> </a:t>
            </a:r>
            <a:r>
              <a:rPr lang="en-US" i="1" dirty="0" err="1">
                <a:solidFill>
                  <a:srgbClr val="FF0000"/>
                </a:solidFill>
              </a:rPr>
              <a:t>lus</a:t>
            </a:r>
            <a:r>
              <a:rPr lang="en-US" i="1" dirty="0">
                <a:solidFill>
                  <a:srgbClr val="FF0000"/>
                </a:solidFill>
              </a:rPr>
              <a:t> </a:t>
            </a:r>
            <a:r>
              <a:rPr lang="en-US" i="1" dirty="0" err="1">
                <a:solidFill>
                  <a:srgbClr val="FF0000"/>
                </a:solidFill>
              </a:rPr>
              <a:t>twb</a:t>
            </a:r>
            <a:r>
              <a:rPr lang="en-US" i="1" dirty="0">
                <a:solidFill>
                  <a:srgbClr val="FF0000"/>
                </a:solidFill>
              </a:rPr>
              <a:t> </a:t>
            </a:r>
            <a:r>
              <a:rPr lang="en-US" i="1" dirty="0" err="1">
                <a:solidFill>
                  <a:srgbClr val="FF0000"/>
                </a:solidFill>
              </a:rPr>
              <a:t>uas</a:t>
            </a:r>
            <a:r>
              <a:rPr lang="en-US" i="1" dirty="0">
                <a:solidFill>
                  <a:srgbClr val="FF0000"/>
                </a:solidFill>
              </a:rPr>
              <a:t> </a:t>
            </a:r>
            <a:r>
              <a:rPr lang="en-US" i="1" dirty="0" err="1">
                <a:solidFill>
                  <a:srgbClr val="FF0000"/>
                </a:solidFill>
              </a:rPr>
              <a:t>yog</a:t>
            </a:r>
            <a:r>
              <a:rPr lang="en-US" i="1" dirty="0">
                <a:solidFill>
                  <a:srgbClr val="FF0000"/>
                </a:solidFill>
              </a:rPr>
              <a:t> </a:t>
            </a:r>
            <a:r>
              <a:rPr lang="en-US" i="1" dirty="0" err="1">
                <a:solidFill>
                  <a:srgbClr val="FF0000"/>
                </a:solidFill>
              </a:rPr>
              <a:t>cuav</a:t>
            </a:r>
            <a:r>
              <a:rPr lang="en-US" i="1" dirty="0">
                <a:solidFill>
                  <a:srgbClr val="FF0000"/>
                </a:solidFill>
              </a:rPr>
              <a:t>, </a:t>
            </a:r>
            <a:r>
              <a:rPr lang="en-US" i="1" dirty="0" err="1">
                <a:solidFill>
                  <a:srgbClr val="FF0000"/>
                </a:solidFill>
              </a:rPr>
              <a:t>kom</a:t>
            </a:r>
            <a:r>
              <a:rPr lang="en-US" i="1" dirty="0">
                <a:solidFill>
                  <a:srgbClr val="FF0000"/>
                </a:solidFill>
              </a:rPr>
              <a:t> </a:t>
            </a:r>
            <a:r>
              <a:rPr lang="en-US" i="1" dirty="0" err="1">
                <a:solidFill>
                  <a:srgbClr val="FF0000"/>
                </a:solidFill>
              </a:rPr>
              <a:t>qhia</a:t>
            </a:r>
            <a:r>
              <a:rPr lang="en-US" i="1" dirty="0">
                <a:solidFill>
                  <a:srgbClr val="FF0000"/>
                </a:solidFill>
              </a:rPr>
              <a:t> </a:t>
            </a:r>
            <a:r>
              <a:rPr lang="en-US" i="1" dirty="0" err="1">
                <a:solidFill>
                  <a:srgbClr val="FF0000"/>
                </a:solidFill>
              </a:rPr>
              <a:t>qhov</a:t>
            </a:r>
            <a:r>
              <a:rPr lang="en-US" i="1" dirty="0">
                <a:solidFill>
                  <a:srgbClr val="FF0000"/>
                </a:solidFill>
              </a:rPr>
              <a:t> </a:t>
            </a:r>
            <a:r>
              <a:rPr lang="en-US" i="1" dirty="0" err="1">
                <a:solidFill>
                  <a:srgbClr val="FF0000"/>
                </a:solidFill>
              </a:rPr>
              <a:t>yog</a:t>
            </a:r>
            <a:r>
              <a:rPr lang="en-US" i="1" dirty="0">
                <a:solidFill>
                  <a:srgbClr val="FF0000"/>
                </a:solidFill>
              </a:rPr>
              <a:t> </a:t>
            </a:r>
            <a:r>
              <a:rPr lang="en-US" i="1" dirty="0" err="1">
                <a:solidFill>
                  <a:srgbClr val="FF0000"/>
                </a:solidFill>
              </a:rPr>
              <a:t>los</a:t>
            </a:r>
            <a:r>
              <a:rPr lang="en-US" i="1" dirty="0">
                <a:solidFill>
                  <a:srgbClr val="FF0000"/>
                </a:solidFill>
              </a:rPr>
              <a:t> </a:t>
            </a:r>
            <a:r>
              <a:rPr lang="en-US" i="1" dirty="0" err="1">
                <a:solidFill>
                  <a:srgbClr val="FF0000"/>
                </a:solidFill>
              </a:rPr>
              <a:t>qhov</a:t>
            </a:r>
            <a:r>
              <a:rPr lang="en-US" i="1" dirty="0">
                <a:solidFill>
                  <a:srgbClr val="FF0000"/>
                </a:solidFill>
              </a:rPr>
              <a:t> </a:t>
            </a:r>
            <a:r>
              <a:rPr lang="en-US" i="1" dirty="0" err="1">
                <a:solidFill>
                  <a:srgbClr val="FF0000"/>
                </a:solidFill>
              </a:rPr>
              <a:t>tseeb</a:t>
            </a:r>
            <a:r>
              <a:rPr lang="en-US" i="1" dirty="0">
                <a:solidFill>
                  <a:srgbClr val="FF0000"/>
                </a:solidFill>
              </a:rPr>
              <a:t>.</a:t>
            </a:r>
            <a:endParaRPr i="1" dirty="0">
              <a:solidFill>
                <a:srgbClr val="FF0000"/>
              </a:solidFill>
            </a:endParaRPr>
          </a:p>
          <a:p>
            <a:pPr marL="0" lvl="0" indent="0" algn="l" rtl="0">
              <a:spcBef>
                <a:spcPts val="0"/>
              </a:spcBef>
              <a:spcAft>
                <a:spcPts val="0"/>
              </a:spcAft>
              <a:buClr>
                <a:schemeClr val="dk1"/>
              </a:buClr>
              <a:buSzPts val="1100"/>
              <a:buFont typeface="Calibri"/>
              <a:buNone/>
            </a:pPr>
            <a:endParaRPr i="1"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4"/>
        <p:cNvGrpSpPr/>
        <p:nvPr/>
      </p:nvGrpSpPr>
      <p:grpSpPr>
        <a:xfrm>
          <a:off x="0" y="0"/>
          <a:ext cx="0" cy="0"/>
          <a:chOff x="0" y="0"/>
          <a:chExt cx="0" cy="0"/>
        </a:xfrm>
      </p:grpSpPr>
      <p:sp>
        <p:nvSpPr>
          <p:cNvPr id="865" name="Google Shape;865;p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66" name="Google Shape;866;p5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Calibri"/>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18037457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7"/>
        <p:cNvGrpSpPr/>
        <p:nvPr/>
      </p:nvGrpSpPr>
      <p:grpSpPr>
        <a:xfrm>
          <a:off x="0" y="0"/>
          <a:ext cx="0" cy="0"/>
          <a:chOff x="0" y="0"/>
          <a:chExt cx="0" cy="0"/>
        </a:xfrm>
      </p:grpSpPr>
      <p:sp>
        <p:nvSpPr>
          <p:cNvPr id="908" name="Google Shape;908;p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09" name="Google Shape;909;p5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Calibri"/>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
        <p:cNvGrpSpPr/>
        <p:nvPr/>
      </p:nvGrpSpPr>
      <p:grpSpPr>
        <a:xfrm>
          <a:off x="0" y="0"/>
          <a:ext cx="0" cy="0"/>
          <a:chOff x="0" y="0"/>
          <a:chExt cx="0" cy="0"/>
        </a:xfrm>
      </p:grpSpPr>
      <p:sp>
        <p:nvSpPr>
          <p:cNvPr id="376" name="Google Shape;376;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77" name="Google Shape;377;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Calibri"/>
              <a:buNone/>
            </a:pPr>
            <a:r>
              <a:rPr lang="en-US" i="1" dirty="0"/>
              <a:t>Depending on the size of the group, do this as a whole group (fewer than 10) or at tables.</a:t>
            </a:r>
            <a:endParaRPr dirty="0"/>
          </a:p>
          <a:p>
            <a:pPr marL="0" lvl="0" indent="0" algn="l" rtl="0">
              <a:spcBef>
                <a:spcPts val="0"/>
              </a:spcBef>
              <a:spcAft>
                <a:spcPts val="0"/>
              </a:spcAft>
              <a:buClr>
                <a:schemeClr val="dk1"/>
              </a:buClr>
              <a:buSzPts val="1100"/>
              <a:buFont typeface="Calibri"/>
              <a:buNone/>
            </a:pPr>
            <a:r>
              <a:rPr lang="en-US" i="1" dirty="0"/>
              <a:t>10 minutes</a:t>
            </a:r>
          </a:p>
          <a:p>
            <a:pPr marL="0" lvl="0" indent="0" algn="l" rtl="0">
              <a:spcBef>
                <a:spcPts val="0"/>
              </a:spcBef>
              <a:spcAft>
                <a:spcPts val="0"/>
              </a:spcAft>
              <a:buClr>
                <a:schemeClr val="dk1"/>
              </a:buClr>
              <a:buSzPts val="1100"/>
              <a:buFont typeface="Calibri"/>
              <a:buNone/>
            </a:pPr>
            <a:endParaRPr i="1" dirty="0"/>
          </a:p>
          <a:p>
            <a:pPr marL="0" lvl="0" indent="0" algn="l" rtl="0">
              <a:spcBef>
                <a:spcPts val="0"/>
              </a:spcBef>
              <a:spcAft>
                <a:spcPts val="0"/>
              </a:spcAft>
              <a:buClr>
                <a:schemeClr val="dk1"/>
              </a:buClr>
              <a:buSzPts val="1100"/>
              <a:buFont typeface="Calibri"/>
              <a:buNone/>
            </a:pPr>
            <a:r>
              <a:rPr lang="en-US" i="1" dirty="0" err="1">
                <a:solidFill>
                  <a:srgbClr val="FF0000"/>
                </a:solidFill>
              </a:rPr>
              <a:t>Nyob</a:t>
            </a:r>
            <a:r>
              <a:rPr lang="en-US" i="1" dirty="0">
                <a:solidFill>
                  <a:srgbClr val="FF0000"/>
                </a:solidFill>
              </a:rPr>
              <a:t> </a:t>
            </a:r>
            <a:r>
              <a:rPr lang="en-US" i="1" dirty="0" err="1">
                <a:solidFill>
                  <a:srgbClr val="FF0000"/>
                </a:solidFill>
              </a:rPr>
              <a:t>ntawm</a:t>
            </a:r>
            <a:r>
              <a:rPr lang="en-US" i="1" dirty="0">
                <a:solidFill>
                  <a:srgbClr val="FF0000"/>
                </a:solidFill>
              </a:rPr>
              <a:t> </a:t>
            </a:r>
            <a:r>
              <a:rPr lang="en-US" i="1" dirty="0" err="1">
                <a:solidFill>
                  <a:srgbClr val="FF0000"/>
                </a:solidFill>
              </a:rPr>
              <a:t>seb</a:t>
            </a:r>
            <a:r>
              <a:rPr lang="en-US" i="1" dirty="0">
                <a:solidFill>
                  <a:srgbClr val="FF0000"/>
                </a:solidFill>
              </a:rPr>
              <a:t> </a:t>
            </a:r>
            <a:r>
              <a:rPr lang="en-US" i="1" dirty="0" err="1">
                <a:solidFill>
                  <a:srgbClr val="FF0000"/>
                </a:solidFill>
              </a:rPr>
              <a:t>pab</a:t>
            </a:r>
            <a:r>
              <a:rPr lang="en-US" i="1" dirty="0">
                <a:solidFill>
                  <a:srgbClr val="FF0000"/>
                </a:solidFill>
              </a:rPr>
              <a:t> </a:t>
            </a:r>
            <a:r>
              <a:rPr lang="en-US" i="1" dirty="0" err="1">
                <a:solidFill>
                  <a:srgbClr val="FF0000"/>
                </a:solidFill>
              </a:rPr>
              <a:t>neeg</a:t>
            </a:r>
            <a:r>
              <a:rPr lang="en-US" i="1" dirty="0">
                <a:solidFill>
                  <a:srgbClr val="FF0000"/>
                </a:solidFill>
              </a:rPr>
              <a:t> </a:t>
            </a:r>
            <a:r>
              <a:rPr lang="en-US" i="1" dirty="0" err="1">
                <a:solidFill>
                  <a:srgbClr val="FF0000"/>
                </a:solidFill>
              </a:rPr>
              <a:t>tuaj</a:t>
            </a:r>
            <a:r>
              <a:rPr lang="en-US" i="1" dirty="0">
                <a:solidFill>
                  <a:srgbClr val="FF0000"/>
                </a:solidFill>
              </a:rPr>
              <a:t> </a:t>
            </a:r>
            <a:r>
              <a:rPr lang="en-US" i="1" dirty="0" err="1">
                <a:solidFill>
                  <a:srgbClr val="FF0000"/>
                </a:solidFill>
              </a:rPr>
              <a:t>kawm</a:t>
            </a:r>
            <a:r>
              <a:rPr lang="en-US" i="1" dirty="0">
                <a:solidFill>
                  <a:srgbClr val="FF0000"/>
                </a:solidFill>
              </a:rPr>
              <a:t> </a:t>
            </a:r>
            <a:r>
              <a:rPr lang="en-US" i="1" dirty="0" err="1">
                <a:solidFill>
                  <a:srgbClr val="FF0000"/>
                </a:solidFill>
              </a:rPr>
              <a:t>ntawm</a:t>
            </a:r>
            <a:r>
              <a:rPr lang="en-US" i="1" dirty="0">
                <a:solidFill>
                  <a:srgbClr val="FF0000"/>
                </a:solidFill>
              </a:rPr>
              <a:t> </a:t>
            </a:r>
            <a:r>
              <a:rPr lang="en-US" i="1" dirty="0" err="1">
                <a:solidFill>
                  <a:srgbClr val="FF0000"/>
                </a:solidFill>
              </a:rPr>
              <a:t>coob</a:t>
            </a:r>
            <a:r>
              <a:rPr lang="en-US" i="1" dirty="0">
                <a:solidFill>
                  <a:srgbClr val="FF0000"/>
                </a:solidFill>
              </a:rPr>
              <a:t> </a:t>
            </a:r>
            <a:r>
              <a:rPr lang="en-US" i="1" dirty="0" err="1">
                <a:solidFill>
                  <a:srgbClr val="FF0000"/>
                </a:solidFill>
              </a:rPr>
              <a:t>paum</a:t>
            </a:r>
            <a:r>
              <a:rPr lang="en-US" i="1" dirty="0">
                <a:solidFill>
                  <a:srgbClr val="FF0000"/>
                </a:solidFill>
              </a:rPr>
              <a:t> li </a:t>
            </a:r>
            <a:r>
              <a:rPr lang="en-US" i="1" dirty="0" err="1">
                <a:solidFill>
                  <a:srgbClr val="FF0000"/>
                </a:solidFill>
              </a:rPr>
              <a:t>cas</a:t>
            </a:r>
            <a:r>
              <a:rPr lang="en-US" i="1" dirty="0">
                <a:solidFill>
                  <a:srgbClr val="FF0000"/>
                </a:solidFill>
              </a:rPr>
              <a:t>, </a:t>
            </a:r>
            <a:r>
              <a:rPr lang="en-US" i="1" dirty="0" err="1">
                <a:solidFill>
                  <a:srgbClr val="FF0000"/>
                </a:solidFill>
              </a:rPr>
              <a:t>xaiv</a:t>
            </a:r>
            <a:r>
              <a:rPr lang="en-US" i="1" dirty="0">
                <a:solidFill>
                  <a:srgbClr val="FF0000"/>
                </a:solidFill>
              </a:rPr>
              <a:t> </a:t>
            </a:r>
            <a:r>
              <a:rPr lang="en-US" i="1" dirty="0" err="1">
                <a:solidFill>
                  <a:srgbClr val="FF0000"/>
                </a:solidFill>
              </a:rPr>
              <a:t>seb</a:t>
            </a:r>
            <a:r>
              <a:rPr lang="en-US" i="1" dirty="0">
                <a:solidFill>
                  <a:srgbClr val="FF0000"/>
                </a:solidFill>
              </a:rPr>
              <a:t> </a:t>
            </a:r>
            <a:r>
              <a:rPr lang="en-US" i="1" dirty="0" err="1">
                <a:solidFill>
                  <a:srgbClr val="FF0000"/>
                </a:solidFill>
              </a:rPr>
              <a:t>kom</a:t>
            </a:r>
            <a:r>
              <a:rPr lang="en-US" i="1" dirty="0">
                <a:solidFill>
                  <a:srgbClr val="FF0000"/>
                </a:solidFill>
              </a:rPr>
              <a:t> </a:t>
            </a:r>
            <a:r>
              <a:rPr lang="en-US" i="1" dirty="0" err="1">
                <a:solidFill>
                  <a:srgbClr val="FF0000"/>
                </a:solidFill>
              </a:rPr>
              <a:t>sawv</a:t>
            </a:r>
            <a:r>
              <a:rPr lang="en-US" i="1" dirty="0">
                <a:solidFill>
                  <a:srgbClr val="FF0000"/>
                </a:solidFill>
              </a:rPr>
              <a:t> </a:t>
            </a:r>
            <a:r>
              <a:rPr lang="en-US" i="1" dirty="0" err="1">
                <a:solidFill>
                  <a:srgbClr val="FF0000"/>
                </a:solidFill>
              </a:rPr>
              <a:t>daws</a:t>
            </a:r>
            <a:r>
              <a:rPr lang="en-US" i="1" dirty="0">
                <a:solidFill>
                  <a:srgbClr val="FF0000"/>
                </a:solidFill>
              </a:rPr>
              <a:t> </a:t>
            </a:r>
            <a:r>
              <a:rPr lang="en-US" i="1" dirty="0" err="1">
                <a:solidFill>
                  <a:srgbClr val="FF0000"/>
                </a:solidFill>
              </a:rPr>
              <a:t>koom</a:t>
            </a:r>
            <a:r>
              <a:rPr lang="en-US" i="1" dirty="0">
                <a:solidFill>
                  <a:srgbClr val="FF0000"/>
                </a:solidFill>
              </a:rPr>
              <a:t> sib </a:t>
            </a:r>
            <a:r>
              <a:rPr lang="en-US" i="1" dirty="0" err="1">
                <a:solidFill>
                  <a:srgbClr val="FF0000"/>
                </a:solidFill>
              </a:rPr>
              <a:t>qhia</a:t>
            </a:r>
            <a:r>
              <a:rPr lang="en-US" i="1" dirty="0">
                <a:solidFill>
                  <a:srgbClr val="FF0000"/>
                </a:solidFill>
              </a:rPr>
              <a:t> tag </a:t>
            </a:r>
            <a:r>
              <a:rPr lang="en-US" i="1" dirty="0" err="1">
                <a:solidFill>
                  <a:srgbClr val="FF0000"/>
                </a:solidFill>
              </a:rPr>
              <a:t>rhos</a:t>
            </a:r>
            <a:r>
              <a:rPr lang="en-US" i="1" dirty="0">
                <a:solidFill>
                  <a:srgbClr val="FF0000"/>
                </a:solidFill>
              </a:rPr>
              <a:t> </a:t>
            </a:r>
            <a:r>
              <a:rPr lang="en-US" i="1" dirty="0" err="1">
                <a:solidFill>
                  <a:srgbClr val="FF0000"/>
                </a:solidFill>
              </a:rPr>
              <a:t>ua</a:t>
            </a:r>
            <a:r>
              <a:rPr lang="en-US" i="1" dirty="0">
                <a:solidFill>
                  <a:srgbClr val="FF0000"/>
                </a:solidFill>
              </a:rPr>
              <a:t> </a:t>
            </a:r>
            <a:r>
              <a:rPr lang="en-US" i="1" dirty="0" err="1">
                <a:solidFill>
                  <a:srgbClr val="FF0000"/>
                </a:solidFill>
              </a:rPr>
              <a:t>ke</a:t>
            </a:r>
            <a:r>
              <a:rPr lang="en-US" i="1" dirty="0">
                <a:solidFill>
                  <a:srgbClr val="FF0000"/>
                </a:solidFill>
              </a:rPr>
              <a:t> ( </a:t>
            </a:r>
            <a:r>
              <a:rPr lang="en-US" i="1" dirty="0" err="1">
                <a:solidFill>
                  <a:srgbClr val="FF0000"/>
                </a:solidFill>
              </a:rPr>
              <a:t>tsawg</a:t>
            </a:r>
            <a:r>
              <a:rPr lang="en-US" i="1" dirty="0">
                <a:solidFill>
                  <a:srgbClr val="FF0000"/>
                </a:solidFill>
              </a:rPr>
              <a:t> </a:t>
            </a:r>
            <a:r>
              <a:rPr lang="en-US" i="1" dirty="0" err="1">
                <a:solidFill>
                  <a:srgbClr val="FF0000"/>
                </a:solidFill>
              </a:rPr>
              <a:t>tshaj</a:t>
            </a:r>
            <a:r>
              <a:rPr lang="en-US" i="1" dirty="0">
                <a:solidFill>
                  <a:srgbClr val="FF0000"/>
                </a:solidFill>
              </a:rPr>
              <a:t> li 10 </a:t>
            </a:r>
            <a:r>
              <a:rPr lang="en-US" i="1" dirty="0" err="1">
                <a:solidFill>
                  <a:srgbClr val="FF0000"/>
                </a:solidFill>
              </a:rPr>
              <a:t>leej</a:t>
            </a:r>
            <a:r>
              <a:rPr lang="en-US" i="1" dirty="0">
                <a:solidFill>
                  <a:srgbClr val="FF0000"/>
                </a:solidFill>
              </a:rPr>
              <a:t>) </a:t>
            </a:r>
            <a:r>
              <a:rPr lang="en-US" i="1" dirty="0" err="1">
                <a:solidFill>
                  <a:srgbClr val="FF0000"/>
                </a:solidFill>
              </a:rPr>
              <a:t>los</a:t>
            </a:r>
            <a:r>
              <a:rPr lang="en-US" i="1" dirty="0">
                <a:solidFill>
                  <a:srgbClr val="FF0000"/>
                </a:solidFill>
              </a:rPr>
              <a:t> sis sib </a:t>
            </a:r>
            <a:r>
              <a:rPr lang="en-US" i="1" dirty="0" err="1">
                <a:solidFill>
                  <a:srgbClr val="FF0000"/>
                </a:solidFill>
              </a:rPr>
              <a:t>qhia</a:t>
            </a:r>
            <a:r>
              <a:rPr lang="en-US" i="1" dirty="0">
                <a:solidFill>
                  <a:srgbClr val="FF0000"/>
                </a:solidFill>
              </a:rPr>
              <a:t> </a:t>
            </a:r>
            <a:r>
              <a:rPr lang="en-US" i="1" dirty="0" err="1">
                <a:solidFill>
                  <a:srgbClr val="FF0000"/>
                </a:solidFill>
              </a:rPr>
              <a:t>ntawm</a:t>
            </a:r>
            <a:r>
              <a:rPr lang="en-US" i="1" dirty="0">
                <a:solidFill>
                  <a:srgbClr val="FF0000"/>
                </a:solidFill>
              </a:rPr>
              <a:t> </a:t>
            </a:r>
            <a:r>
              <a:rPr lang="en-US" i="1" dirty="0" err="1">
                <a:solidFill>
                  <a:srgbClr val="FF0000"/>
                </a:solidFill>
              </a:rPr>
              <a:t>lub</a:t>
            </a:r>
            <a:r>
              <a:rPr lang="en-US" i="1" dirty="0">
                <a:solidFill>
                  <a:srgbClr val="FF0000"/>
                </a:solidFill>
              </a:rPr>
              <a:t> </a:t>
            </a:r>
            <a:r>
              <a:rPr lang="en-US" i="1" dirty="0" err="1">
                <a:solidFill>
                  <a:srgbClr val="FF0000"/>
                </a:solidFill>
              </a:rPr>
              <a:t>rooj</a:t>
            </a:r>
            <a:r>
              <a:rPr lang="en-US" i="1" dirty="0">
                <a:solidFill>
                  <a:srgbClr val="FF0000"/>
                </a:solidFill>
              </a:rPr>
              <a:t> </a:t>
            </a:r>
            <a:r>
              <a:rPr lang="en-US" i="1" dirty="0" err="1">
                <a:solidFill>
                  <a:srgbClr val="FF0000"/>
                </a:solidFill>
              </a:rPr>
              <a:t>zaum</a:t>
            </a:r>
            <a:r>
              <a:rPr lang="en-US" i="1" dirty="0">
                <a:solidFill>
                  <a:srgbClr val="FF0000"/>
                </a:solidFill>
              </a:rPr>
              <a:t> </a:t>
            </a:r>
            <a:r>
              <a:rPr lang="en-US" i="1" dirty="0" err="1">
                <a:solidFill>
                  <a:srgbClr val="FF0000"/>
                </a:solidFill>
              </a:rPr>
              <a:t>ua</a:t>
            </a:r>
            <a:r>
              <a:rPr lang="en-US" i="1" dirty="0">
                <a:solidFill>
                  <a:srgbClr val="FF0000"/>
                </a:solidFill>
              </a:rPr>
              <a:t> </a:t>
            </a:r>
            <a:r>
              <a:rPr lang="en-US" i="1" dirty="0" err="1">
                <a:solidFill>
                  <a:srgbClr val="FF0000"/>
                </a:solidFill>
              </a:rPr>
              <a:t>ke</a:t>
            </a:r>
            <a:r>
              <a:rPr lang="en-US" i="1" dirty="0">
                <a:solidFill>
                  <a:srgbClr val="FF0000"/>
                </a:solidFill>
              </a:rPr>
              <a:t> </a:t>
            </a:r>
            <a:r>
              <a:rPr lang="en-US" i="1" dirty="0" err="1">
                <a:solidFill>
                  <a:srgbClr val="FF0000"/>
                </a:solidFill>
              </a:rPr>
              <a:t>xwb</a:t>
            </a:r>
            <a:r>
              <a:rPr lang="en-US" i="1" dirty="0">
                <a:solidFill>
                  <a:srgbClr val="FF0000"/>
                </a:solidFill>
              </a:rPr>
              <a:t>.</a:t>
            </a:r>
            <a:endParaRPr i="1" dirty="0">
              <a:solidFill>
                <a:srgbClr val="FF0000"/>
              </a:solidFill>
            </a:endParaRPr>
          </a:p>
          <a:p>
            <a:pPr marL="0" lvl="0" indent="0" algn="l" rtl="0">
              <a:spcBef>
                <a:spcPts val="0"/>
              </a:spcBef>
              <a:spcAft>
                <a:spcPts val="0"/>
              </a:spcAft>
              <a:buClr>
                <a:schemeClr val="dk1"/>
              </a:buClr>
              <a:buSzPts val="1100"/>
              <a:buFont typeface="Calibri"/>
              <a:buNone/>
            </a:pPr>
            <a:r>
              <a:rPr lang="en-US" i="1" dirty="0">
                <a:solidFill>
                  <a:srgbClr val="FF0000"/>
                </a:solidFill>
              </a:rPr>
              <a:t>10 </a:t>
            </a:r>
            <a:r>
              <a:rPr lang="en-US" i="1" dirty="0" err="1">
                <a:solidFill>
                  <a:srgbClr val="FF0000"/>
                </a:solidFill>
              </a:rPr>
              <a:t>feem</a:t>
            </a:r>
            <a:endParaRPr i="1" dirty="0">
              <a:solidFill>
                <a:srgbClr val="FF0000"/>
              </a:solidFill>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4"/>
        <p:cNvGrpSpPr/>
        <p:nvPr/>
      </p:nvGrpSpPr>
      <p:grpSpPr>
        <a:xfrm>
          <a:off x="0" y="0"/>
          <a:ext cx="0" cy="0"/>
          <a:chOff x="0" y="0"/>
          <a:chExt cx="0" cy="0"/>
        </a:xfrm>
      </p:grpSpPr>
      <p:sp>
        <p:nvSpPr>
          <p:cNvPr id="915" name="Google Shape;915;p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16" name="Google Shape;916;p5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Calibri"/>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0088" y="639763"/>
            <a:ext cx="5676900" cy="31940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1774746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8085312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45" name="Google Shape;345;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Calibri"/>
              <a:buNone/>
            </a:pPr>
            <a:r>
              <a:rPr lang="en-US" sz="1100" i="1" dirty="0">
                <a:solidFill>
                  <a:schemeClr val="dk1"/>
                </a:solidFill>
                <a:latin typeface="Calibri"/>
                <a:ea typeface="Calibri"/>
                <a:cs typeface="Calibri"/>
                <a:sym typeface="Calibri"/>
              </a:rPr>
              <a:t>Because many of the parents are L2 learners themselves, it is important to “read the room”:  check frequently for understanding, rephrase as necessary, keep the acronyms to a minimum.  Use your “teacher talk.”  Assure parents that they should not hesitate to ask for clarification.</a:t>
            </a:r>
          </a:p>
          <a:p>
            <a:pPr marL="0" lvl="0" indent="0" algn="l" rtl="0">
              <a:spcBef>
                <a:spcPts val="0"/>
              </a:spcBef>
              <a:spcAft>
                <a:spcPts val="0"/>
              </a:spcAft>
              <a:buClr>
                <a:schemeClr val="dk1"/>
              </a:buClr>
              <a:buSzPts val="1100"/>
              <a:buFont typeface="Calibri"/>
              <a:buNone/>
            </a:pPr>
            <a:endParaRPr dirty="0"/>
          </a:p>
          <a:p>
            <a:pPr marL="0" lvl="0" indent="0" algn="l" rtl="0">
              <a:spcBef>
                <a:spcPts val="0"/>
              </a:spcBef>
              <a:spcAft>
                <a:spcPts val="0"/>
              </a:spcAft>
              <a:buClr>
                <a:schemeClr val="dk1"/>
              </a:buClr>
              <a:buSzPts val="1100"/>
              <a:buFont typeface="Calibri"/>
              <a:buNone/>
            </a:pPr>
            <a:r>
              <a:rPr lang="en-US" i="1" dirty="0">
                <a:solidFill>
                  <a:srgbClr val="6AA84F"/>
                </a:solidFill>
              </a:rPr>
              <a:t>Vim </a:t>
            </a:r>
            <a:r>
              <a:rPr lang="en-US" i="1" dirty="0" err="1">
                <a:solidFill>
                  <a:srgbClr val="6AA84F"/>
                </a:solidFill>
              </a:rPr>
              <a:t>tias</a:t>
            </a:r>
            <a:r>
              <a:rPr lang="en-US" i="1" dirty="0">
                <a:solidFill>
                  <a:srgbClr val="6AA84F"/>
                </a:solidFill>
              </a:rPr>
              <a:t> </a:t>
            </a:r>
            <a:r>
              <a:rPr lang="en-US" i="1" dirty="0" err="1">
                <a:solidFill>
                  <a:srgbClr val="6AA84F"/>
                </a:solidFill>
              </a:rPr>
              <a:t>coob</a:t>
            </a:r>
            <a:r>
              <a:rPr lang="en-US" i="1" dirty="0">
                <a:solidFill>
                  <a:srgbClr val="6AA84F"/>
                </a:solidFill>
              </a:rPr>
              <a:t> </a:t>
            </a:r>
            <a:r>
              <a:rPr lang="en-US" i="1" dirty="0" err="1">
                <a:solidFill>
                  <a:srgbClr val="6AA84F"/>
                </a:solidFill>
              </a:rPr>
              <a:t>tus</a:t>
            </a:r>
            <a:r>
              <a:rPr lang="en-US" i="1" dirty="0">
                <a:solidFill>
                  <a:srgbClr val="6AA84F"/>
                </a:solidFill>
              </a:rPr>
              <a:t> </a:t>
            </a:r>
            <a:r>
              <a:rPr lang="en-US" i="1" dirty="0" err="1">
                <a:solidFill>
                  <a:srgbClr val="6AA84F"/>
                </a:solidFill>
              </a:rPr>
              <a:t>niam</a:t>
            </a:r>
            <a:r>
              <a:rPr lang="en-US" i="1" dirty="0">
                <a:solidFill>
                  <a:srgbClr val="6AA84F"/>
                </a:solidFill>
              </a:rPr>
              <a:t> </a:t>
            </a:r>
            <a:r>
              <a:rPr lang="en-US" i="1" dirty="0" err="1">
                <a:solidFill>
                  <a:srgbClr val="6AA84F"/>
                </a:solidFill>
              </a:rPr>
              <a:t>txiv</a:t>
            </a:r>
            <a:r>
              <a:rPr lang="en-US" i="1" dirty="0">
                <a:solidFill>
                  <a:srgbClr val="6AA84F"/>
                </a:solidFill>
              </a:rPr>
              <a:t>, </a:t>
            </a:r>
            <a:r>
              <a:rPr lang="en-US" i="1" dirty="0" err="1">
                <a:solidFill>
                  <a:srgbClr val="6AA84F"/>
                </a:solidFill>
              </a:rPr>
              <a:t>lawv</a:t>
            </a:r>
            <a:r>
              <a:rPr lang="en-US" i="1" dirty="0">
                <a:solidFill>
                  <a:srgbClr val="6AA84F"/>
                </a:solidFill>
              </a:rPr>
              <a:t> </a:t>
            </a:r>
            <a:r>
              <a:rPr lang="en-US" i="1" dirty="0" err="1">
                <a:solidFill>
                  <a:srgbClr val="6AA84F"/>
                </a:solidFill>
              </a:rPr>
              <a:t>tus</a:t>
            </a:r>
            <a:r>
              <a:rPr lang="en-US" i="1" dirty="0">
                <a:solidFill>
                  <a:srgbClr val="6AA84F"/>
                </a:solidFill>
              </a:rPr>
              <a:t> </a:t>
            </a:r>
            <a:r>
              <a:rPr lang="en-US" i="1" dirty="0" err="1">
                <a:solidFill>
                  <a:srgbClr val="6AA84F"/>
                </a:solidFill>
              </a:rPr>
              <a:t>keej</a:t>
            </a:r>
            <a:r>
              <a:rPr lang="en-US" i="1" dirty="0">
                <a:solidFill>
                  <a:srgbClr val="6AA84F"/>
                </a:solidFill>
              </a:rPr>
              <a:t> los </a:t>
            </a:r>
            <a:r>
              <a:rPr lang="en-US" i="1" dirty="0" err="1">
                <a:solidFill>
                  <a:srgbClr val="6AA84F"/>
                </a:solidFill>
              </a:rPr>
              <a:t>yog</a:t>
            </a:r>
            <a:r>
              <a:rPr lang="en-US" i="1" dirty="0">
                <a:solidFill>
                  <a:srgbClr val="6AA84F"/>
                </a:solidFill>
              </a:rPr>
              <a:t> </a:t>
            </a:r>
            <a:r>
              <a:rPr lang="en-US" i="1" dirty="0" err="1">
                <a:solidFill>
                  <a:srgbClr val="6AA84F"/>
                </a:solidFill>
              </a:rPr>
              <a:t>tus</a:t>
            </a:r>
            <a:r>
              <a:rPr lang="en-US" i="1" dirty="0">
                <a:solidFill>
                  <a:srgbClr val="6AA84F"/>
                </a:solidFill>
              </a:rPr>
              <a:t> </a:t>
            </a:r>
            <a:r>
              <a:rPr lang="en-US" i="1" dirty="0" err="1">
                <a:solidFill>
                  <a:srgbClr val="6AA84F"/>
                </a:solidFill>
              </a:rPr>
              <a:t>neeg</a:t>
            </a:r>
            <a:r>
              <a:rPr lang="en-US" i="1" dirty="0">
                <a:solidFill>
                  <a:srgbClr val="6AA84F"/>
                </a:solidFill>
              </a:rPr>
              <a:t> </a:t>
            </a:r>
            <a:r>
              <a:rPr lang="en-US" i="1" dirty="0" err="1">
                <a:solidFill>
                  <a:srgbClr val="6AA84F"/>
                </a:solidFill>
              </a:rPr>
              <a:t>kawm</a:t>
            </a:r>
            <a:r>
              <a:rPr lang="en-US" i="1" dirty="0">
                <a:solidFill>
                  <a:srgbClr val="6AA84F"/>
                </a:solidFill>
              </a:rPr>
              <a:t> </a:t>
            </a:r>
            <a:r>
              <a:rPr lang="en-US" i="1" dirty="0" err="1">
                <a:solidFill>
                  <a:srgbClr val="6AA84F"/>
                </a:solidFill>
              </a:rPr>
              <a:t>lwm</a:t>
            </a:r>
            <a:r>
              <a:rPr lang="en-US" i="1" dirty="0">
                <a:solidFill>
                  <a:srgbClr val="6AA84F"/>
                </a:solidFill>
              </a:rPr>
              <a:t> </a:t>
            </a:r>
            <a:r>
              <a:rPr lang="en-US" i="1" dirty="0" err="1">
                <a:solidFill>
                  <a:srgbClr val="6AA84F"/>
                </a:solidFill>
              </a:rPr>
              <a:t>hom</a:t>
            </a:r>
            <a:r>
              <a:rPr lang="en-US" i="1" dirty="0">
                <a:solidFill>
                  <a:srgbClr val="6AA84F"/>
                </a:solidFill>
              </a:rPr>
              <a:t> </a:t>
            </a:r>
            <a:r>
              <a:rPr lang="en-US" i="1" dirty="0" err="1">
                <a:solidFill>
                  <a:srgbClr val="6AA84F"/>
                </a:solidFill>
              </a:rPr>
              <a:t>lus</a:t>
            </a:r>
            <a:r>
              <a:rPr lang="en-US" i="1" dirty="0">
                <a:solidFill>
                  <a:srgbClr val="6AA84F"/>
                </a:solidFill>
              </a:rPr>
              <a:t> </a:t>
            </a:r>
            <a:r>
              <a:rPr lang="en-US" i="1" dirty="0" err="1">
                <a:solidFill>
                  <a:srgbClr val="6AA84F"/>
                </a:solidFill>
              </a:rPr>
              <a:t>thiab</a:t>
            </a:r>
            <a:r>
              <a:rPr lang="en-US" i="1" dirty="0">
                <a:solidFill>
                  <a:srgbClr val="6AA84F"/>
                </a:solidFill>
              </a:rPr>
              <a:t>,  </a:t>
            </a:r>
            <a:r>
              <a:rPr lang="en-US" i="1" dirty="0" err="1">
                <a:solidFill>
                  <a:srgbClr val="6AA84F"/>
                </a:solidFill>
              </a:rPr>
              <a:t>qhov</a:t>
            </a:r>
            <a:r>
              <a:rPr lang="en-US" i="1" dirty="0">
                <a:solidFill>
                  <a:srgbClr val="6AA84F"/>
                </a:solidFill>
              </a:rPr>
              <a:t> </a:t>
            </a:r>
            <a:r>
              <a:rPr lang="en-US" i="1" dirty="0" err="1">
                <a:solidFill>
                  <a:srgbClr val="6AA84F"/>
                </a:solidFill>
              </a:rPr>
              <a:t>tseem</a:t>
            </a:r>
            <a:r>
              <a:rPr lang="en-US" i="1" dirty="0">
                <a:solidFill>
                  <a:srgbClr val="6AA84F"/>
                </a:solidFill>
              </a:rPr>
              <a:t> </a:t>
            </a:r>
            <a:r>
              <a:rPr lang="en-US" i="1" dirty="0" err="1">
                <a:solidFill>
                  <a:srgbClr val="6AA84F"/>
                </a:solidFill>
              </a:rPr>
              <a:t>ceeb</a:t>
            </a:r>
            <a:r>
              <a:rPr lang="en-US" i="1" dirty="0">
                <a:solidFill>
                  <a:srgbClr val="6AA84F"/>
                </a:solidFill>
              </a:rPr>
              <a:t> </a:t>
            </a:r>
            <a:r>
              <a:rPr lang="en-US" i="1" dirty="0" err="1">
                <a:solidFill>
                  <a:srgbClr val="6AA84F"/>
                </a:solidFill>
              </a:rPr>
              <a:t>ces</a:t>
            </a:r>
            <a:r>
              <a:rPr lang="en-US" i="1" dirty="0">
                <a:solidFill>
                  <a:srgbClr val="6AA84F"/>
                </a:solidFill>
              </a:rPr>
              <a:t>  “</a:t>
            </a:r>
            <a:r>
              <a:rPr lang="en-US" i="1" dirty="0" err="1">
                <a:solidFill>
                  <a:srgbClr val="6AA84F"/>
                </a:solidFill>
              </a:rPr>
              <a:t>yuav</a:t>
            </a:r>
            <a:r>
              <a:rPr lang="en-US" i="1" dirty="0">
                <a:solidFill>
                  <a:srgbClr val="6AA84F"/>
                </a:solidFill>
              </a:rPr>
              <a:t> </a:t>
            </a:r>
            <a:r>
              <a:rPr lang="en-US" i="1" dirty="0" err="1">
                <a:solidFill>
                  <a:srgbClr val="6AA84F"/>
                </a:solidFill>
              </a:rPr>
              <a:t>tsum</a:t>
            </a:r>
            <a:r>
              <a:rPr lang="en-US" i="1" dirty="0">
                <a:solidFill>
                  <a:srgbClr val="6AA84F"/>
                </a:solidFill>
              </a:rPr>
              <a:t> </a:t>
            </a:r>
            <a:r>
              <a:rPr lang="en-US" i="1" dirty="0" err="1">
                <a:solidFill>
                  <a:srgbClr val="6AA84F"/>
                </a:solidFill>
              </a:rPr>
              <a:t>paub</a:t>
            </a:r>
            <a:r>
              <a:rPr lang="en-US" i="1" dirty="0">
                <a:solidFill>
                  <a:srgbClr val="6AA84F"/>
                </a:solidFill>
              </a:rPr>
              <a:t> </a:t>
            </a:r>
            <a:r>
              <a:rPr lang="en-US" i="1" dirty="0" err="1">
                <a:solidFill>
                  <a:srgbClr val="6AA84F"/>
                </a:solidFill>
              </a:rPr>
              <a:t>cov</a:t>
            </a:r>
            <a:r>
              <a:rPr lang="en-US" i="1" dirty="0">
                <a:solidFill>
                  <a:srgbClr val="6AA84F"/>
                </a:solidFill>
              </a:rPr>
              <a:t> </a:t>
            </a:r>
            <a:r>
              <a:rPr lang="en-US" i="1" dirty="0" err="1">
                <a:solidFill>
                  <a:srgbClr val="6AA84F"/>
                </a:solidFill>
              </a:rPr>
              <a:t>niam</a:t>
            </a:r>
            <a:r>
              <a:rPr lang="en-US" i="1" dirty="0">
                <a:solidFill>
                  <a:srgbClr val="6AA84F"/>
                </a:solidFill>
              </a:rPr>
              <a:t> </a:t>
            </a:r>
            <a:r>
              <a:rPr lang="en-US" i="1" dirty="0" err="1">
                <a:solidFill>
                  <a:srgbClr val="6AA84F"/>
                </a:solidFill>
              </a:rPr>
              <a:t>txiv</a:t>
            </a:r>
            <a:r>
              <a:rPr lang="en-US" i="1" dirty="0">
                <a:solidFill>
                  <a:srgbClr val="6AA84F"/>
                </a:solidFill>
              </a:rPr>
              <a:t> </a:t>
            </a:r>
            <a:r>
              <a:rPr lang="en-US" i="1" dirty="0" err="1">
                <a:solidFill>
                  <a:srgbClr val="6AA84F"/>
                </a:solidFill>
              </a:rPr>
              <a:t>kom</a:t>
            </a:r>
            <a:r>
              <a:rPr lang="en-US" i="1" dirty="0">
                <a:solidFill>
                  <a:srgbClr val="6AA84F"/>
                </a:solidFill>
              </a:rPr>
              <a:t> zoo” :  </a:t>
            </a:r>
            <a:r>
              <a:rPr lang="en-US" i="1" dirty="0" err="1">
                <a:solidFill>
                  <a:srgbClr val="6AA84F"/>
                </a:solidFill>
              </a:rPr>
              <a:t>Xyuas</a:t>
            </a:r>
            <a:r>
              <a:rPr lang="en-US" i="1" dirty="0">
                <a:solidFill>
                  <a:srgbClr val="6AA84F"/>
                </a:solidFill>
              </a:rPr>
              <a:t> </a:t>
            </a:r>
            <a:r>
              <a:rPr lang="en-US" i="1" dirty="0" err="1">
                <a:solidFill>
                  <a:srgbClr val="6AA84F"/>
                </a:solidFill>
              </a:rPr>
              <a:t>seb</a:t>
            </a:r>
            <a:r>
              <a:rPr lang="en-US" i="1" dirty="0">
                <a:solidFill>
                  <a:srgbClr val="6AA84F"/>
                </a:solidFill>
              </a:rPr>
              <a:t> </a:t>
            </a:r>
            <a:r>
              <a:rPr lang="en-US" i="1" dirty="0" err="1">
                <a:solidFill>
                  <a:srgbClr val="6AA84F"/>
                </a:solidFill>
              </a:rPr>
              <a:t>sawv</a:t>
            </a:r>
            <a:r>
              <a:rPr lang="en-US" i="1" dirty="0">
                <a:solidFill>
                  <a:srgbClr val="6AA84F"/>
                </a:solidFill>
              </a:rPr>
              <a:t> </a:t>
            </a:r>
            <a:r>
              <a:rPr lang="en-US" i="1" dirty="0" err="1">
                <a:solidFill>
                  <a:srgbClr val="6AA84F"/>
                </a:solidFill>
              </a:rPr>
              <a:t>daws</a:t>
            </a:r>
            <a:r>
              <a:rPr lang="en-US" i="1" dirty="0">
                <a:solidFill>
                  <a:srgbClr val="6AA84F"/>
                </a:solidFill>
              </a:rPr>
              <a:t> </a:t>
            </a:r>
            <a:r>
              <a:rPr lang="en-US" i="1" dirty="0" err="1">
                <a:solidFill>
                  <a:srgbClr val="6AA84F"/>
                </a:solidFill>
              </a:rPr>
              <a:t>puas</a:t>
            </a:r>
            <a:r>
              <a:rPr lang="en-US" i="1" dirty="0">
                <a:solidFill>
                  <a:srgbClr val="6AA84F"/>
                </a:solidFill>
              </a:rPr>
              <a:t> </a:t>
            </a:r>
            <a:r>
              <a:rPr lang="en-US" i="1" dirty="0" err="1">
                <a:solidFill>
                  <a:srgbClr val="6AA84F"/>
                </a:solidFill>
              </a:rPr>
              <a:t>nkag</a:t>
            </a:r>
            <a:r>
              <a:rPr lang="en-US" i="1" dirty="0">
                <a:solidFill>
                  <a:srgbClr val="6AA84F"/>
                </a:solidFill>
              </a:rPr>
              <a:t> </a:t>
            </a:r>
            <a:r>
              <a:rPr lang="en-US" i="1" dirty="0" err="1">
                <a:solidFill>
                  <a:srgbClr val="6AA84F"/>
                </a:solidFill>
              </a:rPr>
              <a:t>siab</a:t>
            </a:r>
            <a:r>
              <a:rPr lang="en-US" i="1" dirty="0">
                <a:solidFill>
                  <a:srgbClr val="6AA84F"/>
                </a:solidFill>
              </a:rPr>
              <a:t>,  </a:t>
            </a:r>
            <a:r>
              <a:rPr lang="en-US" i="1" dirty="0" err="1">
                <a:solidFill>
                  <a:srgbClr val="6AA84F"/>
                </a:solidFill>
              </a:rPr>
              <a:t>rov</a:t>
            </a:r>
            <a:r>
              <a:rPr lang="en-US" i="1" dirty="0">
                <a:solidFill>
                  <a:srgbClr val="6AA84F"/>
                </a:solidFill>
              </a:rPr>
              <a:t> </a:t>
            </a:r>
            <a:r>
              <a:rPr lang="en-US" i="1" dirty="0" err="1">
                <a:solidFill>
                  <a:srgbClr val="6AA84F"/>
                </a:solidFill>
              </a:rPr>
              <a:t>hais</a:t>
            </a:r>
            <a:r>
              <a:rPr lang="en-US" i="1" dirty="0">
                <a:solidFill>
                  <a:srgbClr val="6AA84F"/>
                </a:solidFill>
              </a:rPr>
              <a:t> </a:t>
            </a:r>
            <a:r>
              <a:rPr lang="en-US" i="1" dirty="0" err="1">
                <a:solidFill>
                  <a:srgbClr val="6AA84F"/>
                </a:solidFill>
              </a:rPr>
              <a:t>tas</a:t>
            </a:r>
            <a:r>
              <a:rPr lang="en-US" i="1" dirty="0">
                <a:solidFill>
                  <a:srgbClr val="6AA84F"/>
                </a:solidFill>
              </a:rPr>
              <a:t> los </a:t>
            </a:r>
            <a:r>
              <a:rPr lang="en-US" i="1" dirty="0" err="1">
                <a:solidFill>
                  <a:srgbClr val="6AA84F"/>
                </a:solidFill>
              </a:rPr>
              <a:t>hais</a:t>
            </a:r>
            <a:r>
              <a:rPr lang="en-US" i="1" dirty="0">
                <a:solidFill>
                  <a:srgbClr val="6AA84F"/>
                </a:solidFill>
              </a:rPr>
              <a:t> </a:t>
            </a:r>
            <a:r>
              <a:rPr lang="en-US" i="1" dirty="0" err="1">
                <a:solidFill>
                  <a:srgbClr val="6AA84F"/>
                </a:solidFill>
              </a:rPr>
              <a:t>dua</a:t>
            </a:r>
            <a:r>
              <a:rPr lang="en-US" i="1" dirty="0">
                <a:solidFill>
                  <a:srgbClr val="6AA84F"/>
                </a:solidFill>
              </a:rPr>
              <a:t> </a:t>
            </a:r>
            <a:r>
              <a:rPr lang="en-US" i="1" dirty="0" err="1">
                <a:solidFill>
                  <a:srgbClr val="6AA84F"/>
                </a:solidFill>
              </a:rPr>
              <a:t>kom</a:t>
            </a:r>
            <a:r>
              <a:rPr lang="en-US" i="1" dirty="0">
                <a:solidFill>
                  <a:srgbClr val="6AA84F"/>
                </a:solidFill>
              </a:rPr>
              <a:t> tau </a:t>
            </a:r>
            <a:r>
              <a:rPr lang="en-US" i="1" dirty="0" err="1">
                <a:solidFill>
                  <a:srgbClr val="6AA84F"/>
                </a:solidFill>
              </a:rPr>
              <a:t>taub</a:t>
            </a:r>
            <a:r>
              <a:rPr lang="en-US" i="1" dirty="0">
                <a:solidFill>
                  <a:srgbClr val="6AA84F"/>
                </a:solidFill>
              </a:rPr>
              <a:t>, </a:t>
            </a:r>
            <a:r>
              <a:rPr lang="en-US" i="1" dirty="0" err="1">
                <a:solidFill>
                  <a:srgbClr val="6AA84F"/>
                </a:solidFill>
              </a:rPr>
              <a:t>siv</a:t>
            </a:r>
            <a:r>
              <a:rPr lang="en-US" i="1" dirty="0">
                <a:solidFill>
                  <a:srgbClr val="6AA84F"/>
                </a:solidFill>
              </a:rPr>
              <a:t> </a:t>
            </a:r>
            <a:r>
              <a:rPr lang="en-US" i="1" dirty="0" err="1">
                <a:solidFill>
                  <a:srgbClr val="6AA84F"/>
                </a:solidFill>
              </a:rPr>
              <a:t>cov</a:t>
            </a:r>
            <a:r>
              <a:rPr lang="en-US" i="1" dirty="0">
                <a:solidFill>
                  <a:srgbClr val="6AA84F"/>
                </a:solidFill>
              </a:rPr>
              <a:t> (acronyms)- </a:t>
            </a:r>
            <a:r>
              <a:rPr lang="en-US" i="1" dirty="0" err="1">
                <a:solidFill>
                  <a:srgbClr val="6AA84F"/>
                </a:solidFill>
              </a:rPr>
              <a:t>lus</a:t>
            </a:r>
            <a:r>
              <a:rPr lang="en-US" i="1" dirty="0">
                <a:solidFill>
                  <a:srgbClr val="6AA84F"/>
                </a:solidFill>
              </a:rPr>
              <a:t> luv </a:t>
            </a:r>
            <a:r>
              <a:rPr lang="en-US" i="1" dirty="0" err="1">
                <a:solidFill>
                  <a:srgbClr val="6AA84F"/>
                </a:solidFill>
              </a:rPr>
              <a:t>luv</a:t>
            </a:r>
            <a:r>
              <a:rPr lang="en-US" i="1" dirty="0">
                <a:solidFill>
                  <a:srgbClr val="6AA84F"/>
                </a:solidFill>
              </a:rPr>
              <a:t> </a:t>
            </a:r>
            <a:r>
              <a:rPr lang="en-US" i="1" dirty="0" err="1">
                <a:solidFill>
                  <a:srgbClr val="6AA84F"/>
                </a:solidFill>
              </a:rPr>
              <a:t>rau</a:t>
            </a:r>
            <a:r>
              <a:rPr lang="en-US" i="1" dirty="0">
                <a:solidFill>
                  <a:srgbClr val="6AA84F"/>
                </a:solidFill>
              </a:rPr>
              <a:t> </a:t>
            </a:r>
            <a:r>
              <a:rPr lang="en-US" i="1" dirty="0" err="1">
                <a:solidFill>
                  <a:srgbClr val="6AA84F"/>
                </a:solidFill>
              </a:rPr>
              <a:t>ib</a:t>
            </a:r>
            <a:r>
              <a:rPr lang="en-US" i="1" dirty="0">
                <a:solidFill>
                  <a:srgbClr val="6AA84F"/>
                </a:solidFill>
              </a:rPr>
              <a:t> </a:t>
            </a:r>
            <a:r>
              <a:rPr lang="en-US" i="1" dirty="0" err="1">
                <a:solidFill>
                  <a:srgbClr val="6AA84F"/>
                </a:solidFill>
              </a:rPr>
              <a:t>kab</a:t>
            </a:r>
            <a:r>
              <a:rPr lang="en-US" i="1" dirty="0">
                <a:solidFill>
                  <a:srgbClr val="6AA84F"/>
                </a:solidFill>
              </a:rPr>
              <a:t> </a:t>
            </a:r>
            <a:r>
              <a:rPr lang="en-US" i="1" dirty="0" err="1">
                <a:solidFill>
                  <a:srgbClr val="6AA84F"/>
                </a:solidFill>
              </a:rPr>
              <a:t>lus</a:t>
            </a:r>
            <a:r>
              <a:rPr lang="en-US" i="1" dirty="0">
                <a:solidFill>
                  <a:srgbClr val="6AA84F"/>
                </a:solidFill>
              </a:rPr>
              <a:t>  </a:t>
            </a:r>
            <a:r>
              <a:rPr lang="en-US" i="1" dirty="0" err="1">
                <a:solidFill>
                  <a:srgbClr val="6AA84F"/>
                </a:solidFill>
              </a:rPr>
              <a:t>tsawg</a:t>
            </a:r>
            <a:r>
              <a:rPr lang="en-US" i="1" dirty="0">
                <a:solidFill>
                  <a:srgbClr val="6AA84F"/>
                </a:solidFill>
              </a:rPr>
              <a:t> li </a:t>
            </a:r>
            <a:r>
              <a:rPr lang="en-US" i="1" dirty="0" err="1">
                <a:solidFill>
                  <a:srgbClr val="6AA84F"/>
                </a:solidFill>
              </a:rPr>
              <a:t>tsawg</a:t>
            </a:r>
            <a:r>
              <a:rPr lang="en-US" i="1" dirty="0">
                <a:solidFill>
                  <a:srgbClr val="6AA84F"/>
                </a:solidFill>
              </a:rPr>
              <a:t> tau.  Siv </a:t>
            </a:r>
            <a:r>
              <a:rPr lang="en-US" i="1" dirty="0" err="1">
                <a:solidFill>
                  <a:srgbClr val="6AA84F"/>
                </a:solidFill>
              </a:rPr>
              <a:t>koj</a:t>
            </a:r>
            <a:r>
              <a:rPr lang="en-US" i="1" dirty="0">
                <a:solidFill>
                  <a:srgbClr val="6AA84F"/>
                </a:solidFill>
              </a:rPr>
              <a:t> </a:t>
            </a:r>
            <a:r>
              <a:rPr lang="en-US" i="1" dirty="0" err="1">
                <a:solidFill>
                  <a:srgbClr val="6AA84F"/>
                </a:solidFill>
              </a:rPr>
              <a:t>tus</a:t>
            </a:r>
            <a:r>
              <a:rPr lang="en-US" i="1" dirty="0">
                <a:solidFill>
                  <a:srgbClr val="6AA84F"/>
                </a:solidFill>
              </a:rPr>
              <a:t> </a:t>
            </a:r>
            <a:r>
              <a:rPr lang="en-US" i="1" dirty="0" err="1">
                <a:solidFill>
                  <a:srgbClr val="6AA84F"/>
                </a:solidFill>
              </a:rPr>
              <a:t>cwj</a:t>
            </a:r>
            <a:r>
              <a:rPr lang="en-US" i="1" dirty="0">
                <a:solidFill>
                  <a:srgbClr val="6AA84F"/>
                </a:solidFill>
              </a:rPr>
              <a:t> </a:t>
            </a:r>
            <a:r>
              <a:rPr lang="en-US" i="1" dirty="0" err="1">
                <a:solidFill>
                  <a:srgbClr val="6AA84F"/>
                </a:solidFill>
              </a:rPr>
              <a:t>pwm</a:t>
            </a:r>
            <a:r>
              <a:rPr lang="en-US" i="1" dirty="0">
                <a:solidFill>
                  <a:srgbClr val="6AA84F"/>
                </a:solidFill>
              </a:rPr>
              <a:t> “</a:t>
            </a:r>
            <a:r>
              <a:rPr lang="en-US" i="1" dirty="0" err="1">
                <a:solidFill>
                  <a:srgbClr val="6AA84F"/>
                </a:solidFill>
              </a:rPr>
              <a:t>xib</a:t>
            </a:r>
            <a:r>
              <a:rPr lang="en-US" i="1" dirty="0">
                <a:solidFill>
                  <a:srgbClr val="6AA84F"/>
                </a:solidFill>
              </a:rPr>
              <a:t> </a:t>
            </a:r>
            <a:r>
              <a:rPr lang="en-US" i="1" dirty="0" err="1">
                <a:solidFill>
                  <a:srgbClr val="6AA84F"/>
                </a:solidFill>
              </a:rPr>
              <a:t>hwb</a:t>
            </a:r>
            <a:r>
              <a:rPr lang="en-US" i="1" dirty="0">
                <a:solidFill>
                  <a:srgbClr val="6AA84F"/>
                </a:solidFill>
              </a:rPr>
              <a:t> </a:t>
            </a:r>
            <a:r>
              <a:rPr lang="en-US" i="1" dirty="0" err="1">
                <a:solidFill>
                  <a:srgbClr val="6AA84F"/>
                </a:solidFill>
              </a:rPr>
              <a:t>hais</a:t>
            </a:r>
            <a:r>
              <a:rPr lang="en-US" i="1" dirty="0">
                <a:solidFill>
                  <a:srgbClr val="6AA84F"/>
                </a:solidFill>
              </a:rPr>
              <a:t> </a:t>
            </a:r>
            <a:r>
              <a:rPr lang="en-US" i="1" dirty="0" err="1">
                <a:solidFill>
                  <a:srgbClr val="6AA84F"/>
                </a:solidFill>
              </a:rPr>
              <a:t>lus</a:t>
            </a:r>
            <a:r>
              <a:rPr lang="en-US" i="1" dirty="0">
                <a:solidFill>
                  <a:srgbClr val="6AA84F"/>
                </a:solidFill>
              </a:rPr>
              <a:t> li </a:t>
            </a:r>
            <a:r>
              <a:rPr lang="en-US" i="1" dirty="0" err="1">
                <a:solidFill>
                  <a:srgbClr val="6AA84F"/>
                </a:solidFill>
              </a:rPr>
              <a:t>cas</a:t>
            </a:r>
            <a:r>
              <a:rPr lang="en-US" i="1" dirty="0">
                <a:solidFill>
                  <a:srgbClr val="6AA84F"/>
                </a:solidFill>
              </a:rPr>
              <a:t>.”  </a:t>
            </a:r>
            <a:r>
              <a:rPr lang="en-US" i="1" dirty="0" err="1">
                <a:solidFill>
                  <a:srgbClr val="6AA84F"/>
                </a:solidFill>
              </a:rPr>
              <a:t>Nco</a:t>
            </a:r>
            <a:r>
              <a:rPr lang="en-US" i="1" dirty="0">
                <a:solidFill>
                  <a:srgbClr val="6AA84F"/>
                </a:solidFill>
              </a:rPr>
              <a:t> </a:t>
            </a:r>
            <a:r>
              <a:rPr lang="en-US" i="1" dirty="0" err="1">
                <a:solidFill>
                  <a:srgbClr val="6AA84F"/>
                </a:solidFill>
              </a:rPr>
              <a:t>ntsoov</a:t>
            </a:r>
            <a:r>
              <a:rPr lang="en-US" i="1" dirty="0">
                <a:solidFill>
                  <a:srgbClr val="6AA84F"/>
                </a:solidFill>
              </a:rPr>
              <a:t> </a:t>
            </a:r>
            <a:r>
              <a:rPr lang="en-US" i="1" dirty="0" err="1">
                <a:solidFill>
                  <a:srgbClr val="6AA84F"/>
                </a:solidFill>
              </a:rPr>
              <a:t>qhia</a:t>
            </a:r>
            <a:r>
              <a:rPr lang="en-US" i="1" dirty="0">
                <a:solidFill>
                  <a:srgbClr val="6AA84F"/>
                </a:solidFill>
              </a:rPr>
              <a:t> </a:t>
            </a:r>
            <a:r>
              <a:rPr lang="en-US" i="1" dirty="0" err="1">
                <a:solidFill>
                  <a:srgbClr val="6AA84F"/>
                </a:solidFill>
              </a:rPr>
              <a:t>thiab</a:t>
            </a:r>
            <a:r>
              <a:rPr lang="en-US" i="1" dirty="0">
                <a:solidFill>
                  <a:srgbClr val="6AA84F"/>
                </a:solidFill>
              </a:rPr>
              <a:t> </a:t>
            </a:r>
            <a:r>
              <a:rPr lang="en-US" i="1" dirty="0" err="1">
                <a:solidFill>
                  <a:srgbClr val="6AA84F"/>
                </a:solidFill>
              </a:rPr>
              <a:t>hais</a:t>
            </a:r>
            <a:r>
              <a:rPr lang="en-US" i="1" dirty="0">
                <a:solidFill>
                  <a:srgbClr val="6AA84F"/>
                </a:solidFill>
              </a:rPr>
              <a:t> </a:t>
            </a:r>
            <a:r>
              <a:rPr lang="en-US" i="1" dirty="0" err="1">
                <a:solidFill>
                  <a:srgbClr val="6AA84F"/>
                </a:solidFill>
              </a:rPr>
              <a:t>rau</a:t>
            </a:r>
            <a:r>
              <a:rPr lang="en-US" i="1" dirty="0">
                <a:solidFill>
                  <a:srgbClr val="6AA84F"/>
                </a:solidFill>
              </a:rPr>
              <a:t> </a:t>
            </a:r>
            <a:r>
              <a:rPr lang="en-US" i="1" dirty="0" err="1">
                <a:solidFill>
                  <a:srgbClr val="6AA84F"/>
                </a:solidFill>
              </a:rPr>
              <a:t>cov</a:t>
            </a:r>
            <a:r>
              <a:rPr lang="en-US" i="1" dirty="0">
                <a:solidFill>
                  <a:srgbClr val="6AA84F"/>
                </a:solidFill>
              </a:rPr>
              <a:t> </a:t>
            </a:r>
            <a:r>
              <a:rPr lang="en-US" i="1" dirty="0" err="1">
                <a:solidFill>
                  <a:srgbClr val="6AA84F"/>
                </a:solidFill>
              </a:rPr>
              <a:t>niam</a:t>
            </a:r>
            <a:r>
              <a:rPr lang="en-US" i="1" dirty="0">
                <a:solidFill>
                  <a:srgbClr val="6AA84F"/>
                </a:solidFill>
              </a:rPr>
              <a:t> </a:t>
            </a:r>
            <a:r>
              <a:rPr lang="en-US" i="1" dirty="0" err="1">
                <a:solidFill>
                  <a:srgbClr val="6AA84F"/>
                </a:solidFill>
              </a:rPr>
              <a:t>txiv</a:t>
            </a:r>
            <a:r>
              <a:rPr lang="en-US" i="1" dirty="0">
                <a:solidFill>
                  <a:srgbClr val="6AA84F"/>
                </a:solidFill>
              </a:rPr>
              <a:t> </a:t>
            </a:r>
            <a:r>
              <a:rPr lang="en-US" i="1" dirty="0" err="1">
                <a:solidFill>
                  <a:srgbClr val="6AA84F"/>
                </a:solidFill>
              </a:rPr>
              <a:t>tias</a:t>
            </a:r>
            <a:r>
              <a:rPr lang="en-US" i="1" dirty="0">
                <a:solidFill>
                  <a:srgbClr val="6AA84F"/>
                </a:solidFill>
              </a:rPr>
              <a:t> </a:t>
            </a:r>
            <a:r>
              <a:rPr lang="en-US" i="1" dirty="0" err="1">
                <a:solidFill>
                  <a:srgbClr val="6AA84F"/>
                </a:solidFill>
              </a:rPr>
              <a:t>yog</a:t>
            </a:r>
            <a:r>
              <a:rPr lang="en-US" i="1" dirty="0">
                <a:solidFill>
                  <a:srgbClr val="6AA84F"/>
                </a:solidFill>
              </a:rPr>
              <a:t> </a:t>
            </a:r>
            <a:r>
              <a:rPr lang="en-US" i="1" dirty="0" err="1">
                <a:solidFill>
                  <a:srgbClr val="6AA84F"/>
                </a:solidFill>
              </a:rPr>
              <a:t>muaj</a:t>
            </a:r>
            <a:r>
              <a:rPr lang="en-US" i="1" dirty="0">
                <a:solidFill>
                  <a:srgbClr val="6AA84F"/>
                </a:solidFill>
              </a:rPr>
              <a:t> yam </a:t>
            </a:r>
            <a:r>
              <a:rPr lang="en-US" i="1" dirty="0" err="1">
                <a:solidFill>
                  <a:srgbClr val="6AA84F"/>
                </a:solidFill>
              </a:rPr>
              <a:t>twg</a:t>
            </a:r>
            <a:r>
              <a:rPr lang="en-US" i="1" dirty="0">
                <a:solidFill>
                  <a:srgbClr val="6AA84F"/>
                </a:solidFill>
              </a:rPr>
              <a:t> </a:t>
            </a:r>
            <a:r>
              <a:rPr lang="en-US" i="1" dirty="0" err="1">
                <a:solidFill>
                  <a:srgbClr val="6AA84F"/>
                </a:solidFill>
              </a:rPr>
              <a:t>lawv</a:t>
            </a:r>
            <a:r>
              <a:rPr lang="en-US" i="1" dirty="0">
                <a:solidFill>
                  <a:srgbClr val="6AA84F"/>
                </a:solidFill>
              </a:rPr>
              <a:t> </a:t>
            </a:r>
            <a:r>
              <a:rPr lang="en-US" i="1" dirty="0" err="1">
                <a:solidFill>
                  <a:srgbClr val="6AA84F"/>
                </a:solidFill>
              </a:rPr>
              <a:t>tsis</a:t>
            </a:r>
            <a:r>
              <a:rPr lang="en-US" i="1" dirty="0">
                <a:solidFill>
                  <a:srgbClr val="6AA84F"/>
                </a:solidFill>
              </a:rPr>
              <a:t> tau </a:t>
            </a:r>
            <a:r>
              <a:rPr lang="en-US" i="1" dirty="0" err="1">
                <a:solidFill>
                  <a:srgbClr val="6AA84F"/>
                </a:solidFill>
              </a:rPr>
              <a:t>taub</a:t>
            </a:r>
            <a:r>
              <a:rPr lang="en-US" i="1" dirty="0">
                <a:solidFill>
                  <a:srgbClr val="6AA84F"/>
                </a:solidFill>
              </a:rPr>
              <a:t> </a:t>
            </a:r>
            <a:r>
              <a:rPr lang="en-US" i="1" dirty="0" err="1">
                <a:solidFill>
                  <a:srgbClr val="6AA84F"/>
                </a:solidFill>
              </a:rPr>
              <a:t>yeej</a:t>
            </a:r>
            <a:r>
              <a:rPr lang="en-US" i="1" dirty="0">
                <a:solidFill>
                  <a:srgbClr val="6AA84F"/>
                </a:solidFill>
              </a:rPr>
              <a:t> </a:t>
            </a:r>
            <a:r>
              <a:rPr lang="en-US" i="1" dirty="0" err="1">
                <a:solidFill>
                  <a:srgbClr val="6AA84F"/>
                </a:solidFill>
              </a:rPr>
              <a:t>meem</a:t>
            </a:r>
            <a:r>
              <a:rPr lang="en-US" i="1" dirty="0">
                <a:solidFill>
                  <a:srgbClr val="6AA84F"/>
                </a:solidFill>
              </a:rPr>
              <a:t> </a:t>
            </a:r>
            <a:r>
              <a:rPr lang="en-US" i="1" dirty="0" err="1">
                <a:solidFill>
                  <a:srgbClr val="6AA84F"/>
                </a:solidFill>
              </a:rPr>
              <a:t>nug</a:t>
            </a:r>
            <a:r>
              <a:rPr lang="en-US" i="1" dirty="0">
                <a:solidFill>
                  <a:srgbClr val="6AA84F"/>
                </a:solidFill>
              </a:rPr>
              <a:t> </a:t>
            </a:r>
            <a:r>
              <a:rPr lang="en-US" i="1" dirty="0" err="1">
                <a:solidFill>
                  <a:srgbClr val="6AA84F"/>
                </a:solidFill>
              </a:rPr>
              <a:t>kom</a:t>
            </a:r>
            <a:r>
              <a:rPr lang="en-US" i="1" dirty="0">
                <a:solidFill>
                  <a:srgbClr val="6AA84F"/>
                </a:solidFill>
              </a:rPr>
              <a:t> </a:t>
            </a:r>
            <a:r>
              <a:rPr lang="en-US" i="1" dirty="0" err="1">
                <a:solidFill>
                  <a:srgbClr val="6AA84F"/>
                </a:solidFill>
              </a:rPr>
              <a:t>lawv</a:t>
            </a:r>
            <a:r>
              <a:rPr lang="en-US" i="1" dirty="0">
                <a:solidFill>
                  <a:srgbClr val="6AA84F"/>
                </a:solidFill>
              </a:rPr>
              <a:t> </a:t>
            </a:r>
            <a:r>
              <a:rPr lang="en-US" i="1" dirty="0" err="1">
                <a:solidFill>
                  <a:srgbClr val="6AA84F"/>
                </a:solidFill>
              </a:rPr>
              <a:t>nkag</a:t>
            </a:r>
            <a:r>
              <a:rPr lang="en-US" i="1" dirty="0">
                <a:solidFill>
                  <a:srgbClr val="6AA84F"/>
                </a:solidFill>
              </a:rPr>
              <a:t> </a:t>
            </a:r>
            <a:r>
              <a:rPr lang="en-US" i="1" dirty="0" err="1">
                <a:solidFill>
                  <a:srgbClr val="6AA84F"/>
                </a:solidFill>
              </a:rPr>
              <a:t>siab</a:t>
            </a:r>
            <a:r>
              <a:rPr lang="en-US" i="1" dirty="0">
                <a:solidFill>
                  <a:srgbClr val="6AA84F"/>
                </a:solidFill>
              </a:rPr>
              <a:t>.</a:t>
            </a:r>
            <a:endParaRPr sz="1100" i="1" dirty="0">
              <a:solidFill>
                <a:srgbClr val="6AA84F"/>
              </a:solidFill>
              <a:latin typeface="Calibri"/>
              <a:ea typeface="Calibri"/>
              <a:cs typeface="Calibri"/>
              <a:sym typeface="Calibri"/>
            </a:endParaRPr>
          </a:p>
          <a:p>
            <a:pPr marL="0" lvl="0" indent="0" algn="l" rtl="0">
              <a:spcBef>
                <a:spcPts val="0"/>
              </a:spcBef>
              <a:spcAft>
                <a:spcPts val="0"/>
              </a:spcAft>
              <a:buClr>
                <a:schemeClr val="dk1"/>
              </a:buClr>
              <a:buSzPts val="1100"/>
              <a:buFont typeface="Calibri"/>
              <a:buNone/>
            </a:pPr>
            <a:r>
              <a:rPr lang="en-US" sz="1100" b="1" i="0" dirty="0">
                <a:solidFill>
                  <a:schemeClr val="dk1"/>
                </a:solidFill>
                <a:latin typeface="Calibri"/>
                <a:ea typeface="Calibri"/>
                <a:cs typeface="Calibri"/>
                <a:sym typeface="Calibri"/>
              </a:rPr>
              <a:t>The mission for this program is: </a:t>
            </a:r>
            <a:r>
              <a:rPr lang="en-US" sz="1100" b="1" i="1" dirty="0">
                <a:solidFill>
                  <a:schemeClr val="dk1"/>
                </a:solidFill>
                <a:latin typeface="Calibri"/>
                <a:ea typeface="Calibri"/>
                <a:cs typeface="Calibri"/>
                <a:sym typeface="Calibri"/>
              </a:rPr>
              <a:t>READ the slide.</a:t>
            </a:r>
            <a:r>
              <a:rPr lang="en-US" sz="1100" b="1" i="1" dirty="0">
                <a:solidFill>
                  <a:srgbClr val="6AA84F"/>
                </a:solidFill>
                <a:latin typeface="Calibri"/>
                <a:ea typeface="Calibri"/>
                <a:cs typeface="Calibri"/>
                <a:sym typeface="Calibri"/>
              </a:rPr>
              <a:t>  </a:t>
            </a:r>
            <a:endParaRPr sz="1100" b="1" i="1" dirty="0">
              <a:solidFill>
                <a:srgbClr val="6AA84F"/>
              </a:solidFill>
              <a:latin typeface="Calibri"/>
              <a:ea typeface="Calibri"/>
              <a:cs typeface="Calibri"/>
              <a:sym typeface="Calibri"/>
            </a:endParaRPr>
          </a:p>
          <a:p>
            <a:pPr marL="0" lvl="0" indent="0" algn="l" rtl="0">
              <a:spcBef>
                <a:spcPts val="0"/>
              </a:spcBef>
              <a:spcAft>
                <a:spcPts val="0"/>
              </a:spcAft>
              <a:buClr>
                <a:schemeClr val="dk1"/>
              </a:buClr>
              <a:buSzPts val="1100"/>
              <a:buFont typeface="Calibri"/>
              <a:buNone/>
            </a:pPr>
            <a:r>
              <a:rPr lang="en-US" b="1" dirty="0" err="1">
                <a:solidFill>
                  <a:srgbClr val="6AA84F"/>
                </a:solidFill>
              </a:rPr>
              <a:t>Lub</a:t>
            </a:r>
            <a:r>
              <a:rPr lang="en-US" b="1" dirty="0">
                <a:solidFill>
                  <a:srgbClr val="6AA84F"/>
                </a:solidFill>
              </a:rPr>
              <a:t> </a:t>
            </a:r>
            <a:r>
              <a:rPr lang="en-US" b="1" dirty="0" err="1">
                <a:solidFill>
                  <a:srgbClr val="6AA84F"/>
                </a:solidFill>
              </a:rPr>
              <a:t>zeem</a:t>
            </a:r>
            <a:r>
              <a:rPr lang="en-US" b="1" dirty="0">
                <a:solidFill>
                  <a:srgbClr val="6AA84F"/>
                </a:solidFill>
              </a:rPr>
              <a:t> </a:t>
            </a:r>
            <a:r>
              <a:rPr lang="en-US" b="1" dirty="0" err="1">
                <a:solidFill>
                  <a:srgbClr val="6AA84F"/>
                </a:solidFill>
              </a:rPr>
              <a:t>muag</a:t>
            </a:r>
            <a:r>
              <a:rPr lang="en-US" b="1" dirty="0">
                <a:solidFill>
                  <a:srgbClr val="6AA84F"/>
                </a:solidFill>
              </a:rPr>
              <a:t> </a:t>
            </a:r>
            <a:r>
              <a:rPr lang="en-US" b="1" dirty="0" err="1">
                <a:solidFill>
                  <a:srgbClr val="6AA84F"/>
                </a:solidFill>
              </a:rPr>
              <a:t>rau</a:t>
            </a:r>
            <a:r>
              <a:rPr lang="en-US" b="1" dirty="0">
                <a:solidFill>
                  <a:srgbClr val="6AA84F"/>
                </a:solidFill>
              </a:rPr>
              <a:t> </a:t>
            </a:r>
            <a:r>
              <a:rPr lang="en-US" b="1" dirty="0" err="1">
                <a:solidFill>
                  <a:srgbClr val="6AA84F"/>
                </a:solidFill>
              </a:rPr>
              <a:t>lub</a:t>
            </a:r>
            <a:r>
              <a:rPr lang="en-US" b="1" dirty="0">
                <a:solidFill>
                  <a:srgbClr val="6AA84F"/>
                </a:solidFill>
              </a:rPr>
              <a:t> </a:t>
            </a:r>
            <a:r>
              <a:rPr lang="en-US" b="1" dirty="0" err="1">
                <a:solidFill>
                  <a:srgbClr val="6AA84F"/>
                </a:solidFill>
              </a:rPr>
              <a:t>rooj</a:t>
            </a:r>
            <a:r>
              <a:rPr lang="en-US" b="1" dirty="0">
                <a:solidFill>
                  <a:srgbClr val="6AA84F"/>
                </a:solidFill>
              </a:rPr>
              <a:t> </a:t>
            </a:r>
            <a:r>
              <a:rPr lang="en-US" b="1" dirty="0" err="1">
                <a:solidFill>
                  <a:srgbClr val="6AA84F"/>
                </a:solidFill>
              </a:rPr>
              <a:t>kawm</a:t>
            </a:r>
            <a:r>
              <a:rPr lang="en-US" b="1" dirty="0">
                <a:solidFill>
                  <a:srgbClr val="6AA84F"/>
                </a:solidFill>
              </a:rPr>
              <a:t> no:  </a:t>
            </a:r>
            <a:r>
              <a:rPr lang="en-US" b="1" i="1" dirty="0" err="1">
                <a:solidFill>
                  <a:srgbClr val="6AA84F"/>
                </a:solidFill>
              </a:rPr>
              <a:t>Nyeem</a:t>
            </a:r>
            <a:r>
              <a:rPr lang="en-US" b="1" i="1" dirty="0">
                <a:solidFill>
                  <a:srgbClr val="6AA84F"/>
                </a:solidFill>
              </a:rPr>
              <a:t> </a:t>
            </a:r>
            <a:r>
              <a:rPr lang="en-US" b="1" i="1" dirty="0" err="1">
                <a:solidFill>
                  <a:srgbClr val="6AA84F"/>
                </a:solidFill>
              </a:rPr>
              <a:t>daim</a:t>
            </a:r>
            <a:r>
              <a:rPr lang="en-US" b="1" i="1" dirty="0">
                <a:solidFill>
                  <a:srgbClr val="6AA84F"/>
                </a:solidFill>
              </a:rPr>
              <a:t> </a:t>
            </a:r>
            <a:r>
              <a:rPr lang="en-US" b="1" i="1" dirty="0" err="1">
                <a:solidFill>
                  <a:srgbClr val="6AA84F"/>
                </a:solidFill>
              </a:rPr>
              <a:t>xai</a:t>
            </a:r>
            <a:r>
              <a:rPr lang="en-US" b="1" i="1" dirty="0">
                <a:solidFill>
                  <a:srgbClr val="6AA84F"/>
                </a:solidFill>
              </a:rPr>
              <a:t> </a:t>
            </a:r>
            <a:r>
              <a:rPr lang="en-US" b="1" i="1" dirty="0" err="1">
                <a:solidFill>
                  <a:srgbClr val="6AA84F"/>
                </a:solidFill>
              </a:rPr>
              <a:t>lias</a:t>
            </a:r>
            <a:endParaRPr b="1" i="1" dirty="0">
              <a:solidFill>
                <a:srgbClr val="6AA84F"/>
              </a:solidFill>
            </a:endParaRPr>
          </a:p>
          <a:p>
            <a:pPr marL="0" lvl="0" indent="0" algn="l" rtl="0">
              <a:spcBef>
                <a:spcPts val="0"/>
              </a:spcBef>
              <a:spcAft>
                <a:spcPts val="0"/>
              </a:spcAft>
              <a:buClr>
                <a:schemeClr val="dk1"/>
              </a:buClr>
              <a:buSzPts val="1100"/>
              <a:buFont typeface="Calibri"/>
              <a:buNone/>
            </a:pPr>
            <a:endParaRPr b="1" i="1" dirty="0">
              <a:solidFill>
                <a:srgbClr val="6AA84F"/>
              </a:solidFill>
            </a:endParaRPr>
          </a:p>
          <a:p>
            <a:pPr marL="228600" lvl="0" indent="0" algn="l" rtl="0">
              <a:spcBef>
                <a:spcPts val="0"/>
              </a:spcBef>
              <a:spcAft>
                <a:spcPts val="0"/>
              </a:spcAft>
              <a:buClr>
                <a:schemeClr val="dk1"/>
              </a:buClr>
              <a:buSzPts val="1100"/>
              <a:buFont typeface="Calibri"/>
              <a:buNone/>
            </a:pPr>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54" name="Google Shape;354;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Calibri"/>
              <a:buNone/>
            </a:pPr>
            <a:r>
              <a:rPr lang="en-US" i="0" dirty="0">
                <a:solidFill>
                  <a:srgbClr val="FF0000"/>
                </a:solidFill>
              </a:rPr>
              <a:t>So what does this mean? First, students, families, teachers and other school professionals work in partnership to ensure that students achieve success while in school and beyond into the future. </a:t>
            </a:r>
            <a:r>
              <a:rPr lang="en-US" i="1" dirty="0">
                <a:solidFill>
                  <a:srgbClr val="FF0000"/>
                </a:solidFill>
              </a:rPr>
              <a:t>Note: point to the 3 points of the triangle to emphasize this partnership. </a:t>
            </a:r>
          </a:p>
          <a:p>
            <a:pPr marL="0" marR="0" lvl="0" indent="0" algn="l" rtl="0">
              <a:lnSpc>
                <a:spcPct val="100000"/>
              </a:lnSpc>
              <a:spcBef>
                <a:spcPts val="0"/>
              </a:spcBef>
              <a:spcAft>
                <a:spcPts val="0"/>
              </a:spcAft>
              <a:buClr>
                <a:schemeClr val="dk1"/>
              </a:buClr>
              <a:buSzPts val="1100"/>
              <a:buFont typeface="Calibri"/>
              <a:buNone/>
            </a:pPr>
            <a:endParaRPr dirty="0">
              <a:solidFill>
                <a:srgbClr val="FF0000"/>
              </a:solidFill>
            </a:endParaRPr>
          </a:p>
          <a:p>
            <a:pPr marL="0" marR="0" lvl="0" indent="0" algn="l" rtl="0">
              <a:lnSpc>
                <a:spcPct val="100000"/>
              </a:lnSpc>
              <a:spcBef>
                <a:spcPts val="0"/>
              </a:spcBef>
              <a:spcAft>
                <a:spcPts val="0"/>
              </a:spcAft>
              <a:buClr>
                <a:schemeClr val="dk1"/>
              </a:buClr>
              <a:buSzPts val="1100"/>
              <a:buFont typeface="Calibri"/>
              <a:buNone/>
            </a:pPr>
            <a:r>
              <a:rPr lang="en-US" dirty="0" err="1">
                <a:solidFill>
                  <a:srgbClr val="FF0000"/>
                </a:solidFill>
              </a:rPr>
              <a:t>Qhov</a:t>
            </a:r>
            <a:r>
              <a:rPr lang="en-US" dirty="0">
                <a:solidFill>
                  <a:srgbClr val="FF0000"/>
                </a:solidFill>
              </a:rPr>
              <a:t> no </a:t>
            </a:r>
            <a:r>
              <a:rPr lang="en-US" dirty="0" err="1">
                <a:solidFill>
                  <a:srgbClr val="FF0000"/>
                </a:solidFill>
              </a:rPr>
              <a:t>txhais</a:t>
            </a:r>
            <a:r>
              <a:rPr lang="en-US" dirty="0">
                <a:solidFill>
                  <a:srgbClr val="FF0000"/>
                </a:solidFill>
              </a:rPr>
              <a:t> tau li </a:t>
            </a:r>
            <a:r>
              <a:rPr lang="en-US" dirty="0" err="1">
                <a:solidFill>
                  <a:srgbClr val="FF0000"/>
                </a:solidFill>
              </a:rPr>
              <a:t>cas</a:t>
            </a:r>
            <a:r>
              <a:rPr lang="en-US" dirty="0">
                <a:solidFill>
                  <a:srgbClr val="FF0000"/>
                </a:solidFill>
              </a:rPr>
              <a:t>?  </a:t>
            </a:r>
            <a:r>
              <a:rPr lang="en-US" dirty="0" err="1">
                <a:solidFill>
                  <a:srgbClr val="FF0000"/>
                </a:solidFill>
              </a:rPr>
              <a:t>Qhov</a:t>
            </a:r>
            <a:r>
              <a:rPr lang="en-US" dirty="0">
                <a:solidFill>
                  <a:srgbClr val="FF0000"/>
                </a:solidFill>
              </a:rPr>
              <a:t> </a:t>
            </a:r>
            <a:r>
              <a:rPr lang="en-US" dirty="0" err="1">
                <a:solidFill>
                  <a:srgbClr val="FF0000"/>
                </a:solidFill>
              </a:rPr>
              <a:t>ib</a:t>
            </a:r>
            <a:r>
              <a:rPr lang="en-US" dirty="0">
                <a:solidFill>
                  <a:srgbClr val="FF0000"/>
                </a:solidFill>
              </a:rPr>
              <a:t>, </a:t>
            </a:r>
            <a:r>
              <a:rPr lang="en-US" dirty="0" err="1">
                <a:solidFill>
                  <a:srgbClr val="FF0000"/>
                </a:solidFill>
              </a:rPr>
              <a:t>cov</a:t>
            </a:r>
            <a:r>
              <a:rPr lang="en-US" dirty="0">
                <a:solidFill>
                  <a:srgbClr val="FF0000"/>
                </a:solidFill>
              </a:rPr>
              <a:t> tub </a:t>
            </a:r>
            <a:r>
              <a:rPr lang="en-US" dirty="0" err="1">
                <a:solidFill>
                  <a:srgbClr val="FF0000"/>
                </a:solidFill>
              </a:rPr>
              <a:t>ntxhais</a:t>
            </a:r>
            <a:r>
              <a:rPr lang="en-US" dirty="0">
                <a:solidFill>
                  <a:srgbClr val="FF0000"/>
                </a:solidFill>
              </a:rPr>
              <a:t> </a:t>
            </a:r>
            <a:r>
              <a:rPr lang="en-US" dirty="0" err="1">
                <a:solidFill>
                  <a:srgbClr val="FF0000"/>
                </a:solidFill>
              </a:rPr>
              <a:t>kawm</a:t>
            </a:r>
            <a:r>
              <a:rPr lang="en-US" dirty="0">
                <a:solidFill>
                  <a:srgbClr val="FF0000"/>
                </a:solidFill>
              </a:rPr>
              <a:t> </a:t>
            </a:r>
            <a:r>
              <a:rPr lang="en-US" dirty="0" err="1">
                <a:solidFill>
                  <a:srgbClr val="FF0000"/>
                </a:solidFill>
              </a:rPr>
              <a:t>ntawv</a:t>
            </a:r>
            <a:r>
              <a:rPr lang="en-US" dirty="0">
                <a:solidFill>
                  <a:srgbClr val="FF0000"/>
                </a:solidFill>
              </a:rPr>
              <a:t>, </a:t>
            </a:r>
            <a:r>
              <a:rPr lang="en-US" dirty="0" err="1">
                <a:solidFill>
                  <a:srgbClr val="FF0000"/>
                </a:solidFill>
              </a:rPr>
              <a:t>cov</a:t>
            </a:r>
            <a:r>
              <a:rPr lang="en-US" dirty="0">
                <a:solidFill>
                  <a:srgbClr val="FF0000"/>
                </a:solidFill>
              </a:rPr>
              <a:t> </a:t>
            </a:r>
            <a:r>
              <a:rPr lang="en-US" dirty="0" err="1">
                <a:solidFill>
                  <a:srgbClr val="FF0000"/>
                </a:solidFill>
              </a:rPr>
              <a:t>tsev</a:t>
            </a:r>
            <a:r>
              <a:rPr lang="en-US" dirty="0">
                <a:solidFill>
                  <a:srgbClr val="FF0000"/>
                </a:solidFill>
              </a:rPr>
              <a:t> </a:t>
            </a:r>
            <a:r>
              <a:rPr lang="en-US" dirty="0" err="1">
                <a:solidFill>
                  <a:srgbClr val="FF0000"/>
                </a:solidFill>
              </a:rPr>
              <a:t>neeg</a:t>
            </a:r>
            <a:r>
              <a:rPr lang="en-US" dirty="0">
                <a:solidFill>
                  <a:srgbClr val="FF0000"/>
                </a:solidFill>
              </a:rPr>
              <a:t>, </a:t>
            </a:r>
            <a:r>
              <a:rPr lang="en-US" dirty="0" err="1">
                <a:solidFill>
                  <a:srgbClr val="FF0000"/>
                </a:solidFill>
              </a:rPr>
              <a:t>cov</a:t>
            </a:r>
            <a:r>
              <a:rPr lang="en-US" dirty="0">
                <a:solidFill>
                  <a:srgbClr val="FF0000"/>
                </a:solidFill>
              </a:rPr>
              <a:t> </a:t>
            </a:r>
            <a:r>
              <a:rPr lang="en-US" dirty="0" err="1">
                <a:solidFill>
                  <a:srgbClr val="FF0000"/>
                </a:solidFill>
              </a:rPr>
              <a:t>xib</a:t>
            </a:r>
            <a:r>
              <a:rPr lang="en-US" dirty="0">
                <a:solidFill>
                  <a:srgbClr val="FF0000"/>
                </a:solidFill>
              </a:rPr>
              <a:t> </a:t>
            </a:r>
            <a:r>
              <a:rPr lang="en-US" dirty="0" err="1">
                <a:solidFill>
                  <a:srgbClr val="FF0000"/>
                </a:solidFill>
              </a:rPr>
              <a:t>hwb</a:t>
            </a:r>
            <a:r>
              <a:rPr lang="en-US" dirty="0">
                <a:solidFill>
                  <a:srgbClr val="FF0000"/>
                </a:solidFill>
              </a:rPr>
              <a:t> </a:t>
            </a:r>
            <a:r>
              <a:rPr lang="en-US" dirty="0" err="1">
                <a:solidFill>
                  <a:srgbClr val="FF0000"/>
                </a:solidFill>
              </a:rPr>
              <a:t>thiab</a:t>
            </a:r>
            <a:r>
              <a:rPr lang="en-US" dirty="0">
                <a:solidFill>
                  <a:srgbClr val="FF0000"/>
                </a:solidFill>
              </a:rPr>
              <a:t> </a:t>
            </a:r>
            <a:r>
              <a:rPr lang="en-US" dirty="0" err="1">
                <a:solidFill>
                  <a:srgbClr val="FF0000"/>
                </a:solidFill>
              </a:rPr>
              <a:t>lwm</a:t>
            </a:r>
            <a:r>
              <a:rPr lang="en-US" dirty="0">
                <a:solidFill>
                  <a:srgbClr val="FF0000"/>
                </a:solidFill>
              </a:rPr>
              <a:t> </a:t>
            </a:r>
            <a:r>
              <a:rPr lang="en-US" dirty="0" err="1">
                <a:solidFill>
                  <a:srgbClr val="FF0000"/>
                </a:solidFill>
              </a:rPr>
              <a:t>cov</a:t>
            </a:r>
            <a:r>
              <a:rPr lang="en-US" dirty="0">
                <a:solidFill>
                  <a:srgbClr val="FF0000"/>
                </a:solidFill>
              </a:rPr>
              <a:t> </a:t>
            </a:r>
            <a:r>
              <a:rPr lang="en-US" dirty="0" err="1">
                <a:solidFill>
                  <a:srgbClr val="FF0000"/>
                </a:solidFill>
              </a:rPr>
              <a:t>neeg</a:t>
            </a:r>
            <a:r>
              <a:rPr lang="en-US" dirty="0">
                <a:solidFill>
                  <a:srgbClr val="FF0000"/>
                </a:solidFill>
              </a:rPr>
              <a:t> </a:t>
            </a:r>
            <a:r>
              <a:rPr lang="en-US" dirty="0" err="1">
                <a:solidFill>
                  <a:srgbClr val="FF0000"/>
                </a:solidFill>
              </a:rPr>
              <a:t>hauv</a:t>
            </a:r>
            <a:r>
              <a:rPr lang="en-US" dirty="0">
                <a:solidFill>
                  <a:srgbClr val="FF0000"/>
                </a:solidFill>
              </a:rPr>
              <a:t> </a:t>
            </a:r>
            <a:r>
              <a:rPr lang="en-US" dirty="0" err="1">
                <a:solidFill>
                  <a:srgbClr val="FF0000"/>
                </a:solidFill>
              </a:rPr>
              <a:t>tsev</a:t>
            </a:r>
            <a:r>
              <a:rPr lang="en-US" dirty="0">
                <a:solidFill>
                  <a:srgbClr val="FF0000"/>
                </a:solidFill>
              </a:rPr>
              <a:t> </a:t>
            </a:r>
            <a:r>
              <a:rPr lang="en-US" dirty="0" err="1">
                <a:solidFill>
                  <a:srgbClr val="FF0000"/>
                </a:solidFill>
              </a:rPr>
              <a:t>kawm</a:t>
            </a:r>
            <a:r>
              <a:rPr lang="en-US" dirty="0">
                <a:solidFill>
                  <a:srgbClr val="FF0000"/>
                </a:solidFill>
              </a:rPr>
              <a:t> </a:t>
            </a:r>
            <a:r>
              <a:rPr lang="en-US" dirty="0" err="1">
                <a:solidFill>
                  <a:srgbClr val="FF0000"/>
                </a:solidFill>
              </a:rPr>
              <a:t>ntawv</a:t>
            </a:r>
            <a:r>
              <a:rPr lang="en-US" dirty="0">
                <a:solidFill>
                  <a:srgbClr val="FF0000"/>
                </a:solidFill>
              </a:rPr>
              <a:t> sib </a:t>
            </a:r>
            <a:r>
              <a:rPr lang="en-US" dirty="0" err="1">
                <a:solidFill>
                  <a:srgbClr val="FF0000"/>
                </a:solidFill>
              </a:rPr>
              <a:t>koom</a:t>
            </a:r>
            <a:r>
              <a:rPr lang="en-US" dirty="0">
                <a:solidFill>
                  <a:srgbClr val="FF0000"/>
                </a:solidFill>
              </a:rPr>
              <a:t> </a:t>
            </a:r>
            <a:r>
              <a:rPr lang="en-US" dirty="0" err="1">
                <a:solidFill>
                  <a:srgbClr val="FF0000"/>
                </a:solidFill>
              </a:rPr>
              <a:t>tes</a:t>
            </a:r>
            <a:r>
              <a:rPr lang="en-US" dirty="0">
                <a:solidFill>
                  <a:srgbClr val="FF0000"/>
                </a:solidFill>
              </a:rPr>
              <a:t> </a:t>
            </a:r>
            <a:r>
              <a:rPr lang="en-US" dirty="0" err="1">
                <a:solidFill>
                  <a:srgbClr val="FF0000"/>
                </a:solidFill>
              </a:rPr>
              <a:t>txhawb</a:t>
            </a:r>
            <a:r>
              <a:rPr lang="en-US" dirty="0">
                <a:solidFill>
                  <a:srgbClr val="FF0000"/>
                </a:solidFill>
              </a:rPr>
              <a:t> </a:t>
            </a:r>
            <a:r>
              <a:rPr lang="en-US" dirty="0" err="1">
                <a:solidFill>
                  <a:srgbClr val="FF0000"/>
                </a:solidFill>
              </a:rPr>
              <a:t>kom</a:t>
            </a:r>
            <a:r>
              <a:rPr lang="en-US" dirty="0">
                <a:solidFill>
                  <a:srgbClr val="FF0000"/>
                </a:solidFill>
              </a:rPr>
              <a:t> </a:t>
            </a:r>
            <a:r>
              <a:rPr lang="en-US" dirty="0" err="1">
                <a:solidFill>
                  <a:srgbClr val="FF0000"/>
                </a:solidFill>
              </a:rPr>
              <a:t>cov</a:t>
            </a:r>
            <a:r>
              <a:rPr lang="en-US" dirty="0">
                <a:solidFill>
                  <a:srgbClr val="FF0000"/>
                </a:solidFill>
              </a:rPr>
              <a:t> tub </a:t>
            </a:r>
            <a:r>
              <a:rPr lang="en-US" dirty="0" err="1">
                <a:solidFill>
                  <a:srgbClr val="FF0000"/>
                </a:solidFill>
              </a:rPr>
              <a:t>ntxhais</a:t>
            </a:r>
            <a:r>
              <a:rPr lang="en-US" dirty="0">
                <a:solidFill>
                  <a:srgbClr val="FF0000"/>
                </a:solidFill>
              </a:rPr>
              <a:t> </a:t>
            </a:r>
            <a:r>
              <a:rPr lang="en-US" dirty="0" err="1">
                <a:solidFill>
                  <a:srgbClr val="FF0000"/>
                </a:solidFill>
              </a:rPr>
              <a:t>kawm</a:t>
            </a:r>
            <a:r>
              <a:rPr lang="en-US" dirty="0">
                <a:solidFill>
                  <a:srgbClr val="FF0000"/>
                </a:solidFill>
              </a:rPr>
              <a:t> tau </a:t>
            </a:r>
            <a:r>
              <a:rPr lang="en-US" dirty="0" err="1">
                <a:solidFill>
                  <a:srgbClr val="FF0000"/>
                </a:solidFill>
              </a:rPr>
              <a:t>ntawv</a:t>
            </a:r>
            <a:r>
              <a:rPr lang="en-US" dirty="0">
                <a:solidFill>
                  <a:srgbClr val="FF0000"/>
                </a:solidFill>
              </a:rPr>
              <a:t> zoo </a:t>
            </a:r>
            <a:r>
              <a:rPr lang="en-US" dirty="0" err="1">
                <a:solidFill>
                  <a:srgbClr val="FF0000"/>
                </a:solidFill>
              </a:rPr>
              <a:t>lawm</a:t>
            </a:r>
            <a:r>
              <a:rPr lang="en-US" dirty="0">
                <a:solidFill>
                  <a:srgbClr val="FF0000"/>
                </a:solidFill>
              </a:rPr>
              <a:t> tom </a:t>
            </a:r>
            <a:r>
              <a:rPr lang="en-US" dirty="0" err="1">
                <a:solidFill>
                  <a:srgbClr val="FF0000"/>
                </a:solidFill>
              </a:rPr>
              <a:t>ntej</a:t>
            </a:r>
            <a:r>
              <a:rPr lang="en-US" dirty="0">
                <a:solidFill>
                  <a:srgbClr val="FF0000"/>
                </a:solidFill>
              </a:rPr>
              <a:t>.  </a:t>
            </a:r>
            <a:r>
              <a:rPr lang="en-US" i="1" dirty="0" err="1">
                <a:solidFill>
                  <a:srgbClr val="FF0000"/>
                </a:solidFill>
              </a:rPr>
              <a:t>Nco</a:t>
            </a:r>
            <a:r>
              <a:rPr lang="en-US" i="1" dirty="0">
                <a:solidFill>
                  <a:srgbClr val="FF0000"/>
                </a:solidFill>
              </a:rPr>
              <a:t> </a:t>
            </a:r>
            <a:r>
              <a:rPr lang="en-US" i="1" dirty="0" err="1">
                <a:solidFill>
                  <a:srgbClr val="FF0000"/>
                </a:solidFill>
              </a:rPr>
              <a:t>cia</a:t>
            </a:r>
            <a:r>
              <a:rPr lang="en-US" i="1" dirty="0">
                <a:solidFill>
                  <a:srgbClr val="FF0000"/>
                </a:solidFill>
              </a:rPr>
              <a:t>:  taw </a:t>
            </a:r>
            <a:r>
              <a:rPr lang="en-US" i="1" dirty="0" err="1">
                <a:solidFill>
                  <a:srgbClr val="FF0000"/>
                </a:solidFill>
              </a:rPr>
              <a:t>qhia</a:t>
            </a:r>
            <a:r>
              <a:rPr lang="en-US" i="1" dirty="0">
                <a:solidFill>
                  <a:srgbClr val="FF0000"/>
                </a:solidFill>
              </a:rPr>
              <a:t>  </a:t>
            </a:r>
            <a:r>
              <a:rPr lang="en-US" i="1" dirty="0" err="1">
                <a:solidFill>
                  <a:srgbClr val="FF0000"/>
                </a:solidFill>
              </a:rPr>
              <a:t>thiab</a:t>
            </a:r>
            <a:r>
              <a:rPr lang="en-US" i="1" dirty="0">
                <a:solidFill>
                  <a:srgbClr val="FF0000"/>
                </a:solidFill>
              </a:rPr>
              <a:t> </a:t>
            </a:r>
            <a:r>
              <a:rPr lang="en-US" i="1" dirty="0" err="1">
                <a:solidFill>
                  <a:srgbClr val="FF0000"/>
                </a:solidFill>
              </a:rPr>
              <a:t>tham</a:t>
            </a:r>
            <a:r>
              <a:rPr lang="en-US" i="1" dirty="0">
                <a:solidFill>
                  <a:srgbClr val="FF0000"/>
                </a:solidFill>
              </a:rPr>
              <a:t> </a:t>
            </a:r>
            <a:r>
              <a:rPr lang="en-US" i="1" dirty="0" err="1">
                <a:solidFill>
                  <a:srgbClr val="FF0000"/>
                </a:solidFill>
              </a:rPr>
              <a:t>txog</a:t>
            </a:r>
            <a:r>
              <a:rPr lang="en-US" i="1" dirty="0">
                <a:solidFill>
                  <a:srgbClr val="FF0000"/>
                </a:solidFill>
              </a:rPr>
              <a:t> 3 </a:t>
            </a:r>
            <a:r>
              <a:rPr lang="en-US" i="1" dirty="0" err="1">
                <a:solidFill>
                  <a:srgbClr val="FF0000"/>
                </a:solidFill>
              </a:rPr>
              <a:t>lub</a:t>
            </a:r>
            <a:r>
              <a:rPr lang="en-US" i="1" dirty="0">
                <a:solidFill>
                  <a:srgbClr val="FF0000"/>
                </a:solidFill>
              </a:rPr>
              <a:t> </a:t>
            </a:r>
            <a:r>
              <a:rPr lang="en-US" i="1" dirty="0" err="1">
                <a:solidFill>
                  <a:srgbClr val="FF0000"/>
                </a:solidFill>
              </a:rPr>
              <a:t>ces</a:t>
            </a:r>
            <a:r>
              <a:rPr lang="en-US" i="1" dirty="0">
                <a:solidFill>
                  <a:srgbClr val="FF0000"/>
                </a:solidFill>
              </a:rPr>
              <a:t> </a:t>
            </a:r>
            <a:r>
              <a:rPr lang="en-US" i="1" dirty="0" err="1">
                <a:solidFill>
                  <a:srgbClr val="FF0000"/>
                </a:solidFill>
              </a:rPr>
              <a:t>kaum</a:t>
            </a:r>
            <a:r>
              <a:rPr lang="en-US" i="1" dirty="0">
                <a:solidFill>
                  <a:srgbClr val="FF0000"/>
                </a:solidFill>
              </a:rPr>
              <a:t> </a:t>
            </a:r>
            <a:r>
              <a:rPr lang="en-US" i="1" dirty="0" err="1">
                <a:solidFill>
                  <a:srgbClr val="FF0000"/>
                </a:solidFill>
              </a:rPr>
              <a:t>ntawm</a:t>
            </a:r>
            <a:r>
              <a:rPr lang="en-US" i="1" dirty="0">
                <a:solidFill>
                  <a:srgbClr val="FF0000"/>
                </a:solidFill>
              </a:rPr>
              <a:t> </a:t>
            </a:r>
            <a:r>
              <a:rPr lang="en-US" i="1" dirty="0" err="1">
                <a:solidFill>
                  <a:srgbClr val="FF0000"/>
                </a:solidFill>
              </a:rPr>
              <a:t>lub</a:t>
            </a:r>
            <a:r>
              <a:rPr lang="en-US" i="1" dirty="0">
                <a:solidFill>
                  <a:srgbClr val="FF0000"/>
                </a:solidFill>
              </a:rPr>
              <a:t> </a:t>
            </a:r>
            <a:r>
              <a:rPr lang="en-US" i="1" dirty="0" err="1">
                <a:solidFill>
                  <a:srgbClr val="FF0000"/>
                </a:solidFill>
              </a:rPr>
              <a:t>ntsais</a:t>
            </a:r>
            <a:r>
              <a:rPr lang="en-US" i="1" dirty="0">
                <a:solidFill>
                  <a:srgbClr val="FF0000"/>
                </a:solidFill>
              </a:rPr>
              <a:t> no.</a:t>
            </a:r>
            <a:endParaRPr lang="en-US" i="0" dirty="0"/>
          </a:p>
          <a:p>
            <a:pPr marL="0" marR="0" lvl="0" indent="0" algn="l" rtl="0">
              <a:lnSpc>
                <a:spcPct val="100000"/>
              </a:lnSpc>
              <a:spcBef>
                <a:spcPts val="0"/>
              </a:spcBef>
              <a:spcAft>
                <a:spcPts val="0"/>
              </a:spcAft>
              <a:buClr>
                <a:schemeClr val="dk1"/>
              </a:buClr>
              <a:buSzPts val="1100"/>
              <a:buFont typeface="Calibri"/>
              <a:buNone/>
            </a:pPr>
            <a:endParaRPr lang="en-US"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baseline="0" dirty="0"/>
              <a:t>It’s important for parents and families to be engaged in their children’s education. To be engaged means giving your full attention to something, to be in it – to give it your all.  The same expectation holds for teachers and students – the idea is for everyone in this partnership to be committed to the child’s education and to give it their all.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i="0" baseline="0" dirty="0">
              <a:solidFill>
                <a:srgbClr val="FF0000"/>
              </a:solidFill>
            </a:endParaRPr>
          </a:p>
          <a:p>
            <a:pPr marL="0" marR="0" lvl="0" indent="0" algn="l" defTabSz="914400" rtl="0" eaLnBrk="1" fontAlgn="auto" latinLnBrk="0" hangingPunct="1">
              <a:lnSpc>
                <a:spcPct val="100000"/>
              </a:lnSpc>
              <a:spcBef>
                <a:spcPts val="0"/>
              </a:spcBef>
              <a:spcAft>
                <a:spcPts val="0"/>
              </a:spcAft>
              <a:buClr>
                <a:schemeClr val="dk1"/>
              </a:buClr>
              <a:buSzPts val="1100"/>
              <a:buFont typeface="Calibri"/>
              <a:buNone/>
              <a:tabLst/>
              <a:defRPr/>
            </a:pPr>
            <a:r>
              <a:rPr lang="en-US" b="1" i="0" baseline="0" dirty="0">
                <a:solidFill>
                  <a:srgbClr val="FF0000"/>
                </a:solidFill>
              </a:rPr>
              <a:t>The following text has been shortened and simplified:</a:t>
            </a:r>
          </a:p>
          <a:p>
            <a:pPr marL="0" marR="0" lvl="0" indent="0" algn="l" rtl="0">
              <a:lnSpc>
                <a:spcPct val="100000"/>
              </a:lnSpc>
              <a:spcBef>
                <a:spcPts val="0"/>
              </a:spcBef>
              <a:spcAft>
                <a:spcPts val="0"/>
              </a:spcAft>
              <a:buClr>
                <a:schemeClr val="dk1"/>
              </a:buClr>
              <a:buSzPts val="1100"/>
              <a:buFont typeface="Calibri"/>
              <a:buNone/>
            </a:pPr>
            <a:endParaRPr lang="en-US" i="0" dirty="0"/>
          </a:p>
          <a:p>
            <a:pPr marL="0" marR="0" lvl="0" indent="0" algn="l" rtl="0">
              <a:lnSpc>
                <a:spcPct val="100000"/>
              </a:lnSpc>
              <a:spcBef>
                <a:spcPts val="0"/>
              </a:spcBef>
              <a:spcAft>
                <a:spcPts val="0"/>
              </a:spcAft>
              <a:buClr>
                <a:schemeClr val="dk1"/>
              </a:buClr>
              <a:buSzPts val="1100"/>
              <a:buFont typeface="Calibri"/>
              <a:buNone/>
            </a:pPr>
            <a:r>
              <a:rPr lang="en-US" i="0" dirty="0"/>
              <a:t>It’s also important for parents and families to be educated, informed about the program – to understand what dual language and immersion programs offer children so that you are able to ask questions and offer feedback to teachers and other school professionals. </a:t>
            </a:r>
          </a:p>
          <a:p>
            <a:pPr marL="0" marR="0" lvl="0" indent="0" algn="l" rtl="0">
              <a:lnSpc>
                <a:spcPct val="100000"/>
              </a:lnSpc>
              <a:spcBef>
                <a:spcPts val="0"/>
              </a:spcBef>
              <a:spcAft>
                <a:spcPts val="0"/>
              </a:spcAft>
              <a:buClr>
                <a:schemeClr val="dk1"/>
              </a:buClr>
              <a:buSzPts val="1100"/>
              <a:buFont typeface="Calibri"/>
              <a:buNone/>
            </a:pPr>
            <a:endParaRPr lang="en-US" i="0" dirty="0"/>
          </a:p>
          <a:p>
            <a:pPr marL="0" marR="0" lvl="0" indent="0" algn="l" rtl="0">
              <a:lnSpc>
                <a:spcPct val="100000"/>
              </a:lnSpc>
              <a:spcBef>
                <a:spcPts val="0"/>
              </a:spcBef>
              <a:spcAft>
                <a:spcPts val="0"/>
              </a:spcAft>
              <a:buClr>
                <a:schemeClr val="dk1"/>
              </a:buClr>
              <a:buSzPts val="1100"/>
              <a:buFont typeface="Calibri"/>
              <a:buNone/>
            </a:pPr>
            <a:r>
              <a:rPr lang="en-US" i="0" dirty="0"/>
              <a:t>Finally, it’s critical for families and parents to become empowered. </a:t>
            </a:r>
            <a:r>
              <a:rPr lang="en-US" dirty="0"/>
              <a:t> </a:t>
            </a:r>
            <a:r>
              <a:rPr lang="en-US" i="0" dirty="0"/>
              <a:t>When you’re empowered you feel stronger and more confident, especially when it comes to supporting your child’s education and asserting your child’s educational rights. </a:t>
            </a:r>
          </a:p>
          <a:p>
            <a:pPr marL="0" marR="0" lvl="0" indent="0" algn="l" rtl="0">
              <a:lnSpc>
                <a:spcPct val="100000"/>
              </a:lnSpc>
              <a:spcBef>
                <a:spcPts val="0"/>
              </a:spcBef>
              <a:spcAft>
                <a:spcPts val="0"/>
              </a:spcAft>
              <a:buClr>
                <a:schemeClr val="dk1"/>
              </a:buClr>
              <a:buSzPts val="1100"/>
              <a:buFont typeface="Calibri"/>
              <a:buNone/>
            </a:pPr>
            <a:endParaRPr lang="en-US" i="0" dirty="0"/>
          </a:p>
          <a:p>
            <a:pPr marL="0" marR="0" lvl="0" indent="0" algn="l" rtl="0">
              <a:lnSpc>
                <a:spcPct val="100000"/>
              </a:lnSpc>
              <a:spcBef>
                <a:spcPts val="0"/>
              </a:spcBef>
              <a:spcAft>
                <a:spcPts val="0"/>
              </a:spcAft>
              <a:buClr>
                <a:schemeClr val="dk1"/>
              </a:buClr>
              <a:buSzPts val="1100"/>
              <a:buFont typeface="Calibri"/>
              <a:buNone/>
            </a:pPr>
            <a:r>
              <a:rPr lang="en-US" i="0" dirty="0"/>
              <a:t>When you are engaged and educated, you become more empowered. Those 3 </a:t>
            </a:r>
            <a:r>
              <a:rPr lang="en-US" b="1" i="0" dirty="0"/>
              <a:t>things</a:t>
            </a:r>
            <a:r>
              <a:rPr lang="en-US" i="0" dirty="0"/>
              <a:t> will help lead to your child’s success in school and beyond. You are your child’s strongest advocate and asset! </a:t>
            </a:r>
            <a:endParaRPr i="0" dirty="0"/>
          </a:p>
          <a:p>
            <a:pPr marL="0" lvl="0" indent="0" algn="l" rtl="0">
              <a:spcBef>
                <a:spcPts val="0"/>
              </a:spcBef>
              <a:spcAft>
                <a:spcPts val="0"/>
              </a:spcAft>
              <a:buClr>
                <a:schemeClr val="dk1"/>
              </a:buClr>
              <a:buSzPts val="1100"/>
              <a:buFont typeface="Arial"/>
              <a:buNone/>
            </a:pPr>
            <a:endParaRPr lang="en-US" sz="1200" dirty="0">
              <a:solidFill>
                <a:srgbClr val="70AD47"/>
              </a:solidFill>
            </a:endParaRPr>
          </a:p>
          <a:p>
            <a:pPr marL="0" lvl="0" indent="0" algn="l" rtl="0">
              <a:spcBef>
                <a:spcPts val="0"/>
              </a:spcBef>
              <a:spcAft>
                <a:spcPts val="0"/>
              </a:spcAft>
              <a:buClr>
                <a:schemeClr val="dk1"/>
              </a:buClr>
              <a:buSzPts val="1100"/>
              <a:buFont typeface="Arial"/>
              <a:buNone/>
            </a:pPr>
            <a:r>
              <a:rPr lang="en-US" sz="1200" dirty="0" err="1">
                <a:solidFill>
                  <a:srgbClr val="70AD47"/>
                </a:solidFill>
              </a:rPr>
              <a:t>Tseem</a:t>
            </a:r>
            <a:r>
              <a:rPr lang="en-US" sz="1200" dirty="0">
                <a:solidFill>
                  <a:srgbClr val="70AD47"/>
                </a:solidFill>
              </a:rPr>
              <a:t> </a:t>
            </a:r>
            <a:r>
              <a:rPr lang="en-US" sz="1200" dirty="0" err="1">
                <a:solidFill>
                  <a:srgbClr val="70AD47"/>
                </a:solidFill>
              </a:rPr>
              <a:t>ceeb</a:t>
            </a:r>
            <a:r>
              <a:rPr lang="en-US" sz="1200" dirty="0">
                <a:solidFill>
                  <a:srgbClr val="70AD47"/>
                </a:solidFill>
              </a:rPr>
              <a:t> </a:t>
            </a:r>
            <a:r>
              <a:rPr lang="en-US" sz="1200" dirty="0" err="1">
                <a:solidFill>
                  <a:srgbClr val="70AD47"/>
                </a:solidFill>
              </a:rPr>
              <a:t>heev</a:t>
            </a:r>
            <a:r>
              <a:rPr lang="en-US" sz="1200" dirty="0">
                <a:solidFill>
                  <a:srgbClr val="70AD47"/>
                </a:solidFill>
              </a:rPr>
              <a:t> </a:t>
            </a:r>
            <a:r>
              <a:rPr lang="en-US" sz="1200" dirty="0" err="1">
                <a:solidFill>
                  <a:srgbClr val="70AD47"/>
                </a:solidFill>
              </a:rPr>
              <a:t>rau</a:t>
            </a:r>
            <a:r>
              <a:rPr lang="en-US" sz="1200" dirty="0">
                <a:solidFill>
                  <a:srgbClr val="70AD47"/>
                </a:solidFill>
              </a:rPr>
              <a:t> </a:t>
            </a:r>
            <a:r>
              <a:rPr lang="en-US" sz="1200" dirty="0" err="1">
                <a:solidFill>
                  <a:srgbClr val="70AD47"/>
                </a:solidFill>
              </a:rPr>
              <a:t>koj</a:t>
            </a:r>
            <a:r>
              <a:rPr lang="en-US" sz="1200" dirty="0">
                <a:solidFill>
                  <a:srgbClr val="70AD47"/>
                </a:solidFill>
              </a:rPr>
              <a:t> </a:t>
            </a:r>
            <a:r>
              <a:rPr lang="en-US" sz="1200" dirty="0" err="1">
                <a:solidFill>
                  <a:srgbClr val="70AD47"/>
                </a:solidFill>
              </a:rPr>
              <a:t>ua</a:t>
            </a:r>
            <a:r>
              <a:rPr lang="en-US" sz="1200" dirty="0">
                <a:solidFill>
                  <a:srgbClr val="70AD47"/>
                </a:solidFill>
              </a:rPr>
              <a:t> </a:t>
            </a:r>
            <a:r>
              <a:rPr lang="en-US" sz="1200" dirty="0" err="1">
                <a:solidFill>
                  <a:srgbClr val="70AD47"/>
                </a:solidFill>
              </a:rPr>
              <a:t>niam</a:t>
            </a:r>
            <a:r>
              <a:rPr lang="en-US" sz="1200" dirty="0">
                <a:solidFill>
                  <a:srgbClr val="70AD47"/>
                </a:solidFill>
              </a:rPr>
              <a:t> </a:t>
            </a:r>
            <a:r>
              <a:rPr lang="en-US" sz="1200" dirty="0" err="1">
                <a:solidFill>
                  <a:srgbClr val="70AD47"/>
                </a:solidFill>
              </a:rPr>
              <a:t>ua</a:t>
            </a:r>
            <a:r>
              <a:rPr lang="en-US" sz="1200" dirty="0">
                <a:solidFill>
                  <a:srgbClr val="70AD47"/>
                </a:solidFill>
              </a:rPr>
              <a:t> </a:t>
            </a:r>
            <a:r>
              <a:rPr lang="en-US" sz="1200" dirty="0" err="1">
                <a:solidFill>
                  <a:srgbClr val="70AD47"/>
                </a:solidFill>
              </a:rPr>
              <a:t>txiv</a:t>
            </a:r>
            <a:r>
              <a:rPr lang="en-US" sz="1200" dirty="0">
                <a:solidFill>
                  <a:srgbClr val="70AD47"/>
                </a:solidFill>
              </a:rPr>
              <a:t> </a:t>
            </a:r>
            <a:r>
              <a:rPr lang="en-US" sz="1200" dirty="0" err="1">
                <a:solidFill>
                  <a:srgbClr val="70AD47"/>
                </a:solidFill>
              </a:rPr>
              <a:t>txoj</a:t>
            </a:r>
            <a:r>
              <a:rPr lang="en-US" sz="1200" dirty="0">
                <a:solidFill>
                  <a:srgbClr val="70AD47"/>
                </a:solidFill>
              </a:rPr>
              <a:t> </a:t>
            </a:r>
            <a:r>
              <a:rPr lang="en-US" sz="1200" dirty="0" err="1">
                <a:solidFill>
                  <a:srgbClr val="70AD47"/>
                </a:solidFill>
              </a:rPr>
              <a:t>kev</a:t>
            </a:r>
            <a:r>
              <a:rPr lang="en-US" sz="1200" dirty="0">
                <a:solidFill>
                  <a:srgbClr val="70AD47"/>
                </a:solidFill>
              </a:rPr>
              <a:t> </a:t>
            </a:r>
            <a:r>
              <a:rPr lang="en-US" sz="1200" dirty="0" err="1">
                <a:solidFill>
                  <a:srgbClr val="70AD47"/>
                </a:solidFill>
              </a:rPr>
              <a:t>txhawb</a:t>
            </a:r>
            <a:r>
              <a:rPr lang="en-US" sz="1200" dirty="0">
                <a:solidFill>
                  <a:srgbClr val="70AD47"/>
                </a:solidFill>
              </a:rPr>
              <a:t> </a:t>
            </a:r>
            <a:r>
              <a:rPr lang="en-US" sz="1200" dirty="0" err="1">
                <a:solidFill>
                  <a:srgbClr val="70AD47"/>
                </a:solidFill>
              </a:rPr>
              <a:t>koj</a:t>
            </a:r>
            <a:r>
              <a:rPr lang="en-US" sz="1200" dirty="0">
                <a:solidFill>
                  <a:srgbClr val="70AD47"/>
                </a:solidFill>
              </a:rPr>
              <a:t> </a:t>
            </a:r>
            <a:r>
              <a:rPr lang="en-US" sz="1200" dirty="0" err="1">
                <a:solidFill>
                  <a:srgbClr val="70AD47"/>
                </a:solidFill>
              </a:rPr>
              <a:t>tus</a:t>
            </a:r>
            <a:r>
              <a:rPr lang="en-US" sz="1200" dirty="0">
                <a:solidFill>
                  <a:srgbClr val="70AD47"/>
                </a:solidFill>
              </a:rPr>
              <a:t> me </a:t>
            </a:r>
            <a:r>
              <a:rPr lang="en-US" sz="1200" dirty="0" err="1">
                <a:solidFill>
                  <a:srgbClr val="70AD47"/>
                </a:solidFill>
              </a:rPr>
              <a:t>nyuam</a:t>
            </a:r>
            <a:r>
              <a:rPr lang="en-US" sz="1200" dirty="0">
                <a:solidFill>
                  <a:srgbClr val="70AD47"/>
                </a:solidFill>
              </a:rPr>
              <a:t> </a:t>
            </a:r>
            <a:r>
              <a:rPr lang="en-US" sz="1200" dirty="0" err="1">
                <a:solidFill>
                  <a:srgbClr val="70AD47"/>
                </a:solidFill>
              </a:rPr>
              <a:t>txoj</a:t>
            </a:r>
            <a:r>
              <a:rPr lang="en-US" sz="1200" dirty="0">
                <a:solidFill>
                  <a:srgbClr val="70AD47"/>
                </a:solidFill>
              </a:rPr>
              <a:t> </a:t>
            </a:r>
            <a:r>
              <a:rPr lang="en-US" sz="1200" dirty="0" err="1">
                <a:solidFill>
                  <a:srgbClr val="70AD47"/>
                </a:solidFill>
              </a:rPr>
              <a:t>kev</a:t>
            </a:r>
            <a:r>
              <a:rPr lang="en-US" sz="1200" dirty="0">
                <a:solidFill>
                  <a:srgbClr val="70AD47"/>
                </a:solidFill>
              </a:rPr>
              <a:t> </a:t>
            </a:r>
            <a:r>
              <a:rPr lang="en-US" sz="1200" dirty="0" err="1">
                <a:solidFill>
                  <a:srgbClr val="70AD47"/>
                </a:solidFill>
              </a:rPr>
              <a:t>kawm</a:t>
            </a:r>
            <a:r>
              <a:rPr lang="en-US" sz="1200" dirty="0">
                <a:solidFill>
                  <a:srgbClr val="70AD47"/>
                </a:solidFill>
              </a:rPr>
              <a:t> </a:t>
            </a:r>
            <a:r>
              <a:rPr lang="en-US" sz="1200" dirty="0" err="1">
                <a:solidFill>
                  <a:srgbClr val="70AD47"/>
                </a:solidFill>
              </a:rPr>
              <a:t>ob</a:t>
            </a:r>
            <a:r>
              <a:rPr lang="en-US" sz="1200" dirty="0">
                <a:solidFill>
                  <a:srgbClr val="70AD47"/>
                </a:solidFill>
              </a:rPr>
              <a:t> </a:t>
            </a:r>
            <a:r>
              <a:rPr lang="en-US" sz="1200" dirty="0" err="1">
                <a:solidFill>
                  <a:srgbClr val="70AD47"/>
                </a:solidFill>
              </a:rPr>
              <a:t>hom</a:t>
            </a:r>
            <a:r>
              <a:rPr lang="en-US" sz="1200" dirty="0">
                <a:solidFill>
                  <a:srgbClr val="70AD47"/>
                </a:solidFill>
              </a:rPr>
              <a:t> </a:t>
            </a:r>
            <a:r>
              <a:rPr lang="en-US" sz="1200" dirty="0" err="1">
                <a:solidFill>
                  <a:srgbClr val="70AD47"/>
                </a:solidFill>
              </a:rPr>
              <a:t>lus</a:t>
            </a:r>
            <a:r>
              <a:rPr lang="en-US" sz="1200" dirty="0">
                <a:solidFill>
                  <a:srgbClr val="70AD47"/>
                </a:solidFill>
              </a:rPr>
              <a:t>.  </a:t>
            </a:r>
            <a:r>
              <a:rPr lang="en-US" sz="1200" dirty="0" err="1">
                <a:solidFill>
                  <a:srgbClr val="70AD47"/>
                </a:solidFill>
              </a:rPr>
              <a:t>Qhov</a:t>
            </a:r>
            <a:r>
              <a:rPr lang="en-US" sz="1200" dirty="0">
                <a:solidFill>
                  <a:srgbClr val="70AD47"/>
                </a:solidFill>
              </a:rPr>
              <a:t> </a:t>
            </a:r>
            <a:r>
              <a:rPr lang="en-US" sz="1200" dirty="0" err="1">
                <a:solidFill>
                  <a:srgbClr val="70AD47"/>
                </a:solidFill>
              </a:rPr>
              <a:t>ib</a:t>
            </a:r>
            <a:r>
              <a:rPr lang="en-US" sz="1200" dirty="0">
                <a:solidFill>
                  <a:srgbClr val="70AD47"/>
                </a:solidFill>
              </a:rPr>
              <a:t>, </a:t>
            </a:r>
            <a:r>
              <a:rPr lang="en-US" sz="1200" dirty="0" err="1">
                <a:solidFill>
                  <a:srgbClr val="70AD47"/>
                </a:solidFill>
              </a:rPr>
              <a:t>koj</a:t>
            </a:r>
            <a:r>
              <a:rPr lang="en-US" sz="1200" dirty="0">
                <a:solidFill>
                  <a:srgbClr val="70AD47"/>
                </a:solidFill>
              </a:rPr>
              <a:t> </a:t>
            </a:r>
            <a:r>
              <a:rPr lang="en-US" sz="1200" dirty="0" err="1">
                <a:solidFill>
                  <a:srgbClr val="70AD47"/>
                </a:solidFill>
              </a:rPr>
              <a:t>yuav</a:t>
            </a:r>
            <a:r>
              <a:rPr lang="en-US" sz="1200" dirty="0">
                <a:solidFill>
                  <a:srgbClr val="70AD47"/>
                </a:solidFill>
              </a:rPr>
              <a:t> tau sib </a:t>
            </a:r>
            <a:r>
              <a:rPr lang="en-US" sz="1200" dirty="0" err="1">
                <a:solidFill>
                  <a:srgbClr val="70AD47"/>
                </a:solidFill>
              </a:rPr>
              <a:t>koom</a:t>
            </a:r>
            <a:r>
              <a:rPr lang="en-US" sz="1200" dirty="0">
                <a:solidFill>
                  <a:srgbClr val="70AD47"/>
                </a:solidFill>
              </a:rPr>
              <a:t> </a:t>
            </a:r>
            <a:r>
              <a:rPr lang="en-US" sz="1200" dirty="0" err="1">
                <a:solidFill>
                  <a:srgbClr val="70AD47"/>
                </a:solidFill>
              </a:rPr>
              <a:t>tes</a:t>
            </a:r>
            <a:r>
              <a:rPr lang="en-US" sz="1200" dirty="0">
                <a:solidFill>
                  <a:srgbClr val="70AD47"/>
                </a:solidFill>
              </a:rPr>
              <a:t> </a:t>
            </a:r>
            <a:r>
              <a:rPr lang="en-US" sz="1200" dirty="0" err="1">
                <a:solidFill>
                  <a:srgbClr val="70AD47"/>
                </a:solidFill>
              </a:rPr>
              <a:t>nrog</a:t>
            </a:r>
            <a:r>
              <a:rPr lang="en-US" sz="1200" dirty="0">
                <a:solidFill>
                  <a:srgbClr val="70AD47"/>
                </a:solidFill>
              </a:rPr>
              <a:t> </a:t>
            </a:r>
            <a:r>
              <a:rPr lang="en-US" sz="1200" dirty="0" err="1">
                <a:solidFill>
                  <a:srgbClr val="70AD47"/>
                </a:solidFill>
              </a:rPr>
              <a:t>tsev</a:t>
            </a:r>
            <a:r>
              <a:rPr lang="en-US" sz="1200" dirty="0">
                <a:solidFill>
                  <a:srgbClr val="70AD47"/>
                </a:solidFill>
              </a:rPr>
              <a:t> </a:t>
            </a:r>
            <a:r>
              <a:rPr lang="en-US" sz="1200" dirty="0" err="1">
                <a:solidFill>
                  <a:srgbClr val="70AD47"/>
                </a:solidFill>
              </a:rPr>
              <a:t>kawm</a:t>
            </a:r>
            <a:r>
              <a:rPr lang="en-US" sz="1200" dirty="0">
                <a:solidFill>
                  <a:srgbClr val="70AD47"/>
                </a:solidFill>
              </a:rPr>
              <a:t> </a:t>
            </a:r>
            <a:r>
              <a:rPr lang="en-US" sz="1200" dirty="0" err="1">
                <a:solidFill>
                  <a:srgbClr val="70AD47"/>
                </a:solidFill>
              </a:rPr>
              <a:t>ntawv</a:t>
            </a:r>
            <a:r>
              <a:rPr lang="en-US" sz="1200" dirty="0">
                <a:solidFill>
                  <a:srgbClr val="70AD47"/>
                </a:solidFill>
              </a:rPr>
              <a:t>, </a:t>
            </a:r>
            <a:r>
              <a:rPr lang="en-US" sz="1200" dirty="0" err="1">
                <a:solidFill>
                  <a:srgbClr val="70AD47"/>
                </a:solidFill>
              </a:rPr>
              <a:t>cov</a:t>
            </a:r>
            <a:r>
              <a:rPr lang="en-US" sz="1200" dirty="0">
                <a:solidFill>
                  <a:srgbClr val="70AD47"/>
                </a:solidFill>
              </a:rPr>
              <a:t> </a:t>
            </a:r>
            <a:r>
              <a:rPr lang="en-US" sz="1200" dirty="0" err="1">
                <a:solidFill>
                  <a:srgbClr val="70AD47"/>
                </a:solidFill>
              </a:rPr>
              <a:t>xib</a:t>
            </a:r>
            <a:r>
              <a:rPr lang="en-US" sz="1200" dirty="0">
                <a:solidFill>
                  <a:srgbClr val="70AD47"/>
                </a:solidFill>
              </a:rPr>
              <a:t> </a:t>
            </a:r>
            <a:r>
              <a:rPr lang="en-US" sz="1200" dirty="0" err="1">
                <a:solidFill>
                  <a:srgbClr val="70AD47"/>
                </a:solidFill>
              </a:rPr>
              <a:t>hwb</a:t>
            </a:r>
            <a:r>
              <a:rPr lang="en-US" sz="1200" dirty="0">
                <a:solidFill>
                  <a:srgbClr val="70AD47"/>
                </a:solidFill>
              </a:rPr>
              <a:t> </a:t>
            </a:r>
            <a:r>
              <a:rPr lang="en-US" sz="1200" dirty="0" err="1">
                <a:solidFill>
                  <a:srgbClr val="70AD47"/>
                </a:solidFill>
              </a:rPr>
              <a:t>thiab</a:t>
            </a:r>
            <a:r>
              <a:rPr lang="en-US" sz="1200" dirty="0">
                <a:solidFill>
                  <a:srgbClr val="70AD47"/>
                </a:solidFill>
              </a:rPr>
              <a:t> </a:t>
            </a:r>
            <a:r>
              <a:rPr lang="en-US" sz="1200" dirty="0" err="1">
                <a:solidFill>
                  <a:srgbClr val="70AD47"/>
                </a:solidFill>
              </a:rPr>
              <a:t>koj</a:t>
            </a:r>
            <a:r>
              <a:rPr lang="en-US" sz="1200" dirty="0">
                <a:solidFill>
                  <a:srgbClr val="70AD47"/>
                </a:solidFill>
              </a:rPr>
              <a:t> </a:t>
            </a:r>
            <a:r>
              <a:rPr lang="en-US" sz="1200" dirty="0" err="1">
                <a:solidFill>
                  <a:srgbClr val="70AD47"/>
                </a:solidFill>
              </a:rPr>
              <a:t>tus</a:t>
            </a:r>
            <a:r>
              <a:rPr lang="en-US" sz="1200" dirty="0">
                <a:solidFill>
                  <a:srgbClr val="70AD47"/>
                </a:solidFill>
              </a:rPr>
              <a:t> me </a:t>
            </a:r>
            <a:r>
              <a:rPr lang="en-US" sz="1200" dirty="0" err="1">
                <a:solidFill>
                  <a:srgbClr val="70AD47"/>
                </a:solidFill>
              </a:rPr>
              <a:t>nyuam</a:t>
            </a:r>
            <a:r>
              <a:rPr lang="en-US" sz="1200" dirty="0">
                <a:solidFill>
                  <a:srgbClr val="70AD47"/>
                </a:solidFill>
              </a:rPr>
              <a:t> </a:t>
            </a:r>
            <a:r>
              <a:rPr lang="en-US" sz="1200" dirty="0" err="1">
                <a:solidFill>
                  <a:srgbClr val="70AD47"/>
                </a:solidFill>
              </a:rPr>
              <a:t>txoj</a:t>
            </a:r>
            <a:r>
              <a:rPr lang="en-US" sz="1200" dirty="0">
                <a:solidFill>
                  <a:srgbClr val="70AD47"/>
                </a:solidFill>
              </a:rPr>
              <a:t> </a:t>
            </a:r>
            <a:r>
              <a:rPr lang="en-US" sz="1200" dirty="0" err="1">
                <a:solidFill>
                  <a:srgbClr val="70AD47"/>
                </a:solidFill>
              </a:rPr>
              <a:t>kev</a:t>
            </a:r>
            <a:r>
              <a:rPr lang="en-US" sz="1200" dirty="0">
                <a:solidFill>
                  <a:srgbClr val="70AD47"/>
                </a:solidFill>
              </a:rPr>
              <a:t> </a:t>
            </a:r>
            <a:r>
              <a:rPr lang="en-US" sz="1200" dirty="0" err="1">
                <a:solidFill>
                  <a:srgbClr val="70AD47"/>
                </a:solidFill>
              </a:rPr>
              <a:t>kawm</a:t>
            </a:r>
            <a:r>
              <a:rPr lang="en-US" sz="1200" dirty="0">
                <a:solidFill>
                  <a:srgbClr val="70AD47"/>
                </a:solidFill>
              </a:rPr>
              <a:t>.  Kev </a:t>
            </a:r>
            <a:r>
              <a:rPr lang="en-US" sz="1200" dirty="0" err="1">
                <a:solidFill>
                  <a:srgbClr val="70AD47"/>
                </a:solidFill>
              </a:rPr>
              <a:t>koom</a:t>
            </a:r>
            <a:r>
              <a:rPr lang="en-US" sz="1200" dirty="0">
                <a:solidFill>
                  <a:srgbClr val="70AD47"/>
                </a:solidFill>
              </a:rPr>
              <a:t> </a:t>
            </a:r>
            <a:r>
              <a:rPr lang="en-US" sz="1200" dirty="0" err="1">
                <a:solidFill>
                  <a:srgbClr val="70AD47"/>
                </a:solidFill>
              </a:rPr>
              <a:t>tes</a:t>
            </a:r>
            <a:r>
              <a:rPr lang="en-US" sz="1200" dirty="0">
                <a:solidFill>
                  <a:srgbClr val="70AD47"/>
                </a:solidFill>
              </a:rPr>
              <a:t> zoo tib yam li </a:t>
            </a:r>
            <a:r>
              <a:rPr lang="en-US" sz="1200" dirty="0" err="1">
                <a:solidFill>
                  <a:srgbClr val="70AD47"/>
                </a:solidFill>
              </a:rPr>
              <a:t>thaum</a:t>
            </a:r>
            <a:r>
              <a:rPr lang="en-US" sz="1200" dirty="0">
                <a:solidFill>
                  <a:srgbClr val="70AD47"/>
                </a:solidFill>
              </a:rPr>
              <a:t> </a:t>
            </a:r>
            <a:r>
              <a:rPr lang="en-US" sz="1200" dirty="0" err="1">
                <a:solidFill>
                  <a:srgbClr val="70AD47"/>
                </a:solidFill>
              </a:rPr>
              <a:t>yus</a:t>
            </a:r>
            <a:r>
              <a:rPr lang="en-US" sz="1200" dirty="0">
                <a:solidFill>
                  <a:srgbClr val="70AD47"/>
                </a:solidFill>
              </a:rPr>
              <a:t> cog </a:t>
            </a:r>
            <a:r>
              <a:rPr lang="en-US" sz="1200" dirty="0" err="1">
                <a:solidFill>
                  <a:srgbClr val="70AD47"/>
                </a:solidFill>
              </a:rPr>
              <a:t>lus</a:t>
            </a:r>
            <a:r>
              <a:rPr lang="en-US" sz="1200" dirty="0">
                <a:solidFill>
                  <a:srgbClr val="70AD47"/>
                </a:solidFill>
              </a:rPr>
              <a:t> los </a:t>
            </a:r>
            <a:r>
              <a:rPr lang="en-US" sz="1200" dirty="0" err="1">
                <a:solidFill>
                  <a:srgbClr val="70AD47"/>
                </a:solidFill>
              </a:rPr>
              <a:t>npaj</a:t>
            </a:r>
            <a:r>
              <a:rPr lang="en-US" sz="1200" dirty="0">
                <a:solidFill>
                  <a:srgbClr val="70AD47"/>
                </a:solidFill>
              </a:rPr>
              <a:t> </a:t>
            </a:r>
            <a:r>
              <a:rPr lang="en-US" sz="1200" dirty="0" err="1">
                <a:solidFill>
                  <a:srgbClr val="70AD47"/>
                </a:solidFill>
              </a:rPr>
              <a:t>pib</a:t>
            </a:r>
            <a:r>
              <a:rPr lang="en-US" sz="1200" dirty="0">
                <a:solidFill>
                  <a:srgbClr val="70AD47"/>
                </a:solidFill>
              </a:rPr>
              <a:t> </a:t>
            </a:r>
            <a:r>
              <a:rPr lang="en-US" sz="1200" dirty="0" err="1">
                <a:solidFill>
                  <a:srgbClr val="70AD47"/>
                </a:solidFill>
              </a:rPr>
              <a:t>yus</a:t>
            </a:r>
            <a:r>
              <a:rPr lang="en-US" sz="1200" dirty="0">
                <a:solidFill>
                  <a:srgbClr val="70AD47"/>
                </a:solidFill>
              </a:rPr>
              <a:t> </a:t>
            </a:r>
            <a:r>
              <a:rPr lang="en-US" sz="1200" dirty="0" err="1">
                <a:solidFill>
                  <a:srgbClr val="70AD47"/>
                </a:solidFill>
              </a:rPr>
              <a:t>lub</a:t>
            </a:r>
            <a:r>
              <a:rPr lang="en-US" sz="1200" dirty="0">
                <a:solidFill>
                  <a:srgbClr val="70AD47"/>
                </a:solidFill>
              </a:rPr>
              <a:t> </a:t>
            </a:r>
            <a:r>
              <a:rPr lang="en-US" sz="1200" dirty="0" err="1">
                <a:solidFill>
                  <a:srgbClr val="70AD47"/>
                </a:solidFill>
              </a:rPr>
              <a:t>neej</a:t>
            </a:r>
            <a:r>
              <a:rPr lang="en-US" sz="1200" dirty="0">
                <a:solidFill>
                  <a:srgbClr val="70AD47"/>
                </a:solidFill>
              </a:rPr>
              <a:t>. </a:t>
            </a:r>
            <a:r>
              <a:rPr lang="en-US" sz="1200" dirty="0" err="1">
                <a:solidFill>
                  <a:srgbClr val="70AD47"/>
                </a:solidFill>
              </a:rPr>
              <a:t>Yuav</a:t>
            </a:r>
            <a:r>
              <a:rPr lang="en-US" sz="1200" dirty="0">
                <a:solidFill>
                  <a:srgbClr val="70AD47"/>
                </a:solidFill>
              </a:rPr>
              <a:t> tau </a:t>
            </a:r>
            <a:r>
              <a:rPr lang="en-US" sz="1200" dirty="0" err="1">
                <a:solidFill>
                  <a:srgbClr val="70AD47"/>
                </a:solidFill>
              </a:rPr>
              <a:t>sij</a:t>
            </a:r>
            <a:r>
              <a:rPr lang="en-US" sz="1200" dirty="0">
                <a:solidFill>
                  <a:srgbClr val="70AD47"/>
                </a:solidFill>
              </a:rPr>
              <a:t> </a:t>
            </a:r>
            <a:r>
              <a:rPr lang="en-US" sz="1200" dirty="0" err="1">
                <a:solidFill>
                  <a:srgbClr val="70AD47"/>
                </a:solidFill>
              </a:rPr>
              <a:t>zog</a:t>
            </a:r>
            <a:r>
              <a:rPr lang="en-US" sz="1200" dirty="0">
                <a:solidFill>
                  <a:srgbClr val="70AD47"/>
                </a:solidFill>
              </a:rPr>
              <a:t> </a:t>
            </a:r>
            <a:r>
              <a:rPr lang="en-US" sz="1200" dirty="0" err="1">
                <a:solidFill>
                  <a:srgbClr val="70AD47"/>
                </a:solidFill>
              </a:rPr>
              <a:t>ntso</a:t>
            </a:r>
            <a:r>
              <a:rPr lang="en-US" sz="1200" dirty="0">
                <a:solidFill>
                  <a:srgbClr val="70AD47"/>
                </a:solidFill>
              </a:rPr>
              <a:t>, mob </a:t>
            </a:r>
            <a:r>
              <a:rPr lang="en-US" sz="1200" dirty="0" err="1">
                <a:solidFill>
                  <a:srgbClr val="70AD47"/>
                </a:solidFill>
              </a:rPr>
              <a:t>siab</a:t>
            </a:r>
            <a:r>
              <a:rPr lang="en-US" sz="1200" dirty="0">
                <a:solidFill>
                  <a:srgbClr val="70AD47"/>
                </a:solidFill>
              </a:rPr>
              <a:t>, </a:t>
            </a:r>
            <a:r>
              <a:rPr lang="en-US" sz="1200" dirty="0" err="1">
                <a:solidFill>
                  <a:srgbClr val="70AD47"/>
                </a:solidFill>
              </a:rPr>
              <a:t>thiab</a:t>
            </a:r>
            <a:r>
              <a:rPr lang="en-US" sz="1200" dirty="0">
                <a:solidFill>
                  <a:srgbClr val="70AD47"/>
                </a:solidFill>
              </a:rPr>
              <a:t> </a:t>
            </a:r>
            <a:r>
              <a:rPr lang="en-US" sz="1200" dirty="0" err="1">
                <a:solidFill>
                  <a:srgbClr val="70AD47"/>
                </a:solidFill>
              </a:rPr>
              <a:t>rau</a:t>
            </a:r>
            <a:r>
              <a:rPr lang="en-US" sz="1200" dirty="0">
                <a:solidFill>
                  <a:srgbClr val="70AD47"/>
                </a:solidFill>
              </a:rPr>
              <a:t> </a:t>
            </a:r>
            <a:r>
              <a:rPr lang="en-US" sz="1200" dirty="0" err="1">
                <a:solidFill>
                  <a:srgbClr val="70AD47"/>
                </a:solidFill>
              </a:rPr>
              <a:t>siab</a:t>
            </a:r>
            <a:r>
              <a:rPr lang="en-US" sz="1200" dirty="0">
                <a:solidFill>
                  <a:srgbClr val="70AD47"/>
                </a:solidFill>
              </a:rPr>
              <a:t> </a:t>
            </a:r>
            <a:r>
              <a:rPr lang="en-US" sz="1200" dirty="0" err="1">
                <a:solidFill>
                  <a:srgbClr val="70AD47"/>
                </a:solidFill>
              </a:rPr>
              <a:t>tshwj</a:t>
            </a:r>
            <a:r>
              <a:rPr lang="en-US" sz="1200" dirty="0">
                <a:solidFill>
                  <a:srgbClr val="70AD47"/>
                </a:solidFill>
              </a:rPr>
              <a:t> </a:t>
            </a:r>
            <a:r>
              <a:rPr lang="en-US" sz="1200" dirty="0" err="1">
                <a:solidFill>
                  <a:srgbClr val="70AD47"/>
                </a:solidFill>
              </a:rPr>
              <a:t>yus</a:t>
            </a:r>
            <a:r>
              <a:rPr lang="en-US" sz="1200" dirty="0">
                <a:solidFill>
                  <a:srgbClr val="70AD47"/>
                </a:solidFill>
              </a:rPr>
              <a:t> </a:t>
            </a:r>
            <a:r>
              <a:rPr lang="en-US" sz="1200" dirty="0" err="1">
                <a:solidFill>
                  <a:srgbClr val="70AD47"/>
                </a:solidFill>
              </a:rPr>
              <a:t>lub</a:t>
            </a:r>
            <a:r>
              <a:rPr lang="en-US" sz="1200" dirty="0">
                <a:solidFill>
                  <a:srgbClr val="70AD47"/>
                </a:solidFill>
              </a:rPr>
              <a:t> </a:t>
            </a:r>
            <a:r>
              <a:rPr lang="en-US" sz="1200" dirty="0" err="1">
                <a:solidFill>
                  <a:srgbClr val="70AD47"/>
                </a:solidFill>
              </a:rPr>
              <a:t>neej</a:t>
            </a:r>
            <a:r>
              <a:rPr lang="en-US" sz="1200" dirty="0">
                <a:solidFill>
                  <a:srgbClr val="70AD47"/>
                </a:solidFill>
              </a:rPr>
              <a:t> </a:t>
            </a:r>
            <a:r>
              <a:rPr lang="en-US" sz="1200" dirty="0" err="1">
                <a:solidFill>
                  <a:srgbClr val="70AD47"/>
                </a:solidFill>
              </a:rPr>
              <a:t>kom</a:t>
            </a:r>
            <a:r>
              <a:rPr lang="en-US" sz="1200" dirty="0">
                <a:solidFill>
                  <a:srgbClr val="70AD47"/>
                </a:solidFill>
              </a:rPr>
              <a:t> zoo.  </a:t>
            </a:r>
            <a:r>
              <a:rPr lang="en-US" sz="1200" dirty="0" err="1">
                <a:solidFill>
                  <a:srgbClr val="70AD47"/>
                </a:solidFill>
              </a:rPr>
              <a:t>Qhov</a:t>
            </a:r>
            <a:r>
              <a:rPr lang="en-US" sz="1200" dirty="0">
                <a:solidFill>
                  <a:srgbClr val="70AD47"/>
                </a:solidFill>
              </a:rPr>
              <a:t> 2, </a:t>
            </a:r>
            <a:r>
              <a:rPr lang="en-US" sz="1200" dirty="0" err="1">
                <a:solidFill>
                  <a:srgbClr val="70AD47"/>
                </a:solidFill>
              </a:rPr>
              <a:t>koj</a:t>
            </a:r>
            <a:r>
              <a:rPr lang="en-US" sz="1200" dirty="0">
                <a:solidFill>
                  <a:srgbClr val="70AD47"/>
                </a:solidFill>
              </a:rPr>
              <a:t> </a:t>
            </a:r>
            <a:r>
              <a:rPr lang="en-US" sz="1200" dirty="0" err="1">
                <a:solidFill>
                  <a:srgbClr val="70AD47"/>
                </a:solidFill>
              </a:rPr>
              <a:t>yuav</a:t>
            </a:r>
            <a:r>
              <a:rPr lang="en-US" sz="1200" dirty="0">
                <a:solidFill>
                  <a:srgbClr val="70AD47"/>
                </a:solidFill>
              </a:rPr>
              <a:t> tau </a:t>
            </a:r>
            <a:r>
              <a:rPr lang="en-US" sz="1200" dirty="0" err="1">
                <a:solidFill>
                  <a:srgbClr val="70AD47"/>
                </a:solidFill>
              </a:rPr>
              <a:t>kawm</a:t>
            </a:r>
            <a:r>
              <a:rPr lang="en-US" sz="1200" dirty="0">
                <a:solidFill>
                  <a:srgbClr val="70AD47"/>
                </a:solidFill>
              </a:rPr>
              <a:t> </a:t>
            </a:r>
            <a:r>
              <a:rPr lang="en-US" sz="1200" dirty="0" err="1">
                <a:solidFill>
                  <a:srgbClr val="70AD47"/>
                </a:solidFill>
              </a:rPr>
              <a:t>kom</a:t>
            </a:r>
            <a:r>
              <a:rPr lang="en-US" sz="1200" dirty="0">
                <a:solidFill>
                  <a:srgbClr val="70AD47"/>
                </a:solidFill>
              </a:rPr>
              <a:t> </a:t>
            </a:r>
            <a:r>
              <a:rPr lang="en-US" sz="1200" dirty="0" err="1">
                <a:solidFill>
                  <a:srgbClr val="70AD47"/>
                </a:solidFill>
              </a:rPr>
              <a:t>paub</a:t>
            </a:r>
            <a:r>
              <a:rPr lang="en-US" sz="1200" dirty="0">
                <a:solidFill>
                  <a:srgbClr val="70AD47"/>
                </a:solidFill>
              </a:rPr>
              <a:t> </a:t>
            </a:r>
            <a:r>
              <a:rPr lang="en-US" sz="1200" dirty="0" err="1">
                <a:solidFill>
                  <a:srgbClr val="70AD47"/>
                </a:solidFill>
              </a:rPr>
              <a:t>kom</a:t>
            </a:r>
            <a:r>
              <a:rPr lang="en-US" sz="1200" dirty="0">
                <a:solidFill>
                  <a:srgbClr val="70AD47"/>
                </a:solidFill>
              </a:rPr>
              <a:t> </a:t>
            </a:r>
            <a:r>
              <a:rPr lang="en-US" sz="1200" dirty="0" err="1">
                <a:solidFill>
                  <a:srgbClr val="70AD47"/>
                </a:solidFill>
              </a:rPr>
              <a:t>tus</a:t>
            </a:r>
            <a:r>
              <a:rPr lang="en-US" sz="1200" dirty="0">
                <a:solidFill>
                  <a:srgbClr val="70AD47"/>
                </a:solidFill>
              </a:rPr>
              <a:t> me </a:t>
            </a:r>
            <a:r>
              <a:rPr lang="en-US" sz="1200" dirty="0" err="1">
                <a:solidFill>
                  <a:srgbClr val="70AD47"/>
                </a:solidFill>
              </a:rPr>
              <a:t>nyuam</a:t>
            </a:r>
            <a:r>
              <a:rPr lang="en-US" sz="1200" dirty="0">
                <a:solidFill>
                  <a:srgbClr val="70AD47"/>
                </a:solidFill>
              </a:rPr>
              <a:t> </a:t>
            </a:r>
            <a:r>
              <a:rPr lang="en-US" sz="1200" dirty="0" err="1">
                <a:solidFill>
                  <a:srgbClr val="70AD47"/>
                </a:solidFill>
              </a:rPr>
              <a:t>txoj</a:t>
            </a:r>
            <a:r>
              <a:rPr lang="en-US" sz="1200" dirty="0">
                <a:solidFill>
                  <a:srgbClr val="70AD47"/>
                </a:solidFill>
              </a:rPr>
              <a:t> </a:t>
            </a:r>
            <a:r>
              <a:rPr lang="en-US" sz="1200" dirty="0" err="1">
                <a:solidFill>
                  <a:srgbClr val="70AD47"/>
                </a:solidFill>
              </a:rPr>
              <a:t>kev</a:t>
            </a:r>
            <a:r>
              <a:rPr lang="en-US" sz="1200" dirty="0">
                <a:solidFill>
                  <a:srgbClr val="70AD47"/>
                </a:solidFill>
              </a:rPr>
              <a:t> </a:t>
            </a:r>
            <a:r>
              <a:rPr lang="en-US" sz="1200" dirty="0" err="1">
                <a:solidFill>
                  <a:srgbClr val="70AD47"/>
                </a:solidFill>
              </a:rPr>
              <a:t>kawm</a:t>
            </a:r>
            <a:r>
              <a:rPr lang="en-US" sz="1200" dirty="0">
                <a:solidFill>
                  <a:srgbClr val="70AD47"/>
                </a:solidFill>
              </a:rPr>
              <a:t> </a:t>
            </a:r>
            <a:r>
              <a:rPr lang="en-US" sz="1200" dirty="0" err="1">
                <a:solidFill>
                  <a:srgbClr val="70AD47"/>
                </a:solidFill>
              </a:rPr>
              <a:t>ob</a:t>
            </a:r>
            <a:r>
              <a:rPr lang="en-US" sz="1200" dirty="0">
                <a:solidFill>
                  <a:srgbClr val="70AD47"/>
                </a:solidFill>
              </a:rPr>
              <a:t> </a:t>
            </a:r>
            <a:r>
              <a:rPr lang="en-US" sz="1200" dirty="0" err="1">
                <a:solidFill>
                  <a:srgbClr val="70AD47"/>
                </a:solidFill>
              </a:rPr>
              <a:t>hom</a:t>
            </a:r>
            <a:r>
              <a:rPr lang="en-US" sz="1200" dirty="0">
                <a:solidFill>
                  <a:srgbClr val="70AD47"/>
                </a:solidFill>
              </a:rPr>
              <a:t> </a:t>
            </a:r>
            <a:r>
              <a:rPr lang="en-US" sz="1200" dirty="0" err="1">
                <a:solidFill>
                  <a:srgbClr val="70AD47"/>
                </a:solidFill>
              </a:rPr>
              <a:t>lus</a:t>
            </a:r>
            <a:r>
              <a:rPr lang="en-US" sz="1200" dirty="0">
                <a:solidFill>
                  <a:srgbClr val="70AD47"/>
                </a:solidFill>
              </a:rPr>
              <a:t> </a:t>
            </a:r>
            <a:r>
              <a:rPr lang="en-US" sz="1200" dirty="0" err="1">
                <a:solidFill>
                  <a:srgbClr val="70AD47"/>
                </a:solidFill>
              </a:rPr>
              <a:t>kom</a:t>
            </a:r>
            <a:r>
              <a:rPr lang="en-US" sz="1200" dirty="0">
                <a:solidFill>
                  <a:srgbClr val="70AD47"/>
                </a:solidFill>
              </a:rPr>
              <a:t> zoo </a:t>
            </a:r>
            <a:r>
              <a:rPr lang="en-US" sz="1200" dirty="0" err="1">
                <a:solidFill>
                  <a:srgbClr val="70AD47"/>
                </a:solidFill>
              </a:rPr>
              <a:t>zoo</a:t>
            </a:r>
            <a:r>
              <a:rPr lang="en-US" sz="1200" dirty="0">
                <a:solidFill>
                  <a:srgbClr val="70AD47"/>
                </a:solidFill>
              </a:rPr>
              <a:t> </a:t>
            </a:r>
            <a:r>
              <a:rPr lang="en-US" sz="1200" dirty="0" err="1">
                <a:solidFill>
                  <a:srgbClr val="70AD47"/>
                </a:solidFill>
              </a:rPr>
              <a:t>thiab</a:t>
            </a:r>
            <a:r>
              <a:rPr lang="en-US" sz="1200" dirty="0">
                <a:solidFill>
                  <a:srgbClr val="70AD47"/>
                </a:solidFill>
              </a:rPr>
              <a:t> </a:t>
            </a:r>
            <a:r>
              <a:rPr lang="en-US" sz="1200" dirty="0" err="1">
                <a:solidFill>
                  <a:srgbClr val="70AD47"/>
                </a:solidFill>
              </a:rPr>
              <a:t>meej</a:t>
            </a:r>
            <a:r>
              <a:rPr lang="en-US" sz="1200" dirty="0">
                <a:solidFill>
                  <a:srgbClr val="70AD47"/>
                </a:solidFill>
              </a:rPr>
              <a:t> </a:t>
            </a:r>
            <a:r>
              <a:rPr lang="en-US" sz="1200" dirty="0" err="1">
                <a:solidFill>
                  <a:srgbClr val="70AD47"/>
                </a:solidFill>
              </a:rPr>
              <a:t>meej</a:t>
            </a:r>
            <a:r>
              <a:rPr lang="en-US" sz="1200" dirty="0">
                <a:solidFill>
                  <a:srgbClr val="70AD47"/>
                </a:solidFill>
              </a:rPr>
              <a:t> </a:t>
            </a:r>
            <a:r>
              <a:rPr lang="en-US" sz="1200" dirty="0" err="1">
                <a:solidFill>
                  <a:srgbClr val="70AD47"/>
                </a:solidFill>
              </a:rPr>
              <a:t>ces</a:t>
            </a:r>
            <a:r>
              <a:rPr lang="en-US" sz="1200" dirty="0">
                <a:solidFill>
                  <a:srgbClr val="70AD47"/>
                </a:solidFill>
              </a:rPr>
              <a:t> </a:t>
            </a:r>
            <a:r>
              <a:rPr lang="en-US" sz="1200" dirty="0" err="1">
                <a:solidFill>
                  <a:srgbClr val="70AD47"/>
                </a:solidFill>
              </a:rPr>
              <a:t>koj</a:t>
            </a:r>
            <a:r>
              <a:rPr lang="en-US" sz="1200" dirty="0">
                <a:solidFill>
                  <a:srgbClr val="70AD47"/>
                </a:solidFill>
              </a:rPr>
              <a:t> </a:t>
            </a:r>
            <a:r>
              <a:rPr lang="en-US" sz="1200" dirty="0" err="1">
                <a:solidFill>
                  <a:srgbClr val="70AD47"/>
                </a:solidFill>
              </a:rPr>
              <a:t>thiaj</a:t>
            </a:r>
            <a:r>
              <a:rPr lang="en-US" sz="1200" dirty="0">
                <a:solidFill>
                  <a:srgbClr val="70AD47"/>
                </a:solidFill>
              </a:rPr>
              <a:t> </a:t>
            </a:r>
            <a:r>
              <a:rPr lang="en-US" sz="1200" dirty="0" err="1">
                <a:solidFill>
                  <a:srgbClr val="70AD47"/>
                </a:solidFill>
              </a:rPr>
              <a:t>paub</a:t>
            </a:r>
            <a:r>
              <a:rPr lang="en-US" sz="1200" dirty="0">
                <a:solidFill>
                  <a:srgbClr val="70AD47"/>
                </a:solidFill>
              </a:rPr>
              <a:t> </a:t>
            </a:r>
            <a:r>
              <a:rPr lang="en-US" sz="1200" dirty="0" err="1">
                <a:solidFill>
                  <a:srgbClr val="70AD47"/>
                </a:solidFill>
              </a:rPr>
              <a:t>nug</a:t>
            </a:r>
            <a:r>
              <a:rPr lang="en-US" sz="1200" dirty="0">
                <a:solidFill>
                  <a:srgbClr val="70AD47"/>
                </a:solidFill>
              </a:rPr>
              <a:t> </a:t>
            </a:r>
            <a:r>
              <a:rPr lang="en-US" sz="1200" dirty="0" err="1">
                <a:solidFill>
                  <a:srgbClr val="70AD47"/>
                </a:solidFill>
              </a:rPr>
              <a:t>thiab</a:t>
            </a:r>
            <a:r>
              <a:rPr lang="en-US" sz="1200" dirty="0">
                <a:solidFill>
                  <a:srgbClr val="70AD47"/>
                </a:solidFill>
              </a:rPr>
              <a:t> </a:t>
            </a:r>
            <a:r>
              <a:rPr lang="en-US" sz="1200" dirty="0" err="1">
                <a:solidFill>
                  <a:srgbClr val="70AD47"/>
                </a:solidFill>
              </a:rPr>
              <a:t>nrhiav</a:t>
            </a:r>
            <a:r>
              <a:rPr lang="en-US" sz="1200" dirty="0">
                <a:solidFill>
                  <a:srgbClr val="70AD47"/>
                </a:solidFill>
              </a:rPr>
              <a:t> </a:t>
            </a:r>
            <a:r>
              <a:rPr lang="en-US" sz="1200" dirty="0" err="1">
                <a:solidFill>
                  <a:srgbClr val="70AD47"/>
                </a:solidFill>
              </a:rPr>
              <a:t>kev</a:t>
            </a:r>
            <a:r>
              <a:rPr lang="en-US" sz="1200" dirty="0">
                <a:solidFill>
                  <a:srgbClr val="70AD47"/>
                </a:solidFill>
              </a:rPr>
              <a:t> los </a:t>
            </a:r>
            <a:r>
              <a:rPr lang="en-US" sz="1200" dirty="0" err="1">
                <a:solidFill>
                  <a:srgbClr val="70AD47"/>
                </a:solidFill>
              </a:rPr>
              <a:t>pab</a:t>
            </a:r>
            <a:r>
              <a:rPr lang="en-US" sz="1200" dirty="0">
                <a:solidFill>
                  <a:srgbClr val="70AD47"/>
                </a:solidFill>
              </a:rPr>
              <a:t> </a:t>
            </a:r>
            <a:r>
              <a:rPr lang="en-US" sz="1200" dirty="0" err="1">
                <a:solidFill>
                  <a:srgbClr val="70AD47"/>
                </a:solidFill>
              </a:rPr>
              <a:t>koj</a:t>
            </a:r>
            <a:r>
              <a:rPr lang="en-US" sz="1200" dirty="0">
                <a:solidFill>
                  <a:srgbClr val="70AD47"/>
                </a:solidFill>
              </a:rPr>
              <a:t> </a:t>
            </a:r>
            <a:r>
              <a:rPr lang="en-US" sz="1200" dirty="0" err="1">
                <a:solidFill>
                  <a:srgbClr val="70AD47"/>
                </a:solidFill>
              </a:rPr>
              <a:t>tus</a:t>
            </a:r>
            <a:r>
              <a:rPr lang="en-US" sz="1200" dirty="0">
                <a:solidFill>
                  <a:srgbClr val="70AD47"/>
                </a:solidFill>
              </a:rPr>
              <a:t> me </a:t>
            </a:r>
            <a:r>
              <a:rPr lang="en-US" sz="1200" dirty="0" err="1">
                <a:solidFill>
                  <a:srgbClr val="70AD47"/>
                </a:solidFill>
              </a:rPr>
              <a:t>nyuam</a:t>
            </a:r>
            <a:r>
              <a:rPr lang="en-US" sz="1200" dirty="0">
                <a:solidFill>
                  <a:srgbClr val="70AD47"/>
                </a:solidFill>
              </a:rPr>
              <a:t>.  </a:t>
            </a:r>
            <a:r>
              <a:rPr lang="en-US" sz="1200" dirty="0" err="1">
                <a:solidFill>
                  <a:srgbClr val="70AD47"/>
                </a:solidFill>
              </a:rPr>
              <a:t>Qhov</a:t>
            </a:r>
            <a:r>
              <a:rPr lang="en-US" sz="1200" dirty="0">
                <a:solidFill>
                  <a:srgbClr val="70AD47"/>
                </a:solidFill>
              </a:rPr>
              <a:t> 3, </a:t>
            </a:r>
            <a:r>
              <a:rPr lang="en-US" sz="1200" dirty="0" err="1">
                <a:solidFill>
                  <a:srgbClr val="70AD47"/>
                </a:solidFill>
              </a:rPr>
              <a:t>yog</a:t>
            </a:r>
            <a:r>
              <a:rPr lang="en-US" sz="1200" dirty="0">
                <a:solidFill>
                  <a:srgbClr val="70AD47"/>
                </a:solidFill>
              </a:rPr>
              <a:t> </a:t>
            </a:r>
            <a:r>
              <a:rPr lang="en-US" sz="1200" dirty="0" err="1">
                <a:solidFill>
                  <a:srgbClr val="70AD47"/>
                </a:solidFill>
              </a:rPr>
              <a:t>koj</a:t>
            </a:r>
            <a:r>
              <a:rPr lang="en-US" sz="1200" dirty="0">
                <a:solidFill>
                  <a:srgbClr val="70AD47"/>
                </a:solidFill>
              </a:rPr>
              <a:t> </a:t>
            </a:r>
            <a:r>
              <a:rPr lang="en-US" sz="1200" dirty="0" err="1">
                <a:solidFill>
                  <a:srgbClr val="70AD47"/>
                </a:solidFill>
              </a:rPr>
              <a:t>kawm</a:t>
            </a:r>
            <a:r>
              <a:rPr lang="en-US" sz="1200" dirty="0">
                <a:solidFill>
                  <a:srgbClr val="70AD47"/>
                </a:solidFill>
              </a:rPr>
              <a:t> </a:t>
            </a:r>
            <a:r>
              <a:rPr lang="en-US" sz="1200" dirty="0" err="1">
                <a:solidFill>
                  <a:srgbClr val="70AD47"/>
                </a:solidFill>
              </a:rPr>
              <a:t>thiab</a:t>
            </a:r>
            <a:r>
              <a:rPr lang="en-US" sz="1200" dirty="0">
                <a:solidFill>
                  <a:srgbClr val="70AD47"/>
                </a:solidFill>
              </a:rPr>
              <a:t> </a:t>
            </a:r>
            <a:r>
              <a:rPr lang="en-US" sz="1200" dirty="0" err="1">
                <a:solidFill>
                  <a:srgbClr val="70AD47"/>
                </a:solidFill>
              </a:rPr>
              <a:t>paub</a:t>
            </a:r>
            <a:r>
              <a:rPr lang="en-US" sz="1200" dirty="0">
                <a:solidFill>
                  <a:srgbClr val="70AD47"/>
                </a:solidFill>
              </a:rPr>
              <a:t> zoo </a:t>
            </a:r>
            <a:r>
              <a:rPr lang="en-US" sz="1200" dirty="0" err="1">
                <a:solidFill>
                  <a:srgbClr val="70AD47"/>
                </a:solidFill>
              </a:rPr>
              <a:t>txoj</a:t>
            </a:r>
            <a:r>
              <a:rPr lang="en-US" sz="1200" dirty="0">
                <a:solidFill>
                  <a:srgbClr val="70AD47"/>
                </a:solidFill>
              </a:rPr>
              <a:t> </a:t>
            </a:r>
            <a:r>
              <a:rPr lang="en-US" sz="1200" dirty="0" err="1">
                <a:solidFill>
                  <a:srgbClr val="70AD47"/>
                </a:solidFill>
              </a:rPr>
              <a:t>koj</a:t>
            </a:r>
            <a:r>
              <a:rPr lang="en-US" sz="1200" dirty="0">
                <a:solidFill>
                  <a:srgbClr val="70AD47"/>
                </a:solidFill>
              </a:rPr>
              <a:t> </a:t>
            </a:r>
            <a:r>
              <a:rPr lang="en-US" sz="1200" dirty="0" err="1">
                <a:solidFill>
                  <a:srgbClr val="70AD47"/>
                </a:solidFill>
              </a:rPr>
              <a:t>tus</a:t>
            </a:r>
            <a:r>
              <a:rPr lang="en-US" sz="1200" dirty="0">
                <a:solidFill>
                  <a:srgbClr val="70AD47"/>
                </a:solidFill>
              </a:rPr>
              <a:t> me </a:t>
            </a:r>
            <a:r>
              <a:rPr lang="en-US" sz="1200" dirty="0" err="1">
                <a:solidFill>
                  <a:srgbClr val="70AD47"/>
                </a:solidFill>
              </a:rPr>
              <a:t>nyuam</a:t>
            </a:r>
            <a:r>
              <a:rPr lang="en-US" sz="1200" dirty="0">
                <a:solidFill>
                  <a:srgbClr val="70AD47"/>
                </a:solidFill>
              </a:rPr>
              <a:t> </a:t>
            </a:r>
            <a:r>
              <a:rPr lang="en-US" sz="1200" dirty="0" err="1">
                <a:solidFill>
                  <a:srgbClr val="70AD47"/>
                </a:solidFill>
              </a:rPr>
              <a:t>txoj</a:t>
            </a:r>
            <a:r>
              <a:rPr lang="en-US" sz="1200" dirty="0">
                <a:solidFill>
                  <a:srgbClr val="70AD47"/>
                </a:solidFill>
              </a:rPr>
              <a:t> </a:t>
            </a:r>
            <a:r>
              <a:rPr lang="en-US" sz="1200" dirty="0" err="1">
                <a:solidFill>
                  <a:srgbClr val="70AD47"/>
                </a:solidFill>
              </a:rPr>
              <a:t>kev</a:t>
            </a:r>
            <a:r>
              <a:rPr lang="en-US" sz="1200" dirty="0">
                <a:solidFill>
                  <a:srgbClr val="70AD47"/>
                </a:solidFill>
              </a:rPr>
              <a:t> </a:t>
            </a:r>
            <a:r>
              <a:rPr lang="en-US" sz="1200" dirty="0" err="1">
                <a:solidFill>
                  <a:srgbClr val="70AD47"/>
                </a:solidFill>
              </a:rPr>
              <a:t>kawm</a:t>
            </a:r>
            <a:r>
              <a:rPr lang="en-US" sz="1200" dirty="0">
                <a:solidFill>
                  <a:srgbClr val="70AD47"/>
                </a:solidFill>
              </a:rPr>
              <a:t> </a:t>
            </a:r>
            <a:r>
              <a:rPr lang="en-US" sz="1200" dirty="0" err="1">
                <a:solidFill>
                  <a:srgbClr val="70AD47"/>
                </a:solidFill>
              </a:rPr>
              <a:t>ces</a:t>
            </a:r>
            <a:r>
              <a:rPr lang="en-US" sz="1200" dirty="0">
                <a:solidFill>
                  <a:srgbClr val="70AD47"/>
                </a:solidFill>
              </a:rPr>
              <a:t> </a:t>
            </a:r>
            <a:r>
              <a:rPr lang="en-US" sz="1200" dirty="0" err="1">
                <a:solidFill>
                  <a:srgbClr val="70AD47"/>
                </a:solidFill>
              </a:rPr>
              <a:t>koj</a:t>
            </a:r>
            <a:r>
              <a:rPr lang="en-US" sz="1200" dirty="0">
                <a:solidFill>
                  <a:srgbClr val="70AD47"/>
                </a:solidFill>
              </a:rPr>
              <a:t> </a:t>
            </a:r>
            <a:r>
              <a:rPr lang="en-US" sz="1200" dirty="0" err="1">
                <a:solidFill>
                  <a:srgbClr val="70AD47"/>
                </a:solidFill>
              </a:rPr>
              <a:t>muaj</a:t>
            </a:r>
            <a:r>
              <a:rPr lang="en-US" sz="1200" dirty="0">
                <a:solidFill>
                  <a:srgbClr val="70AD47"/>
                </a:solidFill>
              </a:rPr>
              <a:t> </a:t>
            </a:r>
            <a:r>
              <a:rPr lang="en-US" sz="1200" dirty="0" err="1">
                <a:solidFill>
                  <a:srgbClr val="70AD47"/>
                </a:solidFill>
              </a:rPr>
              <a:t>lub</a:t>
            </a:r>
            <a:r>
              <a:rPr lang="en-US" sz="1200" dirty="0">
                <a:solidFill>
                  <a:srgbClr val="70AD47"/>
                </a:solidFill>
              </a:rPr>
              <a:t> </a:t>
            </a:r>
            <a:r>
              <a:rPr lang="en-US" sz="1200" dirty="0" err="1">
                <a:solidFill>
                  <a:srgbClr val="70AD47"/>
                </a:solidFill>
              </a:rPr>
              <a:t>peem</a:t>
            </a:r>
            <a:r>
              <a:rPr lang="en-US" sz="1200" dirty="0">
                <a:solidFill>
                  <a:srgbClr val="70AD47"/>
                </a:solidFill>
              </a:rPr>
              <a:t> </a:t>
            </a:r>
            <a:r>
              <a:rPr lang="en-US" sz="1200" dirty="0" err="1">
                <a:solidFill>
                  <a:srgbClr val="70AD47"/>
                </a:solidFill>
              </a:rPr>
              <a:t>xwm</a:t>
            </a:r>
            <a:r>
              <a:rPr lang="en-US" sz="1200" dirty="0">
                <a:solidFill>
                  <a:srgbClr val="70AD47"/>
                </a:solidFill>
              </a:rPr>
              <a:t> </a:t>
            </a:r>
            <a:r>
              <a:rPr lang="en-US" sz="1200" dirty="0" err="1">
                <a:solidFill>
                  <a:srgbClr val="70AD47"/>
                </a:solidFill>
              </a:rPr>
              <a:t>thiab</a:t>
            </a:r>
            <a:r>
              <a:rPr lang="en-US" sz="1200" dirty="0">
                <a:solidFill>
                  <a:srgbClr val="70AD47"/>
                </a:solidFill>
              </a:rPr>
              <a:t> </a:t>
            </a:r>
            <a:r>
              <a:rPr lang="en-US" sz="1200" dirty="0" err="1">
                <a:solidFill>
                  <a:srgbClr val="70AD47"/>
                </a:solidFill>
              </a:rPr>
              <a:t>muaj</a:t>
            </a:r>
            <a:r>
              <a:rPr lang="en-US" sz="1200" dirty="0">
                <a:solidFill>
                  <a:srgbClr val="70AD47"/>
                </a:solidFill>
              </a:rPr>
              <a:t> </a:t>
            </a:r>
            <a:r>
              <a:rPr lang="en-US" sz="1200" dirty="0" err="1">
                <a:solidFill>
                  <a:srgbClr val="70AD47"/>
                </a:solidFill>
              </a:rPr>
              <a:t>cai</a:t>
            </a:r>
            <a:r>
              <a:rPr lang="en-US" sz="1200" dirty="0">
                <a:solidFill>
                  <a:srgbClr val="70AD47"/>
                </a:solidFill>
              </a:rPr>
              <a:t> </a:t>
            </a:r>
            <a:r>
              <a:rPr lang="en-US" sz="1200" dirty="0" err="1">
                <a:solidFill>
                  <a:srgbClr val="70AD47"/>
                </a:solidFill>
              </a:rPr>
              <a:t>mus</a:t>
            </a:r>
            <a:r>
              <a:rPr lang="en-US" sz="1200" dirty="0">
                <a:solidFill>
                  <a:srgbClr val="70AD47"/>
                </a:solidFill>
              </a:rPr>
              <a:t> </a:t>
            </a:r>
            <a:r>
              <a:rPr lang="en-US" sz="1200" dirty="0" err="1">
                <a:solidFill>
                  <a:srgbClr val="70AD47"/>
                </a:solidFill>
              </a:rPr>
              <a:t>hais</a:t>
            </a:r>
            <a:r>
              <a:rPr lang="en-US" sz="1200" dirty="0">
                <a:solidFill>
                  <a:srgbClr val="70AD47"/>
                </a:solidFill>
              </a:rPr>
              <a:t> </a:t>
            </a:r>
            <a:r>
              <a:rPr lang="en-US" sz="1200" dirty="0" err="1">
                <a:solidFill>
                  <a:srgbClr val="70AD47"/>
                </a:solidFill>
              </a:rPr>
              <a:t>thiab</a:t>
            </a:r>
            <a:r>
              <a:rPr lang="en-US" sz="1200" dirty="0">
                <a:solidFill>
                  <a:srgbClr val="70AD47"/>
                </a:solidFill>
              </a:rPr>
              <a:t> </a:t>
            </a:r>
            <a:r>
              <a:rPr lang="en-US" sz="1200" dirty="0" err="1">
                <a:solidFill>
                  <a:srgbClr val="70AD47"/>
                </a:solidFill>
              </a:rPr>
              <a:t>tawm</a:t>
            </a:r>
            <a:r>
              <a:rPr lang="en-US" sz="1200" dirty="0">
                <a:solidFill>
                  <a:srgbClr val="70AD47"/>
                </a:solidFill>
              </a:rPr>
              <a:t> </a:t>
            </a:r>
            <a:r>
              <a:rPr lang="en-US" sz="1200" dirty="0" err="1">
                <a:solidFill>
                  <a:srgbClr val="70AD47"/>
                </a:solidFill>
              </a:rPr>
              <a:t>suab</a:t>
            </a:r>
            <a:r>
              <a:rPr lang="en-US" sz="1200" dirty="0">
                <a:solidFill>
                  <a:srgbClr val="70AD47"/>
                </a:solidFill>
              </a:rPr>
              <a:t> los </a:t>
            </a:r>
            <a:r>
              <a:rPr lang="en-US" sz="1200" dirty="0" err="1">
                <a:solidFill>
                  <a:srgbClr val="70AD47"/>
                </a:solidFill>
              </a:rPr>
              <a:t>nrhiav</a:t>
            </a:r>
            <a:r>
              <a:rPr lang="en-US" sz="1200" dirty="0">
                <a:solidFill>
                  <a:srgbClr val="70AD47"/>
                </a:solidFill>
              </a:rPr>
              <a:t> </a:t>
            </a:r>
            <a:r>
              <a:rPr lang="en-US" sz="1200" dirty="0" err="1">
                <a:solidFill>
                  <a:srgbClr val="70AD47"/>
                </a:solidFill>
              </a:rPr>
              <a:t>kev</a:t>
            </a:r>
            <a:r>
              <a:rPr lang="en-US" sz="1200" dirty="0">
                <a:solidFill>
                  <a:srgbClr val="70AD47"/>
                </a:solidFill>
              </a:rPr>
              <a:t> </a:t>
            </a:r>
            <a:r>
              <a:rPr lang="en-US" sz="1200" dirty="0" err="1">
                <a:solidFill>
                  <a:srgbClr val="70AD47"/>
                </a:solidFill>
              </a:rPr>
              <a:t>pab</a:t>
            </a:r>
            <a:r>
              <a:rPr lang="en-US" sz="1200" dirty="0">
                <a:solidFill>
                  <a:srgbClr val="70AD47"/>
                </a:solidFill>
              </a:rPr>
              <a:t> </a:t>
            </a:r>
            <a:r>
              <a:rPr lang="en-US" sz="1200" dirty="0" err="1">
                <a:solidFill>
                  <a:srgbClr val="70AD47"/>
                </a:solidFill>
              </a:rPr>
              <a:t>koj</a:t>
            </a:r>
            <a:r>
              <a:rPr lang="en-US" sz="1200" dirty="0">
                <a:solidFill>
                  <a:srgbClr val="70AD47"/>
                </a:solidFill>
              </a:rPr>
              <a:t> </a:t>
            </a:r>
            <a:r>
              <a:rPr lang="en-US" sz="1200" dirty="0" err="1">
                <a:solidFill>
                  <a:srgbClr val="70AD47"/>
                </a:solidFill>
              </a:rPr>
              <a:t>tus</a:t>
            </a:r>
            <a:r>
              <a:rPr lang="en-US" sz="1200" dirty="0">
                <a:solidFill>
                  <a:srgbClr val="70AD47"/>
                </a:solidFill>
              </a:rPr>
              <a:t> me </a:t>
            </a:r>
            <a:r>
              <a:rPr lang="en-US" sz="1200" dirty="0" err="1">
                <a:solidFill>
                  <a:srgbClr val="70AD47"/>
                </a:solidFill>
              </a:rPr>
              <a:t>nyuam</a:t>
            </a:r>
            <a:r>
              <a:rPr lang="en-US" sz="1200" dirty="0">
                <a:solidFill>
                  <a:srgbClr val="70AD47"/>
                </a:solidFill>
              </a:rPr>
              <a:t> </a:t>
            </a:r>
            <a:r>
              <a:rPr lang="en-US" sz="1200" dirty="0" err="1">
                <a:solidFill>
                  <a:srgbClr val="70AD47"/>
                </a:solidFill>
              </a:rPr>
              <a:t>thaum</a:t>
            </a:r>
            <a:r>
              <a:rPr lang="en-US" sz="1200" dirty="0">
                <a:solidFill>
                  <a:srgbClr val="70AD47"/>
                </a:solidFill>
              </a:rPr>
              <a:t> </a:t>
            </a:r>
            <a:r>
              <a:rPr lang="en-US" sz="1200" dirty="0" err="1">
                <a:solidFill>
                  <a:srgbClr val="70AD47"/>
                </a:solidFill>
              </a:rPr>
              <a:t>nws</a:t>
            </a:r>
            <a:r>
              <a:rPr lang="en-US" sz="1200" dirty="0">
                <a:solidFill>
                  <a:srgbClr val="70AD47"/>
                </a:solidFill>
              </a:rPr>
              <a:t> </a:t>
            </a:r>
            <a:r>
              <a:rPr lang="en-US" sz="1200" dirty="0" err="1">
                <a:solidFill>
                  <a:srgbClr val="70AD47"/>
                </a:solidFill>
              </a:rPr>
              <a:t>kawm</a:t>
            </a:r>
            <a:r>
              <a:rPr lang="en-US" sz="1200" dirty="0">
                <a:solidFill>
                  <a:srgbClr val="70AD47"/>
                </a:solidFill>
              </a:rPr>
              <a:t> </a:t>
            </a:r>
            <a:r>
              <a:rPr lang="en-US" sz="1200" dirty="0" err="1">
                <a:solidFill>
                  <a:srgbClr val="70AD47"/>
                </a:solidFill>
              </a:rPr>
              <a:t>ob</a:t>
            </a:r>
            <a:r>
              <a:rPr lang="en-US" sz="1200" dirty="0">
                <a:solidFill>
                  <a:srgbClr val="70AD47"/>
                </a:solidFill>
              </a:rPr>
              <a:t> </a:t>
            </a:r>
            <a:r>
              <a:rPr lang="en-US" sz="1200" dirty="0" err="1">
                <a:solidFill>
                  <a:srgbClr val="70AD47"/>
                </a:solidFill>
              </a:rPr>
              <a:t>hom</a:t>
            </a:r>
            <a:r>
              <a:rPr lang="en-US" sz="1200" dirty="0">
                <a:solidFill>
                  <a:srgbClr val="70AD47"/>
                </a:solidFill>
              </a:rPr>
              <a:t> </a:t>
            </a:r>
            <a:r>
              <a:rPr lang="en-US" sz="1200" dirty="0" err="1">
                <a:solidFill>
                  <a:srgbClr val="70AD47"/>
                </a:solidFill>
              </a:rPr>
              <a:t>lus</a:t>
            </a:r>
            <a:r>
              <a:rPr lang="en-US" sz="1200" dirty="0">
                <a:solidFill>
                  <a:srgbClr val="70AD47"/>
                </a:solidFill>
              </a:rPr>
              <a:t>.  </a:t>
            </a:r>
            <a:r>
              <a:rPr lang="en-US" sz="1200" dirty="0" err="1">
                <a:solidFill>
                  <a:srgbClr val="70AD47"/>
                </a:solidFill>
              </a:rPr>
              <a:t>Peb</a:t>
            </a:r>
            <a:r>
              <a:rPr lang="en-US" sz="1200" dirty="0">
                <a:solidFill>
                  <a:srgbClr val="70AD47"/>
                </a:solidFill>
              </a:rPr>
              <a:t> yam </a:t>
            </a:r>
            <a:r>
              <a:rPr lang="en-US" sz="1200" dirty="0" err="1">
                <a:solidFill>
                  <a:srgbClr val="70AD47"/>
                </a:solidFill>
              </a:rPr>
              <a:t>hais</a:t>
            </a:r>
            <a:r>
              <a:rPr lang="en-US" sz="1200" dirty="0">
                <a:solidFill>
                  <a:srgbClr val="70AD47"/>
                </a:solidFill>
              </a:rPr>
              <a:t> tag los no </a:t>
            </a:r>
            <a:r>
              <a:rPr lang="en-US" sz="1200" dirty="0" err="1">
                <a:solidFill>
                  <a:srgbClr val="70AD47"/>
                </a:solidFill>
              </a:rPr>
              <a:t>yog</a:t>
            </a:r>
            <a:r>
              <a:rPr lang="en-US" sz="1200" dirty="0">
                <a:solidFill>
                  <a:srgbClr val="70AD47"/>
                </a:solidFill>
              </a:rPr>
              <a:t> </a:t>
            </a:r>
            <a:r>
              <a:rPr lang="en-US" sz="1200" dirty="0" err="1">
                <a:solidFill>
                  <a:srgbClr val="70AD47"/>
                </a:solidFill>
              </a:rPr>
              <a:t>txoj</a:t>
            </a:r>
            <a:r>
              <a:rPr lang="en-US" sz="1200" dirty="0">
                <a:solidFill>
                  <a:srgbClr val="70AD47"/>
                </a:solidFill>
              </a:rPr>
              <a:t> </a:t>
            </a:r>
            <a:r>
              <a:rPr lang="en-US" sz="1200" dirty="0" err="1">
                <a:solidFill>
                  <a:srgbClr val="70AD47"/>
                </a:solidFill>
              </a:rPr>
              <a:t>kev</a:t>
            </a:r>
            <a:r>
              <a:rPr lang="en-US" sz="1200" dirty="0">
                <a:solidFill>
                  <a:srgbClr val="70AD47"/>
                </a:solidFill>
              </a:rPr>
              <a:t> </a:t>
            </a:r>
            <a:r>
              <a:rPr lang="en-US" sz="1200" dirty="0" err="1">
                <a:solidFill>
                  <a:srgbClr val="70AD47"/>
                </a:solidFill>
              </a:rPr>
              <a:t>koj</a:t>
            </a:r>
            <a:r>
              <a:rPr lang="en-US" sz="1200" dirty="0">
                <a:solidFill>
                  <a:srgbClr val="70AD47"/>
                </a:solidFill>
              </a:rPr>
              <a:t> </a:t>
            </a:r>
            <a:r>
              <a:rPr lang="en-US" sz="1200" dirty="0" err="1">
                <a:solidFill>
                  <a:srgbClr val="70AD47"/>
                </a:solidFill>
              </a:rPr>
              <a:t>tus</a:t>
            </a:r>
            <a:r>
              <a:rPr lang="en-US" sz="1200" dirty="0">
                <a:solidFill>
                  <a:srgbClr val="70AD47"/>
                </a:solidFill>
              </a:rPr>
              <a:t> me </a:t>
            </a:r>
            <a:r>
              <a:rPr lang="en-US" sz="1200" dirty="0" err="1">
                <a:solidFill>
                  <a:srgbClr val="70AD47"/>
                </a:solidFill>
              </a:rPr>
              <a:t>nyuam</a:t>
            </a:r>
            <a:r>
              <a:rPr lang="en-US" sz="1200" dirty="0">
                <a:solidFill>
                  <a:srgbClr val="70AD47"/>
                </a:solidFill>
              </a:rPr>
              <a:t> </a:t>
            </a:r>
            <a:r>
              <a:rPr lang="en-US" sz="1200" dirty="0" err="1">
                <a:solidFill>
                  <a:srgbClr val="70AD47"/>
                </a:solidFill>
              </a:rPr>
              <a:t>yuav</a:t>
            </a:r>
            <a:r>
              <a:rPr lang="en-US" sz="1200" dirty="0">
                <a:solidFill>
                  <a:srgbClr val="70AD47"/>
                </a:solidFill>
              </a:rPr>
              <a:t> </a:t>
            </a:r>
            <a:r>
              <a:rPr lang="en-US" sz="1200" dirty="0" err="1">
                <a:solidFill>
                  <a:srgbClr val="70AD47"/>
                </a:solidFill>
              </a:rPr>
              <a:t>kawm</a:t>
            </a:r>
            <a:r>
              <a:rPr lang="en-US" sz="1200" dirty="0">
                <a:solidFill>
                  <a:srgbClr val="70AD47"/>
                </a:solidFill>
              </a:rPr>
              <a:t> tau zoo </a:t>
            </a:r>
            <a:r>
              <a:rPr lang="en-US" sz="1200" dirty="0" err="1">
                <a:solidFill>
                  <a:srgbClr val="70AD47"/>
                </a:solidFill>
              </a:rPr>
              <a:t>thiab</a:t>
            </a:r>
            <a:r>
              <a:rPr lang="en-US" sz="1200" dirty="0">
                <a:solidFill>
                  <a:srgbClr val="70AD47"/>
                </a:solidFill>
              </a:rPr>
              <a:t> </a:t>
            </a:r>
            <a:r>
              <a:rPr lang="en-US" sz="1200" dirty="0" err="1">
                <a:solidFill>
                  <a:srgbClr val="70AD47"/>
                </a:solidFill>
              </a:rPr>
              <a:t>vam</a:t>
            </a:r>
            <a:r>
              <a:rPr lang="en-US" sz="1200" dirty="0">
                <a:solidFill>
                  <a:srgbClr val="70AD47"/>
                </a:solidFill>
              </a:rPr>
              <a:t> </a:t>
            </a:r>
            <a:r>
              <a:rPr lang="en-US" sz="1200" dirty="0" err="1">
                <a:solidFill>
                  <a:srgbClr val="70AD47"/>
                </a:solidFill>
              </a:rPr>
              <a:t>meej</a:t>
            </a:r>
            <a:r>
              <a:rPr lang="en-US" sz="1200" dirty="0">
                <a:solidFill>
                  <a:srgbClr val="70AD47"/>
                </a:solidFill>
              </a:rPr>
              <a:t> </a:t>
            </a:r>
            <a:r>
              <a:rPr lang="en-US" sz="1200" dirty="0" err="1">
                <a:solidFill>
                  <a:srgbClr val="70AD47"/>
                </a:solidFill>
              </a:rPr>
              <a:t>mus</a:t>
            </a:r>
            <a:r>
              <a:rPr lang="en-US" sz="1200" dirty="0">
                <a:solidFill>
                  <a:srgbClr val="70AD47"/>
                </a:solidFill>
              </a:rPr>
              <a:t> </a:t>
            </a:r>
            <a:r>
              <a:rPr lang="en-US" sz="1200" dirty="0" err="1">
                <a:solidFill>
                  <a:srgbClr val="70AD47"/>
                </a:solidFill>
              </a:rPr>
              <a:t>lawm</a:t>
            </a:r>
            <a:r>
              <a:rPr lang="en-US" sz="1200" dirty="0">
                <a:solidFill>
                  <a:srgbClr val="70AD47"/>
                </a:solidFill>
              </a:rPr>
              <a:t> tom </a:t>
            </a:r>
            <a:r>
              <a:rPr lang="en-US" sz="1200" dirty="0" err="1">
                <a:solidFill>
                  <a:srgbClr val="70AD47"/>
                </a:solidFill>
              </a:rPr>
              <a:t>ntej</a:t>
            </a:r>
            <a:r>
              <a:rPr lang="en-US" sz="1200" dirty="0">
                <a:solidFill>
                  <a:srgbClr val="70AD47"/>
                </a:solidFill>
              </a:rPr>
              <a:t>.</a:t>
            </a:r>
            <a:endParaRPr dirty="0"/>
          </a:p>
          <a:p>
            <a:pPr marL="0" marR="0" lvl="0" indent="0" algn="l" rtl="0">
              <a:lnSpc>
                <a:spcPct val="100000"/>
              </a:lnSpc>
              <a:spcBef>
                <a:spcPts val="0"/>
              </a:spcBef>
              <a:spcAft>
                <a:spcPts val="0"/>
              </a:spcAft>
              <a:buClr>
                <a:schemeClr val="dk1"/>
              </a:buClr>
              <a:buSzPts val="1100"/>
              <a:buFont typeface="Calibri"/>
              <a:buNone/>
            </a:pPr>
            <a:r>
              <a:rPr lang="en-US" dirty="0" err="1">
                <a:solidFill>
                  <a:srgbClr val="FF0000"/>
                </a:solidFill>
              </a:rPr>
              <a:t>Nws</a:t>
            </a:r>
            <a:r>
              <a:rPr lang="en-US" dirty="0">
                <a:solidFill>
                  <a:srgbClr val="FF0000"/>
                </a:solidFill>
              </a:rPr>
              <a:t> </a:t>
            </a:r>
            <a:r>
              <a:rPr lang="en-US" dirty="0" err="1">
                <a:solidFill>
                  <a:srgbClr val="FF0000"/>
                </a:solidFill>
              </a:rPr>
              <a:t>tseem</a:t>
            </a:r>
            <a:r>
              <a:rPr lang="en-US" dirty="0">
                <a:solidFill>
                  <a:srgbClr val="FF0000"/>
                </a:solidFill>
              </a:rPr>
              <a:t> </a:t>
            </a:r>
            <a:r>
              <a:rPr lang="en-US" dirty="0" err="1">
                <a:solidFill>
                  <a:srgbClr val="FF0000"/>
                </a:solidFill>
              </a:rPr>
              <a:t>ceeb</a:t>
            </a:r>
            <a:r>
              <a:rPr lang="en-US" dirty="0">
                <a:solidFill>
                  <a:srgbClr val="FF0000"/>
                </a:solidFill>
              </a:rPr>
              <a:t> </a:t>
            </a:r>
            <a:r>
              <a:rPr lang="en-US" dirty="0" err="1">
                <a:solidFill>
                  <a:srgbClr val="FF0000"/>
                </a:solidFill>
              </a:rPr>
              <a:t>rau</a:t>
            </a:r>
            <a:r>
              <a:rPr lang="en-US" dirty="0">
                <a:solidFill>
                  <a:srgbClr val="FF0000"/>
                </a:solidFill>
              </a:rPr>
              <a:t> </a:t>
            </a:r>
            <a:r>
              <a:rPr lang="en-US" dirty="0" err="1">
                <a:solidFill>
                  <a:srgbClr val="FF0000"/>
                </a:solidFill>
              </a:rPr>
              <a:t>tsev</a:t>
            </a:r>
            <a:r>
              <a:rPr lang="en-US" dirty="0">
                <a:solidFill>
                  <a:srgbClr val="FF0000"/>
                </a:solidFill>
              </a:rPr>
              <a:t> </a:t>
            </a:r>
            <a:r>
              <a:rPr lang="en-US" dirty="0" err="1">
                <a:solidFill>
                  <a:srgbClr val="FF0000"/>
                </a:solidFill>
              </a:rPr>
              <a:t>neeg</a:t>
            </a:r>
            <a:r>
              <a:rPr lang="en-US" dirty="0">
                <a:solidFill>
                  <a:srgbClr val="FF0000"/>
                </a:solidFill>
              </a:rPr>
              <a:t> </a:t>
            </a:r>
            <a:r>
              <a:rPr lang="en-US" dirty="0" err="1">
                <a:solidFill>
                  <a:srgbClr val="FF0000"/>
                </a:solidFill>
              </a:rPr>
              <a:t>thiab</a:t>
            </a:r>
            <a:r>
              <a:rPr lang="en-US" dirty="0">
                <a:solidFill>
                  <a:srgbClr val="FF0000"/>
                </a:solidFill>
              </a:rPr>
              <a:t> </a:t>
            </a:r>
            <a:r>
              <a:rPr lang="en-US" dirty="0" err="1">
                <a:solidFill>
                  <a:srgbClr val="FF0000"/>
                </a:solidFill>
              </a:rPr>
              <a:t>tej</a:t>
            </a:r>
            <a:r>
              <a:rPr lang="en-US" dirty="0">
                <a:solidFill>
                  <a:srgbClr val="FF0000"/>
                </a:solidFill>
              </a:rPr>
              <a:t> </a:t>
            </a:r>
            <a:r>
              <a:rPr lang="en-US" dirty="0" err="1">
                <a:solidFill>
                  <a:srgbClr val="FF0000"/>
                </a:solidFill>
              </a:rPr>
              <a:t>niam</a:t>
            </a:r>
            <a:r>
              <a:rPr lang="en-US" dirty="0">
                <a:solidFill>
                  <a:srgbClr val="FF0000"/>
                </a:solidFill>
              </a:rPr>
              <a:t> </a:t>
            </a:r>
            <a:r>
              <a:rPr lang="en-US" dirty="0" err="1">
                <a:solidFill>
                  <a:srgbClr val="FF0000"/>
                </a:solidFill>
              </a:rPr>
              <a:t>tej</a:t>
            </a:r>
            <a:r>
              <a:rPr lang="en-US" dirty="0">
                <a:solidFill>
                  <a:srgbClr val="FF0000"/>
                </a:solidFill>
              </a:rPr>
              <a:t> </a:t>
            </a:r>
            <a:r>
              <a:rPr lang="en-US" dirty="0" err="1">
                <a:solidFill>
                  <a:srgbClr val="FF0000"/>
                </a:solidFill>
              </a:rPr>
              <a:t>txiv</a:t>
            </a:r>
            <a:r>
              <a:rPr lang="en-US" dirty="0">
                <a:solidFill>
                  <a:srgbClr val="FF0000"/>
                </a:solidFill>
              </a:rPr>
              <a:t> los </a:t>
            </a:r>
            <a:r>
              <a:rPr lang="en-US" dirty="0" err="1">
                <a:solidFill>
                  <a:srgbClr val="FF0000"/>
                </a:solidFill>
              </a:rPr>
              <a:t>siv</a:t>
            </a:r>
            <a:r>
              <a:rPr lang="en-US" dirty="0">
                <a:solidFill>
                  <a:srgbClr val="FF0000"/>
                </a:solidFill>
              </a:rPr>
              <a:t> </a:t>
            </a:r>
            <a:r>
              <a:rPr lang="en-US" dirty="0" err="1">
                <a:solidFill>
                  <a:srgbClr val="FF0000"/>
                </a:solidFill>
              </a:rPr>
              <a:t>koom</a:t>
            </a:r>
            <a:r>
              <a:rPr lang="en-US" dirty="0">
                <a:solidFill>
                  <a:srgbClr val="FF0000"/>
                </a:solidFill>
              </a:rPr>
              <a:t> </a:t>
            </a:r>
            <a:r>
              <a:rPr lang="en-US" dirty="0" err="1">
                <a:solidFill>
                  <a:srgbClr val="FF0000"/>
                </a:solidFill>
              </a:rPr>
              <a:t>tes</a:t>
            </a:r>
            <a:r>
              <a:rPr lang="en-US" dirty="0">
                <a:solidFill>
                  <a:srgbClr val="FF0000"/>
                </a:solidFill>
              </a:rPr>
              <a:t> </a:t>
            </a:r>
            <a:r>
              <a:rPr lang="en-US" dirty="0" err="1">
                <a:solidFill>
                  <a:srgbClr val="FF0000"/>
                </a:solidFill>
              </a:rPr>
              <a:t>txhawb</a:t>
            </a:r>
            <a:r>
              <a:rPr lang="en-US" dirty="0">
                <a:solidFill>
                  <a:srgbClr val="FF0000"/>
                </a:solidFill>
              </a:rPr>
              <a:t> </a:t>
            </a:r>
            <a:r>
              <a:rPr lang="en-US" dirty="0" err="1">
                <a:solidFill>
                  <a:srgbClr val="FF0000"/>
                </a:solidFill>
              </a:rPr>
              <a:t>tus</a:t>
            </a:r>
            <a:r>
              <a:rPr lang="en-US" dirty="0">
                <a:solidFill>
                  <a:srgbClr val="FF0000"/>
                </a:solidFill>
              </a:rPr>
              <a:t> me </a:t>
            </a:r>
            <a:r>
              <a:rPr lang="en-US" dirty="0" err="1">
                <a:solidFill>
                  <a:srgbClr val="FF0000"/>
                </a:solidFill>
              </a:rPr>
              <a:t>nyuam</a:t>
            </a:r>
            <a:r>
              <a:rPr lang="en-US" dirty="0">
                <a:solidFill>
                  <a:srgbClr val="FF0000"/>
                </a:solidFill>
              </a:rPr>
              <a:t> </a:t>
            </a:r>
            <a:r>
              <a:rPr lang="en-US" dirty="0" err="1">
                <a:solidFill>
                  <a:srgbClr val="FF0000"/>
                </a:solidFill>
              </a:rPr>
              <a:t>txoj</a:t>
            </a:r>
            <a:r>
              <a:rPr lang="en-US" dirty="0">
                <a:solidFill>
                  <a:srgbClr val="FF0000"/>
                </a:solidFill>
              </a:rPr>
              <a:t> </a:t>
            </a:r>
            <a:r>
              <a:rPr lang="en-US" dirty="0" err="1">
                <a:solidFill>
                  <a:srgbClr val="FF0000"/>
                </a:solidFill>
              </a:rPr>
              <a:t>kev</a:t>
            </a:r>
            <a:r>
              <a:rPr lang="en-US" dirty="0">
                <a:solidFill>
                  <a:srgbClr val="FF0000"/>
                </a:solidFill>
              </a:rPr>
              <a:t> </a:t>
            </a:r>
            <a:r>
              <a:rPr lang="en-US" dirty="0" err="1">
                <a:solidFill>
                  <a:srgbClr val="FF0000"/>
                </a:solidFill>
              </a:rPr>
              <a:t>kawm</a:t>
            </a:r>
            <a:r>
              <a:rPr lang="en-US" dirty="0">
                <a:solidFill>
                  <a:srgbClr val="FF0000"/>
                </a:solidFill>
              </a:rPr>
              <a:t> </a:t>
            </a:r>
            <a:r>
              <a:rPr lang="en-US" dirty="0" err="1">
                <a:solidFill>
                  <a:srgbClr val="FF0000"/>
                </a:solidFill>
              </a:rPr>
              <a:t>ntawv</a:t>
            </a:r>
            <a:r>
              <a:rPr lang="en-US" dirty="0">
                <a:solidFill>
                  <a:srgbClr val="FF0000"/>
                </a:solidFill>
              </a:rPr>
              <a:t>.  Kev </a:t>
            </a:r>
            <a:r>
              <a:rPr lang="en-US" dirty="0" err="1">
                <a:solidFill>
                  <a:srgbClr val="FF0000"/>
                </a:solidFill>
              </a:rPr>
              <a:t>siv</a:t>
            </a:r>
            <a:r>
              <a:rPr lang="en-US" dirty="0">
                <a:solidFill>
                  <a:srgbClr val="FF0000"/>
                </a:solidFill>
              </a:rPr>
              <a:t> </a:t>
            </a:r>
            <a:r>
              <a:rPr lang="en-US" dirty="0" err="1">
                <a:solidFill>
                  <a:srgbClr val="FF0000"/>
                </a:solidFill>
              </a:rPr>
              <a:t>koom</a:t>
            </a:r>
            <a:r>
              <a:rPr lang="en-US" dirty="0">
                <a:solidFill>
                  <a:srgbClr val="FF0000"/>
                </a:solidFill>
              </a:rPr>
              <a:t> </a:t>
            </a:r>
            <a:r>
              <a:rPr lang="en-US" dirty="0" err="1">
                <a:solidFill>
                  <a:srgbClr val="FF0000"/>
                </a:solidFill>
              </a:rPr>
              <a:t>tes</a:t>
            </a:r>
            <a:r>
              <a:rPr lang="en-US" dirty="0">
                <a:solidFill>
                  <a:srgbClr val="FF0000"/>
                </a:solidFill>
              </a:rPr>
              <a:t>  </a:t>
            </a:r>
            <a:r>
              <a:rPr lang="en-US" dirty="0" err="1">
                <a:solidFill>
                  <a:srgbClr val="FF0000"/>
                </a:solidFill>
              </a:rPr>
              <a:t>txhawb</a:t>
            </a:r>
            <a:r>
              <a:rPr lang="en-US" dirty="0">
                <a:solidFill>
                  <a:srgbClr val="FF0000"/>
                </a:solidFill>
              </a:rPr>
              <a:t> no </a:t>
            </a:r>
            <a:r>
              <a:rPr lang="en-US" dirty="0" err="1">
                <a:solidFill>
                  <a:srgbClr val="FF0000"/>
                </a:solidFill>
              </a:rPr>
              <a:t>txhais</a:t>
            </a:r>
            <a:r>
              <a:rPr lang="en-US" dirty="0">
                <a:solidFill>
                  <a:srgbClr val="FF0000"/>
                </a:solidFill>
              </a:rPr>
              <a:t> tau </a:t>
            </a:r>
            <a:r>
              <a:rPr lang="en-US" dirty="0" err="1">
                <a:solidFill>
                  <a:srgbClr val="FF0000"/>
                </a:solidFill>
              </a:rPr>
              <a:t>tias</a:t>
            </a:r>
            <a:r>
              <a:rPr lang="en-US" dirty="0">
                <a:solidFill>
                  <a:srgbClr val="FF0000"/>
                </a:solidFill>
              </a:rPr>
              <a:t> </a:t>
            </a:r>
            <a:r>
              <a:rPr lang="en-US" dirty="0" err="1">
                <a:solidFill>
                  <a:srgbClr val="FF0000"/>
                </a:solidFill>
              </a:rPr>
              <a:t>Ib</a:t>
            </a:r>
            <a:r>
              <a:rPr lang="en-US" dirty="0">
                <a:solidFill>
                  <a:srgbClr val="FF0000"/>
                </a:solidFill>
              </a:rPr>
              <a:t> </a:t>
            </a:r>
            <a:r>
              <a:rPr lang="en-US" dirty="0" err="1">
                <a:solidFill>
                  <a:srgbClr val="FF0000"/>
                </a:solidFill>
              </a:rPr>
              <a:t>qhov</a:t>
            </a:r>
            <a:r>
              <a:rPr lang="en-US" dirty="0">
                <a:solidFill>
                  <a:srgbClr val="FF0000"/>
                </a:solidFill>
              </a:rPr>
              <a:t> </a:t>
            </a:r>
            <a:r>
              <a:rPr lang="en-US" dirty="0" err="1">
                <a:solidFill>
                  <a:srgbClr val="FF0000"/>
                </a:solidFill>
              </a:rPr>
              <a:t>koj</a:t>
            </a:r>
            <a:r>
              <a:rPr lang="en-US" dirty="0">
                <a:solidFill>
                  <a:srgbClr val="FF0000"/>
                </a:solidFill>
              </a:rPr>
              <a:t> </a:t>
            </a:r>
            <a:r>
              <a:rPr lang="en-US" dirty="0" err="1">
                <a:solidFill>
                  <a:srgbClr val="FF0000"/>
                </a:solidFill>
              </a:rPr>
              <a:t>txaus</a:t>
            </a:r>
            <a:r>
              <a:rPr lang="en-US" dirty="0">
                <a:solidFill>
                  <a:srgbClr val="FF0000"/>
                </a:solidFill>
              </a:rPr>
              <a:t> </a:t>
            </a:r>
            <a:r>
              <a:rPr lang="en-US" dirty="0" err="1">
                <a:solidFill>
                  <a:srgbClr val="FF0000"/>
                </a:solidFill>
              </a:rPr>
              <a:t>siab</a:t>
            </a:r>
            <a:r>
              <a:rPr lang="en-US" dirty="0">
                <a:solidFill>
                  <a:srgbClr val="FF0000"/>
                </a:solidFill>
              </a:rPr>
              <a:t> </a:t>
            </a:r>
            <a:r>
              <a:rPr lang="en-US" dirty="0" err="1">
                <a:solidFill>
                  <a:srgbClr val="FF0000"/>
                </a:solidFill>
              </a:rPr>
              <a:t>uas</a:t>
            </a:r>
            <a:r>
              <a:rPr lang="en-US" dirty="0">
                <a:solidFill>
                  <a:srgbClr val="FF0000"/>
                </a:solidFill>
              </a:rPr>
              <a:t> </a:t>
            </a:r>
            <a:r>
              <a:rPr lang="en-US" dirty="0" err="1">
                <a:solidFill>
                  <a:srgbClr val="FF0000"/>
                </a:solidFill>
              </a:rPr>
              <a:t>koj</a:t>
            </a:r>
            <a:r>
              <a:rPr lang="en-US" dirty="0">
                <a:solidFill>
                  <a:srgbClr val="FF0000"/>
                </a:solidFill>
              </a:rPr>
              <a:t> </a:t>
            </a:r>
            <a:r>
              <a:rPr lang="en-US" dirty="0" err="1">
                <a:solidFill>
                  <a:srgbClr val="FF0000"/>
                </a:solidFill>
              </a:rPr>
              <a:t>muab</a:t>
            </a:r>
            <a:r>
              <a:rPr lang="en-US" dirty="0">
                <a:solidFill>
                  <a:srgbClr val="FF0000"/>
                </a:solidFill>
              </a:rPr>
              <a:t> tag </a:t>
            </a:r>
            <a:r>
              <a:rPr lang="en-US" dirty="0" err="1">
                <a:solidFill>
                  <a:srgbClr val="FF0000"/>
                </a:solidFill>
              </a:rPr>
              <a:t>nrho</a:t>
            </a:r>
            <a:r>
              <a:rPr lang="en-US" dirty="0">
                <a:solidFill>
                  <a:srgbClr val="FF0000"/>
                </a:solidFill>
              </a:rPr>
              <a:t> </a:t>
            </a:r>
            <a:r>
              <a:rPr lang="en-US" dirty="0" err="1">
                <a:solidFill>
                  <a:srgbClr val="FF0000"/>
                </a:solidFill>
              </a:rPr>
              <a:t>koj</a:t>
            </a:r>
            <a:r>
              <a:rPr lang="en-US" dirty="0">
                <a:solidFill>
                  <a:srgbClr val="FF0000"/>
                </a:solidFill>
              </a:rPr>
              <a:t> </a:t>
            </a:r>
            <a:r>
              <a:rPr lang="en-US" dirty="0" err="1">
                <a:solidFill>
                  <a:srgbClr val="FF0000"/>
                </a:solidFill>
              </a:rPr>
              <a:t>lub</a:t>
            </a:r>
            <a:r>
              <a:rPr lang="en-US" dirty="0">
                <a:solidFill>
                  <a:srgbClr val="FF0000"/>
                </a:solidFill>
              </a:rPr>
              <a:t> </a:t>
            </a:r>
            <a:r>
              <a:rPr lang="en-US" dirty="0" err="1">
                <a:solidFill>
                  <a:srgbClr val="FF0000"/>
                </a:solidFill>
              </a:rPr>
              <a:t>siab</a:t>
            </a:r>
            <a:r>
              <a:rPr lang="en-US" dirty="0">
                <a:solidFill>
                  <a:srgbClr val="FF0000"/>
                </a:solidFill>
              </a:rPr>
              <a:t> </a:t>
            </a:r>
            <a:r>
              <a:rPr lang="en-US" dirty="0" err="1">
                <a:solidFill>
                  <a:srgbClr val="FF0000"/>
                </a:solidFill>
              </a:rPr>
              <a:t>lub</a:t>
            </a:r>
            <a:r>
              <a:rPr lang="en-US" dirty="0">
                <a:solidFill>
                  <a:srgbClr val="FF0000"/>
                </a:solidFill>
              </a:rPr>
              <a:t> </a:t>
            </a:r>
            <a:r>
              <a:rPr lang="en-US" dirty="0" err="1">
                <a:solidFill>
                  <a:srgbClr val="FF0000"/>
                </a:solidFill>
              </a:rPr>
              <a:t>ntsws</a:t>
            </a:r>
            <a:r>
              <a:rPr lang="en-US" dirty="0">
                <a:solidFill>
                  <a:srgbClr val="FF0000"/>
                </a:solidFill>
              </a:rPr>
              <a:t> </a:t>
            </a:r>
            <a:r>
              <a:rPr lang="en-US" dirty="0" err="1">
                <a:solidFill>
                  <a:srgbClr val="FF0000"/>
                </a:solidFill>
              </a:rPr>
              <a:t>tso</a:t>
            </a:r>
            <a:r>
              <a:rPr lang="en-US" dirty="0">
                <a:solidFill>
                  <a:srgbClr val="FF0000"/>
                </a:solidFill>
              </a:rPr>
              <a:t> </a:t>
            </a:r>
            <a:r>
              <a:rPr lang="en-US" dirty="0" err="1">
                <a:solidFill>
                  <a:srgbClr val="FF0000"/>
                </a:solidFill>
              </a:rPr>
              <a:t>rau</a:t>
            </a:r>
            <a:r>
              <a:rPr lang="en-US" dirty="0">
                <a:solidFill>
                  <a:srgbClr val="FF0000"/>
                </a:solidFill>
              </a:rPr>
              <a:t> </a:t>
            </a:r>
            <a:r>
              <a:rPr lang="en-US" dirty="0" err="1">
                <a:solidFill>
                  <a:srgbClr val="FF0000"/>
                </a:solidFill>
              </a:rPr>
              <a:t>ntawd</a:t>
            </a:r>
            <a:r>
              <a:rPr lang="en-US" dirty="0">
                <a:solidFill>
                  <a:srgbClr val="FF0000"/>
                </a:solidFill>
              </a:rPr>
              <a:t>--tib yam li </a:t>
            </a:r>
            <a:r>
              <a:rPr lang="en-US" dirty="0" err="1">
                <a:solidFill>
                  <a:srgbClr val="FF0000"/>
                </a:solidFill>
              </a:rPr>
              <a:t>cov</a:t>
            </a:r>
            <a:r>
              <a:rPr lang="en-US" dirty="0">
                <a:solidFill>
                  <a:srgbClr val="FF0000"/>
                </a:solidFill>
              </a:rPr>
              <a:t> </a:t>
            </a:r>
            <a:r>
              <a:rPr lang="en-US" dirty="0" err="1">
                <a:solidFill>
                  <a:srgbClr val="FF0000"/>
                </a:solidFill>
              </a:rPr>
              <a:t>lus</a:t>
            </a:r>
            <a:r>
              <a:rPr lang="en-US" dirty="0">
                <a:solidFill>
                  <a:srgbClr val="FF0000"/>
                </a:solidFill>
              </a:rPr>
              <a:t> </a:t>
            </a:r>
            <a:r>
              <a:rPr lang="en-US" dirty="0" err="1">
                <a:solidFill>
                  <a:srgbClr val="FF0000"/>
                </a:solidFill>
              </a:rPr>
              <a:t>yus</a:t>
            </a:r>
            <a:r>
              <a:rPr lang="en-US" dirty="0">
                <a:solidFill>
                  <a:srgbClr val="FF0000"/>
                </a:solidFill>
              </a:rPr>
              <a:t> </a:t>
            </a:r>
            <a:r>
              <a:rPr lang="en-US" dirty="0" err="1">
                <a:solidFill>
                  <a:srgbClr val="FF0000"/>
                </a:solidFill>
              </a:rPr>
              <a:t>siv</a:t>
            </a:r>
            <a:r>
              <a:rPr lang="en-US" dirty="0">
                <a:solidFill>
                  <a:srgbClr val="FF0000"/>
                </a:solidFill>
              </a:rPr>
              <a:t> </a:t>
            </a:r>
            <a:r>
              <a:rPr lang="en-US" dirty="0" err="1">
                <a:solidFill>
                  <a:srgbClr val="FF0000"/>
                </a:solidFill>
              </a:rPr>
              <a:t>thaum</a:t>
            </a:r>
            <a:r>
              <a:rPr lang="en-US" dirty="0">
                <a:solidFill>
                  <a:srgbClr val="FF0000"/>
                </a:solidFill>
              </a:rPr>
              <a:t> </a:t>
            </a:r>
            <a:r>
              <a:rPr lang="en-US" dirty="0" err="1">
                <a:solidFill>
                  <a:srgbClr val="FF0000"/>
                </a:solidFill>
              </a:rPr>
              <a:t>yus</a:t>
            </a:r>
            <a:r>
              <a:rPr lang="en-US" dirty="0">
                <a:solidFill>
                  <a:srgbClr val="FF0000"/>
                </a:solidFill>
              </a:rPr>
              <a:t> </a:t>
            </a:r>
            <a:r>
              <a:rPr lang="en-US" dirty="0" err="1">
                <a:solidFill>
                  <a:srgbClr val="FF0000"/>
                </a:solidFill>
              </a:rPr>
              <a:t>sau</a:t>
            </a:r>
            <a:r>
              <a:rPr lang="en-US" dirty="0">
                <a:solidFill>
                  <a:srgbClr val="FF0000"/>
                </a:solidFill>
              </a:rPr>
              <a:t> </a:t>
            </a:r>
            <a:r>
              <a:rPr lang="en-US" dirty="0" err="1">
                <a:solidFill>
                  <a:srgbClr val="FF0000"/>
                </a:solidFill>
              </a:rPr>
              <a:t>siab</a:t>
            </a:r>
            <a:r>
              <a:rPr lang="en-US" dirty="0">
                <a:solidFill>
                  <a:srgbClr val="FF0000"/>
                </a:solidFill>
              </a:rPr>
              <a:t> </a:t>
            </a:r>
            <a:r>
              <a:rPr lang="en-US" dirty="0" err="1">
                <a:solidFill>
                  <a:srgbClr val="FF0000"/>
                </a:solidFill>
              </a:rPr>
              <a:t>hlo</a:t>
            </a:r>
            <a:r>
              <a:rPr lang="en-US" dirty="0">
                <a:solidFill>
                  <a:srgbClr val="FF0000"/>
                </a:solidFill>
              </a:rPr>
              <a:t> </a:t>
            </a:r>
            <a:r>
              <a:rPr lang="en-US" dirty="0" err="1">
                <a:solidFill>
                  <a:srgbClr val="FF0000"/>
                </a:solidFill>
              </a:rPr>
              <a:t>yuav</a:t>
            </a:r>
            <a:r>
              <a:rPr lang="en-US" dirty="0">
                <a:solidFill>
                  <a:srgbClr val="FF0000"/>
                </a:solidFill>
              </a:rPr>
              <a:t> sib </a:t>
            </a:r>
            <a:r>
              <a:rPr lang="en-US" dirty="0" err="1">
                <a:solidFill>
                  <a:srgbClr val="FF0000"/>
                </a:solidFill>
              </a:rPr>
              <a:t>sau</a:t>
            </a:r>
            <a:r>
              <a:rPr lang="en-US" dirty="0">
                <a:solidFill>
                  <a:srgbClr val="FF0000"/>
                </a:solidFill>
              </a:rPr>
              <a:t> los </a:t>
            </a:r>
            <a:r>
              <a:rPr lang="en-US" dirty="0" err="1">
                <a:solidFill>
                  <a:srgbClr val="FF0000"/>
                </a:solidFill>
              </a:rPr>
              <a:t>ua</a:t>
            </a:r>
            <a:r>
              <a:rPr lang="en-US" dirty="0">
                <a:solidFill>
                  <a:srgbClr val="FF0000"/>
                </a:solidFill>
              </a:rPr>
              <a:t> </a:t>
            </a:r>
            <a:r>
              <a:rPr lang="en-US" dirty="0" err="1">
                <a:solidFill>
                  <a:srgbClr val="FF0000"/>
                </a:solidFill>
              </a:rPr>
              <a:t>ib</a:t>
            </a:r>
            <a:r>
              <a:rPr lang="en-US" dirty="0">
                <a:solidFill>
                  <a:srgbClr val="FF0000"/>
                </a:solidFill>
              </a:rPr>
              <a:t> </a:t>
            </a:r>
            <a:r>
              <a:rPr lang="en-US" dirty="0" err="1">
                <a:solidFill>
                  <a:srgbClr val="FF0000"/>
                </a:solidFill>
              </a:rPr>
              <a:t>lub</a:t>
            </a:r>
            <a:r>
              <a:rPr lang="en-US" dirty="0">
                <a:solidFill>
                  <a:srgbClr val="FF0000"/>
                </a:solidFill>
              </a:rPr>
              <a:t> </a:t>
            </a:r>
            <a:r>
              <a:rPr lang="en-US" dirty="0" err="1">
                <a:solidFill>
                  <a:srgbClr val="FF0000"/>
                </a:solidFill>
              </a:rPr>
              <a:t>neej</a:t>
            </a:r>
            <a:r>
              <a:rPr lang="en-US" dirty="0">
                <a:solidFill>
                  <a:srgbClr val="FF0000"/>
                </a:solidFill>
              </a:rPr>
              <a:t> </a:t>
            </a:r>
            <a:r>
              <a:rPr lang="en-US" dirty="0" err="1">
                <a:solidFill>
                  <a:srgbClr val="FF0000"/>
                </a:solidFill>
              </a:rPr>
              <a:t>uab</a:t>
            </a:r>
            <a:r>
              <a:rPr lang="en-US" dirty="0">
                <a:solidFill>
                  <a:srgbClr val="FF0000"/>
                </a:solidFill>
              </a:rPr>
              <a:t> </a:t>
            </a:r>
            <a:r>
              <a:rPr lang="en-US" dirty="0" err="1">
                <a:solidFill>
                  <a:srgbClr val="FF0000"/>
                </a:solidFill>
              </a:rPr>
              <a:t>yig</a:t>
            </a:r>
            <a:r>
              <a:rPr lang="en-US" dirty="0">
                <a:solidFill>
                  <a:srgbClr val="FF0000"/>
                </a:solidFill>
              </a:rPr>
              <a:t> </a:t>
            </a:r>
            <a:r>
              <a:rPr lang="en-US" dirty="0" err="1">
                <a:solidFill>
                  <a:srgbClr val="FF0000"/>
                </a:solidFill>
              </a:rPr>
              <a:t>ua</a:t>
            </a:r>
            <a:r>
              <a:rPr lang="en-US" dirty="0">
                <a:solidFill>
                  <a:srgbClr val="FF0000"/>
                </a:solidFill>
              </a:rPr>
              <a:t> </a:t>
            </a:r>
            <a:r>
              <a:rPr lang="en-US" dirty="0" err="1">
                <a:solidFill>
                  <a:srgbClr val="FF0000"/>
                </a:solidFill>
              </a:rPr>
              <a:t>ke</a:t>
            </a:r>
            <a:r>
              <a:rPr lang="en-US" dirty="0">
                <a:solidFill>
                  <a:srgbClr val="FF0000"/>
                </a:solidFill>
              </a:rPr>
              <a:t> </a:t>
            </a:r>
            <a:r>
              <a:rPr lang="en-US" dirty="0" err="1">
                <a:solidFill>
                  <a:srgbClr val="FF0000"/>
                </a:solidFill>
              </a:rPr>
              <a:t>mus</a:t>
            </a:r>
            <a:r>
              <a:rPr lang="en-US" dirty="0">
                <a:solidFill>
                  <a:srgbClr val="FF0000"/>
                </a:solidFill>
              </a:rPr>
              <a:t> </a:t>
            </a:r>
            <a:r>
              <a:rPr lang="en-US" dirty="0" err="1">
                <a:solidFill>
                  <a:srgbClr val="FF0000"/>
                </a:solidFill>
              </a:rPr>
              <a:t>txog</a:t>
            </a:r>
            <a:r>
              <a:rPr lang="en-US" dirty="0">
                <a:solidFill>
                  <a:srgbClr val="FF0000"/>
                </a:solidFill>
              </a:rPr>
              <a:t> </a:t>
            </a:r>
            <a:r>
              <a:rPr lang="en-US" dirty="0" err="1">
                <a:solidFill>
                  <a:srgbClr val="FF0000"/>
                </a:solidFill>
              </a:rPr>
              <a:t>hnub</a:t>
            </a:r>
            <a:r>
              <a:rPr lang="en-US" dirty="0">
                <a:solidFill>
                  <a:srgbClr val="FF0000"/>
                </a:solidFill>
              </a:rPr>
              <a:t> </a:t>
            </a:r>
            <a:r>
              <a:rPr lang="en-US" dirty="0" err="1">
                <a:solidFill>
                  <a:srgbClr val="FF0000"/>
                </a:solidFill>
              </a:rPr>
              <a:t>kawg</a:t>
            </a:r>
            <a:r>
              <a:rPr lang="en-US" dirty="0">
                <a:solidFill>
                  <a:srgbClr val="FF0000"/>
                </a:solidFill>
              </a:rPr>
              <a:t>.  </a:t>
            </a:r>
            <a:r>
              <a:rPr lang="en-US" dirty="0" err="1">
                <a:solidFill>
                  <a:srgbClr val="FF0000"/>
                </a:solidFill>
              </a:rPr>
              <a:t>Ces</a:t>
            </a:r>
            <a:r>
              <a:rPr lang="en-US" dirty="0">
                <a:solidFill>
                  <a:srgbClr val="FF0000"/>
                </a:solidFill>
              </a:rPr>
              <a:t> </a:t>
            </a:r>
            <a:r>
              <a:rPr lang="en-US" dirty="0" err="1">
                <a:solidFill>
                  <a:srgbClr val="FF0000"/>
                </a:solidFill>
              </a:rPr>
              <a:t>yog</a:t>
            </a:r>
            <a:r>
              <a:rPr lang="en-US" dirty="0">
                <a:solidFill>
                  <a:srgbClr val="FF0000"/>
                </a:solidFill>
              </a:rPr>
              <a:t> </a:t>
            </a:r>
            <a:r>
              <a:rPr lang="en-US" dirty="0" err="1">
                <a:solidFill>
                  <a:srgbClr val="FF0000"/>
                </a:solidFill>
              </a:rPr>
              <a:t>yus</a:t>
            </a:r>
            <a:r>
              <a:rPr lang="en-US" dirty="0">
                <a:solidFill>
                  <a:srgbClr val="FF0000"/>
                </a:solidFill>
              </a:rPr>
              <a:t> tau </a:t>
            </a:r>
            <a:r>
              <a:rPr lang="en-US" dirty="0" err="1">
                <a:solidFill>
                  <a:srgbClr val="FF0000"/>
                </a:solidFill>
              </a:rPr>
              <a:t>koom</a:t>
            </a:r>
            <a:r>
              <a:rPr lang="en-US" dirty="0">
                <a:solidFill>
                  <a:srgbClr val="FF0000"/>
                </a:solidFill>
              </a:rPr>
              <a:t> </a:t>
            </a:r>
            <a:r>
              <a:rPr lang="en-US" dirty="0" err="1">
                <a:solidFill>
                  <a:srgbClr val="FF0000"/>
                </a:solidFill>
              </a:rPr>
              <a:t>tes</a:t>
            </a:r>
            <a:r>
              <a:rPr lang="en-US" dirty="0">
                <a:solidFill>
                  <a:srgbClr val="FF0000"/>
                </a:solidFill>
              </a:rPr>
              <a:t> </a:t>
            </a:r>
            <a:r>
              <a:rPr lang="en-US" dirty="0" err="1">
                <a:solidFill>
                  <a:srgbClr val="FF0000"/>
                </a:solidFill>
              </a:rPr>
              <a:t>txhawb</a:t>
            </a:r>
            <a:r>
              <a:rPr lang="en-US" dirty="0">
                <a:solidFill>
                  <a:srgbClr val="FF0000"/>
                </a:solidFill>
              </a:rPr>
              <a:t> </a:t>
            </a:r>
            <a:r>
              <a:rPr lang="en-US" dirty="0" err="1">
                <a:solidFill>
                  <a:srgbClr val="FF0000"/>
                </a:solidFill>
              </a:rPr>
              <a:t>lawm</a:t>
            </a:r>
            <a:r>
              <a:rPr lang="en-US" dirty="0">
                <a:solidFill>
                  <a:srgbClr val="FF0000"/>
                </a:solidFill>
              </a:rPr>
              <a:t> </a:t>
            </a:r>
            <a:r>
              <a:rPr lang="en-US" dirty="0" err="1">
                <a:solidFill>
                  <a:srgbClr val="FF0000"/>
                </a:solidFill>
              </a:rPr>
              <a:t>ces</a:t>
            </a:r>
            <a:r>
              <a:rPr lang="en-US" dirty="0">
                <a:solidFill>
                  <a:srgbClr val="FF0000"/>
                </a:solidFill>
              </a:rPr>
              <a:t> </a:t>
            </a:r>
            <a:r>
              <a:rPr lang="en-US" dirty="0" err="1">
                <a:solidFill>
                  <a:srgbClr val="FF0000"/>
                </a:solidFill>
              </a:rPr>
              <a:t>yog</a:t>
            </a:r>
            <a:r>
              <a:rPr lang="en-US" dirty="0">
                <a:solidFill>
                  <a:srgbClr val="FF0000"/>
                </a:solidFill>
              </a:rPr>
              <a:t> </a:t>
            </a:r>
            <a:r>
              <a:rPr lang="en-US" dirty="0" err="1">
                <a:solidFill>
                  <a:srgbClr val="FF0000"/>
                </a:solidFill>
              </a:rPr>
              <a:t>yus</a:t>
            </a:r>
            <a:r>
              <a:rPr lang="en-US" dirty="0">
                <a:solidFill>
                  <a:srgbClr val="FF0000"/>
                </a:solidFill>
              </a:rPr>
              <a:t> tau </a:t>
            </a:r>
            <a:r>
              <a:rPr lang="en-US" dirty="0" err="1">
                <a:solidFill>
                  <a:srgbClr val="FF0000"/>
                </a:solidFill>
              </a:rPr>
              <a:t>muab</a:t>
            </a:r>
            <a:r>
              <a:rPr lang="en-US" dirty="0">
                <a:solidFill>
                  <a:srgbClr val="FF0000"/>
                </a:solidFill>
              </a:rPr>
              <a:t> tag </a:t>
            </a:r>
            <a:r>
              <a:rPr lang="en-US" dirty="0" err="1">
                <a:solidFill>
                  <a:srgbClr val="FF0000"/>
                </a:solidFill>
              </a:rPr>
              <a:t>rhos</a:t>
            </a:r>
            <a:r>
              <a:rPr lang="en-US" dirty="0">
                <a:solidFill>
                  <a:srgbClr val="FF0000"/>
                </a:solidFill>
              </a:rPr>
              <a:t> </a:t>
            </a:r>
            <a:r>
              <a:rPr lang="en-US" dirty="0" err="1">
                <a:solidFill>
                  <a:srgbClr val="FF0000"/>
                </a:solidFill>
              </a:rPr>
              <a:t>ib</a:t>
            </a:r>
            <a:r>
              <a:rPr lang="en-US" dirty="0">
                <a:solidFill>
                  <a:srgbClr val="FF0000"/>
                </a:solidFill>
              </a:rPr>
              <a:t> </a:t>
            </a:r>
            <a:r>
              <a:rPr lang="en-US" dirty="0" err="1">
                <a:solidFill>
                  <a:srgbClr val="FF0000"/>
                </a:solidFill>
              </a:rPr>
              <a:t>puas</a:t>
            </a:r>
            <a:r>
              <a:rPr lang="en-US" dirty="0">
                <a:solidFill>
                  <a:srgbClr val="FF0000"/>
                </a:solidFill>
              </a:rPr>
              <a:t> yam </a:t>
            </a:r>
            <a:r>
              <a:rPr lang="en-US" dirty="0" err="1">
                <a:solidFill>
                  <a:srgbClr val="FF0000"/>
                </a:solidFill>
              </a:rPr>
              <a:t>tshav</a:t>
            </a:r>
            <a:r>
              <a:rPr lang="en-US" dirty="0">
                <a:solidFill>
                  <a:srgbClr val="FF0000"/>
                </a:solidFill>
              </a:rPr>
              <a:t> </a:t>
            </a:r>
            <a:r>
              <a:rPr lang="en-US" dirty="0" err="1">
                <a:solidFill>
                  <a:srgbClr val="FF0000"/>
                </a:solidFill>
              </a:rPr>
              <a:t>rov</a:t>
            </a:r>
            <a:r>
              <a:rPr lang="en-US" dirty="0">
                <a:solidFill>
                  <a:srgbClr val="FF0000"/>
                </a:solidFill>
              </a:rPr>
              <a:t> </a:t>
            </a:r>
            <a:r>
              <a:rPr lang="en-US" dirty="0" err="1">
                <a:solidFill>
                  <a:srgbClr val="FF0000"/>
                </a:solidFill>
              </a:rPr>
              <a:t>ntawd</a:t>
            </a:r>
            <a:r>
              <a:rPr lang="en-US" dirty="0">
                <a:solidFill>
                  <a:srgbClr val="FF0000"/>
                </a:solidFill>
              </a:rPr>
              <a:t>.   </a:t>
            </a:r>
            <a:r>
              <a:rPr lang="en-US" dirty="0" err="1">
                <a:solidFill>
                  <a:srgbClr val="FF0000"/>
                </a:solidFill>
              </a:rPr>
              <a:t>Qhov</a:t>
            </a:r>
            <a:r>
              <a:rPr lang="en-US" dirty="0">
                <a:solidFill>
                  <a:srgbClr val="FF0000"/>
                </a:solidFill>
              </a:rPr>
              <a:t> no los </a:t>
            </a:r>
            <a:r>
              <a:rPr lang="en-US" dirty="0" err="1">
                <a:solidFill>
                  <a:srgbClr val="FF0000"/>
                </a:solidFill>
              </a:rPr>
              <a:t>muaj</a:t>
            </a:r>
            <a:r>
              <a:rPr lang="en-US" dirty="0">
                <a:solidFill>
                  <a:srgbClr val="FF0000"/>
                </a:solidFill>
              </a:rPr>
              <a:t> </a:t>
            </a:r>
            <a:r>
              <a:rPr lang="en-US" dirty="0" err="1">
                <a:solidFill>
                  <a:srgbClr val="FF0000"/>
                </a:solidFill>
              </a:rPr>
              <a:t>tseeb</a:t>
            </a:r>
            <a:r>
              <a:rPr lang="en-US" dirty="0">
                <a:solidFill>
                  <a:srgbClr val="FF0000"/>
                </a:solidFill>
              </a:rPr>
              <a:t> </a:t>
            </a:r>
            <a:r>
              <a:rPr lang="en-US" dirty="0" err="1">
                <a:solidFill>
                  <a:srgbClr val="FF0000"/>
                </a:solidFill>
              </a:rPr>
              <a:t>rau</a:t>
            </a:r>
            <a:r>
              <a:rPr lang="en-US" dirty="0">
                <a:solidFill>
                  <a:srgbClr val="FF0000"/>
                </a:solidFill>
              </a:rPr>
              <a:t> </a:t>
            </a:r>
            <a:r>
              <a:rPr lang="en-US" dirty="0" err="1">
                <a:solidFill>
                  <a:srgbClr val="FF0000"/>
                </a:solidFill>
              </a:rPr>
              <a:t>cov</a:t>
            </a:r>
            <a:r>
              <a:rPr lang="en-US" dirty="0">
                <a:solidFill>
                  <a:srgbClr val="FF0000"/>
                </a:solidFill>
              </a:rPr>
              <a:t> </a:t>
            </a:r>
            <a:r>
              <a:rPr lang="en-US" dirty="0" err="1">
                <a:solidFill>
                  <a:srgbClr val="FF0000"/>
                </a:solidFill>
              </a:rPr>
              <a:t>xib</a:t>
            </a:r>
            <a:r>
              <a:rPr lang="en-US" dirty="0">
                <a:solidFill>
                  <a:srgbClr val="FF0000"/>
                </a:solidFill>
              </a:rPr>
              <a:t> </a:t>
            </a:r>
            <a:r>
              <a:rPr lang="en-US" dirty="0" err="1">
                <a:solidFill>
                  <a:srgbClr val="FF0000"/>
                </a:solidFill>
              </a:rPr>
              <a:t>hwb</a:t>
            </a:r>
            <a:r>
              <a:rPr lang="en-US" dirty="0">
                <a:solidFill>
                  <a:srgbClr val="FF0000"/>
                </a:solidFill>
              </a:rPr>
              <a:t> </a:t>
            </a:r>
            <a:r>
              <a:rPr lang="en-US" dirty="0" err="1">
                <a:solidFill>
                  <a:srgbClr val="FF0000"/>
                </a:solidFill>
              </a:rPr>
              <a:t>thiab</a:t>
            </a:r>
            <a:r>
              <a:rPr lang="en-US" dirty="0">
                <a:solidFill>
                  <a:srgbClr val="FF0000"/>
                </a:solidFill>
              </a:rPr>
              <a:t> </a:t>
            </a:r>
            <a:r>
              <a:rPr lang="en-US" dirty="0" err="1">
                <a:solidFill>
                  <a:srgbClr val="FF0000"/>
                </a:solidFill>
              </a:rPr>
              <a:t>cov</a:t>
            </a:r>
            <a:r>
              <a:rPr lang="en-US" dirty="0">
                <a:solidFill>
                  <a:srgbClr val="FF0000"/>
                </a:solidFill>
              </a:rPr>
              <a:t> tub </a:t>
            </a:r>
            <a:r>
              <a:rPr lang="en-US" dirty="0" err="1">
                <a:solidFill>
                  <a:srgbClr val="FF0000"/>
                </a:solidFill>
              </a:rPr>
              <a:t>ntxhais</a:t>
            </a:r>
            <a:r>
              <a:rPr lang="en-US" dirty="0">
                <a:solidFill>
                  <a:srgbClr val="FF0000"/>
                </a:solidFill>
              </a:rPr>
              <a:t> </a:t>
            </a:r>
            <a:r>
              <a:rPr lang="en-US" dirty="0" err="1">
                <a:solidFill>
                  <a:srgbClr val="FF0000"/>
                </a:solidFill>
              </a:rPr>
              <a:t>kawm</a:t>
            </a:r>
            <a:r>
              <a:rPr lang="en-US" dirty="0">
                <a:solidFill>
                  <a:srgbClr val="FF0000"/>
                </a:solidFill>
              </a:rPr>
              <a:t> </a:t>
            </a:r>
            <a:r>
              <a:rPr lang="en-US" dirty="0" err="1">
                <a:solidFill>
                  <a:srgbClr val="FF0000"/>
                </a:solidFill>
              </a:rPr>
              <a:t>ntawv</a:t>
            </a:r>
            <a:r>
              <a:rPr lang="en-US" dirty="0">
                <a:solidFill>
                  <a:srgbClr val="FF0000"/>
                </a:solidFill>
              </a:rPr>
              <a:t>.  -</a:t>
            </a:r>
            <a:r>
              <a:rPr lang="en-US" dirty="0" err="1">
                <a:solidFill>
                  <a:srgbClr val="FF0000"/>
                </a:solidFill>
              </a:rPr>
              <a:t>Lub</a:t>
            </a:r>
            <a:r>
              <a:rPr lang="en-US" dirty="0">
                <a:solidFill>
                  <a:srgbClr val="FF0000"/>
                </a:solidFill>
              </a:rPr>
              <a:t> </a:t>
            </a:r>
            <a:r>
              <a:rPr lang="en-US" dirty="0" err="1">
                <a:solidFill>
                  <a:srgbClr val="FF0000"/>
                </a:solidFill>
              </a:rPr>
              <a:t>tswv</a:t>
            </a:r>
            <a:r>
              <a:rPr lang="en-US" dirty="0">
                <a:solidFill>
                  <a:srgbClr val="FF0000"/>
                </a:solidFill>
              </a:rPr>
              <a:t> </a:t>
            </a:r>
            <a:r>
              <a:rPr lang="en-US" dirty="0" err="1">
                <a:solidFill>
                  <a:srgbClr val="FF0000"/>
                </a:solidFill>
              </a:rPr>
              <a:t>yim</a:t>
            </a:r>
            <a:r>
              <a:rPr lang="en-US" dirty="0">
                <a:solidFill>
                  <a:srgbClr val="FF0000"/>
                </a:solidFill>
              </a:rPr>
              <a:t> </a:t>
            </a:r>
            <a:r>
              <a:rPr lang="en-US" dirty="0" err="1">
                <a:solidFill>
                  <a:srgbClr val="FF0000"/>
                </a:solidFill>
              </a:rPr>
              <a:t>thiab</a:t>
            </a:r>
            <a:r>
              <a:rPr lang="en-US" dirty="0">
                <a:solidFill>
                  <a:srgbClr val="FF0000"/>
                </a:solidFill>
              </a:rPr>
              <a:t> </a:t>
            </a:r>
            <a:r>
              <a:rPr lang="en-US" dirty="0" err="1">
                <a:solidFill>
                  <a:srgbClr val="FF0000"/>
                </a:solidFill>
              </a:rPr>
              <a:t>qhov</a:t>
            </a:r>
            <a:r>
              <a:rPr lang="en-US" dirty="0">
                <a:solidFill>
                  <a:srgbClr val="FF0000"/>
                </a:solidFill>
              </a:rPr>
              <a:t> </a:t>
            </a:r>
            <a:r>
              <a:rPr lang="en-US" dirty="0" err="1">
                <a:solidFill>
                  <a:srgbClr val="FF0000"/>
                </a:solidFill>
              </a:rPr>
              <a:t>tseeb</a:t>
            </a:r>
            <a:r>
              <a:rPr lang="en-US" dirty="0">
                <a:solidFill>
                  <a:srgbClr val="FF0000"/>
                </a:solidFill>
              </a:rPr>
              <a:t> </a:t>
            </a:r>
            <a:r>
              <a:rPr lang="en-US" dirty="0" err="1">
                <a:solidFill>
                  <a:srgbClr val="FF0000"/>
                </a:solidFill>
              </a:rPr>
              <a:t>ces</a:t>
            </a:r>
            <a:r>
              <a:rPr lang="en-US" dirty="0">
                <a:solidFill>
                  <a:srgbClr val="FF0000"/>
                </a:solidFill>
              </a:rPr>
              <a:t> </a:t>
            </a:r>
            <a:r>
              <a:rPr lang="en-US" dirty="0" err="1">
                <a:solidFill>
                  <a:srgbClr val="FF0000"/>
                </a:solidFill>
              </a:rPr>
              <a:t>kom</a:t>
            </a:r>
            <a:r>
              <a:rPr lang="en-US" dirty="0">
                <a:solidFill>
                  <a:srgbClr val="FF0000"/>
                </a:solidFill>
              </a:rPr>
              <a:t> </a:t>
            </a:r>
            <a:r>
              <a:rPr lang="en-US" dirty="0" err="1">
                <a:solidFill>
                  <a:srgbClr val="FF0000"/>
                </a:solidFill>
              </a:rPr>
              <a:t>txhua</a:t>
            </a:r>
            <a:r>
              <a:rPr lang="en-US" dirty="0">
                <a:solidFill>
                  <a:srgbClr val="FF0000"/>
                </a:solidFill>
              </a:rPr>
              <a:t> </a:t>
            </a:r>
            <a:r>
              <a:rPr lang="en-US" dirty="0" err="1">
                <a:solidFill>
                  <a:srgbClr val="FF0000"/>
                </a:solidFill>
              </a:rPr>
              <a:t>tus</a:t>
            </a:r>
            <a:r>
              <a:rPr lang="en-US" dirty="0">
                <a:solidFill>
                  <a:srgbClr val="FF0000"/>
                </a:solidFill>
              </a:rPr>
              <a:t> </a:t>
            </a:r>
            <a:r>
              <a:rPr lang="en-US" dirty="0" err="1">
                <a:solidFill>
                  <a:srgbClr val="FF0000"/>
                </a:solidFill>
              </a:rPr>
              <a:t>yuav</a:t>
            </a:r>
            <a:r>
              <a:rPr lang="en-US" dirty="0">
                <a:solidFill>
                  <a:srgbClr val="FF0000"/>
                </a:solidFill>
              </a:rPr>
              <a:t> tau los </a:t>
            </a:r>
            <a:r>
              <a:rPr lang="en-US" dirty="0" err="1">
                <a:solidFill>
                  <a:srgbClr val="FF0000"/>
                </a:solidFill>
              </a:rPr>
              <a:t>siv</a:t>
            </a:r>
            <a:r>
              <a:rPr lang="en-US" dirty="0">
                <a:solidFill>
                  <a:srgbClr val="FF0000"/>
                </a:solidFill>
              </a:rPr>
              <a:t> </a:t>
            </a:r>
            <a:r>
              <a:rPr lang="en-US" dirty="0" err="1">
                <a:solidFill>
                  <a:srgbClr val="FF0000"/>
                </a:solidFill>
              </a:rPr>
              <a:t>koom</a:t>
            </a:r>
            <a:r>
              <a:rPr lang="en-US" dirty="0">
                <a:solidFill>
                  <a:srgbClr val="FF0000"/>
                </a:solidFill>
              </a:rPr>
              <a:t> </a:t>
            </a:r>
            <a:r>
              <a:rPr lang="en-US" dirty="0" err="1">
                <a:solidFill>
                  <a:srgbClr val="FF0000"/>
                </a:solidFill>
              </a:rPr>
              <a:t>tes</a:t>
            </a:r>
            <a:r>
              <a:rPr lang="en-US" dirty="0">
                <a:solidFill>
                  <a:srgbClr val="FF0000"/>
                </a:solidFill>
              </a:rPr>
              <a:t> </a:t>
            </a:r>
            <a:r>
              <a:rPr lang="en-US" dirty="0" err="1">
                <a:solidFill>
                  <a:srgbClr val="FF0000"/>
                </a:solidFill>
              </a:rPr>
              <a:t>koom</a:t>
            </a:r>
            <a:r>
              <a:rPr lang="en-US" dirty="0">
                <a:solidFill>
                  <a:srgbClr val="FF0000"/>
                </a:solidFill>
              </a:rPr>
              <a:t> </a:t>
            </a:r>
            <a:r>
              <a:rPr lang="en-US" dirty="0" err="1">
                <a:solidFill>
                  <a:srgbClr val="FF0000"/>
                </a:solidFill>
              </a:rPr>
              <a:t>siab</a:t>
            </a:r>
            <a:r>
              <a:rPr lang="en-US" dirty="0">
                <a:solidFill>
                  <a:srgbClr val="FF0000"/>
                </a:solidFill>
              </a:rPr>
              <a:t> sib </a:t>
            </a:r>
            <a:r>
              <a:rPr lang="en-US" dirty="0" err="1">
                <a:solidFill>
                  <a:srgbClr val="FF0000"/>
                </a:solidFill>
              </a:rPr>
              <a:t>pab</a:t>
            </a:r>
            <a:r>
              <a:rPr lang="en-US" dirty="0">
                <a:solidFill>
                  <a:srgbClr val="FF0000"/>
                </a:solidFill>
              </a:rPr>
              <a:t> </a:t>
            </a:r>
            <a:r>
              <a:rPr lang="en-US" dirty="0" err="1">
                <a:solidFill>
                  <a:srgbClr val="FF0000"/>
                </a:solidFill>
              </a:rPr>
              <a:t>txhawb</a:t>
            </a:r>
            <a:r>
              <a:rPr lang="en-US" dirty="0">
                <a:solidFill>
                  <a:srgbClr val="FF0000"/>
                </a:solidFill>
              </a:rPr>
              <a:t> </a:t>
            </a:r>
            <a:r>
              <a:rPr lang="en-US" dirty="0" err="1">
                <a:solidFill>
                  <a:srgbClr val="FF0000"/>
                </a:solidFill>
              </a:rPr>
              <a:t>tus</a:t>
            </a:r>
            <a:r>
              <a:rPr lang="en-US" dirty="0">
                <a:solidFill>
                  <a:srgbClr val="FF0000"/>
                </a:solidFill>
              </a:rPr>
              <a:t> me </a:t>
            </a:r>
            <a:r>
              <a:rPr lang="en-US" dirty="0" err="1">
                <a:solidFill>
                  <a:srgbClr val="FF0000"/>
                </a:solidFill>
              </a:rPr>
              <a:t>nyuam</a:t>
            </a:r>
            <a:r>
              <a:rPr lang="en-US" dirty="0">
                <a:solidFill>
                  <a:srgbClr val="FF0000"/>
                </a:solidFill>
              </a:rPr>
              <a:t> </a:t>
            </a:r>
            <a:r>
              <a:rPr lang="en-US" dirty="0" err="1">
                <a:solidFill>
                  <a:srgbClr val="FF0000"/>
                </a:solidFill>
              </a:rPr>
              <a:t>txoj</a:t>
            </a:r>
            <a:r>
              <a:rPr lang="en-US" dirty="0">
                <a:solidFill>
                  <a:srgbClr val="FF0000"/>
                </a:solidFill>
              </a:rPr>
              <a:t> </a:t>
            </a:r>
            <a:r>
              <a:rPr lang="en-US" dirty="0" err="1">
                <a:solidFill>
                  <a:srgbClr val="FF0000"/>
                </a:solidFill>
              </a:rPr>
              <a:t>kev</a:t>
            </a:r>
            <a:r>
              <a:rPr lang="en-US" dirty="0">
                <a:solidFill>
                  <a:srgbClr val="FF0000"/>
                </a:solidFill>
              </a:rPr>
              <a:t> </a:t>
            </a:r>
            <a:r>
              <a:rPr lang="en-US" dirty="0" err="1">
                <a:solidFill>
                  <a:srgbClr val="FF0000"/>
                </a:solidFill>
              </a:rPr>
              <a:t>kawm</a:t>
            </a:r>
            <a:r>
              <a:rPr lang="en-US" dirty="0">
                <a:solidFill>
                  <a:srgbClr val="FF0000"/>
                </a:solidFill>
              </a:rPr>
              <a:t> </a:t>
            </a:r>
            <a:r>
              <a:rPr lang="en-US" dirty="0" err="1">
                <a:solidFill>
                  <a:srgbClr val="FF0000"/>
                </a:solidFill>
              </a:rPr>
              <a:t>ntawv</a:t>
            </a:r>
            <a:r>
              <a:rPr lang="en-US" dirty="0">
                <a:solidFill>
                  <a:srgbClr val="FF0000"/>
                </a:solidFill>
              </a:rPr>
              <a:t> </a:t>
            </a:r>
            <a:r>
              <a:rPr lang="en-US" dirty="0" err="1">
                <a:solidFill>
                  <a:srgbClr val="FF0000"/>
                </a:solidFill>
              </a:rPr>
              <a:t>kom</a:t>
            </a:r>
            <a:r>
              <a:rPr lang="en-US" dirty="0">
                <a:solidFill>
                  <a:srgbClr val="FF0000"/>
                </a:solidFill>
              </a:rPr>
              <a:t> </a:t>
            </a:r>
            <a:r>
              <a:rPr lang="en-US" dirty="0" err="1">
                <a:solidFill>
                  <a:srgbClr val="FF0000"/>
                </a:solidFill>
              </a:rPr>
              <a:t>mus</a:t>
            </a:r>
            <a:r>
              <a:rPr lang="en-US" dirty="0">
                <a:solidFill>
                  <a:srgbClr val="FF0000"/>
                </a:solidFill>
              </a:rPr>
              <a:t> </a:t>
            </a:r>
            <a:r>
              <a:rPr lang="en-US" dirty="0" err="1">
                <a:solidFill>
                  <a:srgbClr val="FF0000"/>
                </a:solidFill>
              </a:rPr>
              <a:t>rau</a:t>
            </a:r>
            <a:r>
              <a:rPr lang="en-US" dirty="0">
                <a:solidFill>
                  <a:srgbClr val="FF0000"/>
                </a:solidFill>
              </a:rPr>
              <a:t> </a:t>
            </a:r>
            <a:r>
              <a:rPr lang="en-US" dirty="0" err="1">
                <a:solidFill>
                  <a:srgbClr val="FF0000"/>
                </a:solidFill>
              </a:rPr>
              <a:t>qhov</a:t>
            </a:r>
            <a:r>
              <a:rPr lang="en-US" dirty="0">
                <a:solidFill>
                  <a:srgbClr val="FF0000"/>
                </a:solidFill>
              </a:rPr>
              <a:t> zoo </a:t>
            </a:r>
            <a:r>
              <a:rPr lang="en-US" dirty="0" err="1">
                <a:solidFill>
                  <a:srgbClr val="FF0000"/>
                </a:solidFill>
              </a:rPr>
              <a:t>ua</a:t>
            </a:r>
            <a:r>
              <a:rPr lang="en-US" dirty="0">
                <a:solidFill>
                  <a:srgbClr val="FF0000"/>
                </a:solidFill>
              </a:rPr>
              <a:t> </a:t>
            </a:r>
            <a:r>
              <a:rPr lang="en-US" dirty="0" err="1">
                <a:solidFill>
                  <a:srgbClr val="FF0000"/>
                </a:solidFill>
              </a:rPr>
              <a:t>ke</a:t>
            </a:r>
            <a:r>
              <a:rPr lang="en-US" dirty="0">
                <a:solidFill>
                  <a:srgbClr val="FF0000"/>
                </a:solidFill>
              </a:rPr>
              <a:t>.  </a:t>
            </a:r>
            <a:r>
              <a:rPr lang="en-US" dirty="0" err="1">
                <a:solidFill>
                  <a:srgbClr val="FF0000"/>
                </a:solidFill>
              </a:rPr>
              <a:t>Tsis</a:t>
            </a:r>
            <a:r>
              <a:rPr lang="en-US" dirty="0">
                <a:solidFill>
                  <a:srgbClr val="FF0000"/>
                </a:solidFill>
              </a:rPr>
              <a:t> tag li, </a:t>
            </a:r>
            <a:r>
              <a:rPr lang="en-US" dirty="0" err="1">
                <a:solidFill>
                  <a:srgbClr val="FF0000"/>
                </a:solidFill>
              </a:rPr>
              <a:t>kuj</a:t>
            </a:r>
            <a:r>
              <a:rPr lang="en-US" dirty="0">
                <a:solidFill>
                  <a:srgbClr val="FF0000"/>
                </a:solidFill>
              </a:rPr>
              <a:t> </a:t>
            </a:r>
            <a:r>
              <a:rPr lang="en-US" dirty="0" err="1">
                <a:solidFill>
                  <a:srgbClr val="FF0000"/>
                </a:solidFill>
              </a:rPr>
              <a:t>tseeem</a:t>
            </a:r>
            <a:r>
              <a:rPr lang="en-US" dirty="0">
                <a:solidFill>
                  <a:srgbClr val="FF0000"/>
                </a:solidFill>
              </a:rPr>
              <a:t> </a:t>
            </a:r>
            <a:r>
              <a:rPr lang="en-US" dirty="0" err="1">
                <a:solidFill>
                  <a:srgbClr val="FF0000"/>
                </a:solidFill>
              </a:rPr>
              <a:t>ceeb</a:t>
            </a:r>
            <a:r>
              <a:rPr lang="en-US" dirty="0">
                <a:solidFill>
                  <a:srgbClr val="FF0000"/>
                </a:solidFill>
              </a:rPr>
              <a:t> </a:t>
            </a:r>
            <a:r>
              <a:rPr lang="en-US" dirty="0" err="1">
                <a:solidFill>
                  <a:srgbClr val="FF0000"/>
                </a:solidFill>
              </a:rPr>
              <a:t>rau</a:t>
            </a:r>
            <a:r>
              <a:rPr lang="en-US" dirty="0">
                <a:solidFill>
                  <a:srgbClr val="FF0000"/>
                </a:solidFill>
              </a:rPr>
              <a:t> </a:t>
            </a:r>
            <a:r>
              <a:rPr lang="en-US" dirty="0" err="1">
                <a:solidFill>
                  <a:srgbClr val="FF0000"/>
                </a:solidFill>
              </a:rPr>
              <a:t>cov</a:t>
            </a:r>
            <a:r>
              <a:rPr lang="en-US" dirty="0">
                <a:solidFill>
                  <a:srgbClr val="FF0000"/>
                </a:solidFill>
              </a:rPr>
              <a:t> </a:t>
            </a:r>
            <a:r>
              <a:rPr lang="en-US" dirty="0" err="1">
                <a:solidFill>
                  <a:srgbClr val="FF0000"/>
                </a:solidFill>
              </a:rPr>
              <a:t>niam</a:t>
            </a:r>
            <a:r>
              <a:rPr lang="en-US" dirty="0">
                <a:solidFill>
                  <a:srgbClr val="FF0000"/>
                </a:solidFill>
              </a:rPr>
              <a:t> </a:t>
            </a:r>
            <a:r>
              <a:rPr lang="en-US" dirty="0" err="1">
                <a:solidFill>
                  <a:srgbClr val="FF0000"/>
                </a:solidFill>
              </a:rPr>
              <a:t>thiab</a:t>
            </a:r>
            <a:r>
              <a:rPr lang="en-US" dirty="0">
                <a:solidFill>
                  <a:srgbClr val="FF0000"/>
                </a:solidFill>
              </a:rPr>
              <a:t> </a:t>
            </a:r>
            <a:r>
              <a:rPr lang="en-US" dirty="0" err="1">
                <a:solidFill>
                  <a:srgbClr val="FF0000"/>
                </a:solidFill>
              </a:rPr>
              <a:t>txiv</a:t>
            </a:r>
            <a:r>
              <a:rPr lang="en-US" dirty="0">
                <a:solidFill>
                  <a:srgbClr val="FF0000"/>
                </a:solidFill>
              </a:rPr>
              <a:t> </a:t>
            </a:r>
            <a:r>
              <a:rPr lang="en-US" dirty="0" err="1">
                <a:solidFill>
                  <a:srgbClr val="FF0000"/>
                </a:solidFill>
              </a:rPr>
              <a:t>kom</a:t>
            </a:r>
            <a:r>
              <a:rPr lang="en-US" dirty="0">
                <a:solidFill>
                  <a:srgbClr val="FF0000"/>
                </a:solidFill>
              </a:rPr>
              <a:t> </a:t>
            </a:r>
            <a:r>
              <a:rPr lang="en-US" dirty="0" err="1">
                <a:solidFill>
                  <a:srgbClr val="FF0000"/>
                </a:solidFill>
              </a:rPr>
              <a:t>paub</a:t>
            </a:r>
            <a:r>
              <a:rPr lang="en-US" dirty="0">
                <a:solidFill>
                  <a:srgbClr val="FF0000"/>
                </a:solidFill>
              </a:rPr>
              <a:t> </a:t>
            </a:r>
            <a:r>
              <a:rPr lang="en-US" dirty="0" err="1">
                <a:solidFill>
                  <a:srgbClr val="FF0000"/>
                </a:solidFill>
              </a:rPr>
              <a:t>txog</a:t>
            </a:r>
            <a:r>
              <a:rPr lang="en-US" dirty="0">
                <a:solidFill>
                  <a:srgbClr val="FF0000"/>
                </a:solidFill>
              </a:rPr>
              <a:t> </a:t>
            </a:r>
            <a:r>
              <a:rPr lang="en-US" dirty="0" err="1">
                <a:solidFill>
                  <a:srgbClr val="FF0000"/>
                </a:solidFill>
              </a:rPr>
              <a:t>qhov</a:t>
            </a:r>
            <a:r>
              <a:rPr lang="en-US" dirty="0">
                <a:solidFill>
                  <a:srgbClr val="FF0000"/>
                </a:solidFill>
              </a:rPr>
              <a:t> program </a:t>
            </a:r>
            <a:r>
              <a:rPr lang="en-US" dirty="0" err="1">
                <a:solidFill>
                  <a:srgbClr val="FF0000"/>
                </a:solidFill>
              </a:rPr>
              <a:t>txoj</a:t>
            </a:r>
            <a:r>
              <a:rPr lang="en-US" dirty="0">
                <a:solidFill>
                  <a:srgbClr val="FF0000"/>
                </a:solidFill>
              </a:rPr>
              <a:t> </a:t>
            </a:r>
            <a:r>
              <a:rPr lang="en-US" dirty="0" err="1">
                <a:solidFill>
                  <a:srgbClr val="FF0000"/>
                </a:solidFill>
              </a:rPr>
              <a:t>kev</a:t>
            </a:r>
            <a:r>
              <a:rPr lang="en-US" dirty="0">
                <a:solidFill>
                  <a:srgbClr val="FF0000"/>
                </a:solidFill>
              </a:rPr>
              <a:t> </a:t>
            </a:r>
            <a:r>
              <a:rPr lang="en-US" dirty="0" err="1">
                <a:solidFill>
                  <a:srgbClr val="FF0000"/>
                </a:solidFill>
              </a:rPr>
              <a:t>kawm-kom</a:t>
            </a:r>
            <a:r>
              <a:rPr lang="en-US" dirty="0">
                <a:solidFill>
                  <a:srgbClr val="FF0000"/>
                </a:solidFill>
              </a:rPr>
              <a:t> tau </a:t>
            </a:r>
            <a:r>
              <a:rPr lang="en-US" dirty="0" err="1">
                <a:solidFill>
                  <a:srgbClr val="FF0000"/>
                </a:solidFill>
              </a:rPr>
              <a:t>taub</a:t>
            </a:r>
            <a:r>
              <a:rPr lang="en-US" dirty="0">
                <a:solidFill>
                  <a:srgbClr val="FF0000"/>
                </a:solidFill>
              </a:rPr>
              <a:t> </a:t>
            </a:r>
            <a:r>
              <a:rPr lang="en-US" dirty="0" err="1">
                <a:solidFill>
                  <a:srgbClr val="FF0000"/>
                </a:solidFill>
              </a:rPr>
              <a:t>txog</a:t>
            </a:r>
            <a:r>
              <a:rPr lang="en-US" dirty="0">
                <a:solidFill>
                  <a:srgbClr val="FF0000"/>
                </a:solidFill>
              </a:rPr>
              <a:t> </a:t>
            </a:r>
            <a:r>
              <a:rPr lang="en-US" dirty="0" err="1">
                <a:solidFill>
                  <a:srgbClr val="FF0000"/>
                </a:solidFill>
              </a:rPr>
              <a:t>seb</a:t>
            </a:r>
            <a:r>
              <a:rPr lang="en-US" dirty="0">
                <a:solidFill>
                  <a:srgbClr val="FF0000"/>
                </a:solidFill>
              </a:rPr>
              <a:t> </a:t>
            </a:r>
            <a:r>
              <a:rPr lang="en-US" dirty="0" err="1">
                <a:solidFill>
                  <a:srgbClr val="FF0000"/>
                </a:solidFill>
              </a:rPr>
              <a:t>kev</a:t>
            </a:r>
            <a:r>
              <a:rPr lang="en-US" dirty="0">
                <a:solidFill>
                  <a:srgbClr val="FF0000"/>
                </a:solidFill>
              </a:rPr>
              <a:t> </a:t>
            </a:r>
            <a:r>
              <a:rPr lang="en-US" dirty="0" err="1">
                <a:solidFill>
                  <a:srgbClr val="FF0000"/>
                </a:solidFill>
              </a:rPr>
              <a:t>kawm</a:t>
            </a:r>
            <a:r>
              <a:rPr lang="en-US" dirty="0">
                <a:solidFill>
                  <a:srgbClr val="FF0000"/>
                </a:solidFill>
              </a:rPr>
              <a:t> </a:t>
            </a:r>
            <a:r>
              <a:rPr lang="en-US" dirty="0" err="1">
                <a:solidFill>
                  <a:srgbClr val="FF0000"/>
                </a:solidFill>
              </a:rPr>
              <a:t>ob</a:t>
            </a:r>
            <a:r>
              <a:rPr lang="en-US" dirty="0">
                <a:solidFill>
                  <a:srgbClr val="FF0000"/>
                </a:solidFill>
              </a:rPr>
              <a:t> </a:t>
            </a:r>
            <a:r>
              <a:rPr lang="en-US" dirty="0" err="1">
                <a:solidFill>
                  <a:srgbClr val="FF0000"/>
                </a:solidFill>
              </a:rPr>
              <a:t>hom</a:t>
            </a:r>
            <a:r>
              <a:rPr lang="en-US" dirty="0">
                <a:solidFill>
                  <a:srgbClr val="FF0000"/>
                </a:solidFill>
              </a:rPr>
              <a:t> </a:t>
            </a:r>
            <a:r>
              <a:rPr lang="en-US" dirty="0" err="1">
                <a:solidFill>
                  <a:srgbClr val="FF0000"/>
                </a:solidFill>
              </a:rPr>
              <a:t>lus</a:t>
            </a:r>
            <a:r>
              <a:rPr lang="en-US" dirty="0">
                <a:solidFill>
                  <a:srgbClr val="FF0000"/>
                </a:solidFill>
              </a:rPr>
              <a:t> </a:t>
            </a:r>
            <a:r>
              <a:rPr lang="en-US" dirty="0" err="1">
                <a:solidFill>
                  <a:srgbClr val="FF0000"/>
                </a:solidFill>
              </a:rPr>
              <a:t>yog</a:t>
            </a:r>
            <a:r>
              <a:rPr lang="en-US" dirty="0">
                <a:solidFill>
                  <a:srgbClr val="FF0000"/>
                </a:solidFill>
              </a:rPr>
              <a:t> dab </a:t>
            </a:r>
            <a:r>
              <a:rPr lang="en-US" dirty="0" err="1">
                <a:solidFill>
                  <a:srgbClr val="FF0000"/>
                </a:solidFill>
              </a:rPr>
              <a:t>tsi</a:t>
            </a:r>
            <a:r>
              <a:rPr lang="en-US" dirty="0">
                <a:solidFill>
                  <a:srgbClr val="FF0000"/>
                </a:solidFill>
              </a:rPr>
              <a:t>, es </a:t>
            </a:r>
            <a:r>
              <a:rPr lang="en-US" dirty="0" err="1">
                <a:solidFill>
                  <a:srgbClr val="FF0000"/>
                </a:solidFill>
              </a:rPr>
              <a:t>thiaj</a:t>
            </a:r>
            <a:r>
              <a:rPr lang="en-US" dirty="0">
                <a:solidFill>
                  <a:srgbClr val="FF0000"/>
                </a:solidFill>
              </a:rPr>
              <a:t> </a:t>
            </a:r>
            <a:r>
              <a:rPr lang="en-US" dirty="0" err="1">
                <a:solidFill>
                  <a:srgbClr val="FF0000"/>
                </a:solidFill>
              </a:rPr>
              <a:t>paub</a:t>
            </a:r>
            <a:r>
              <a:rPr lang="en-US" dirty="0">
                <a:solidFill>
                  <a:srgbClr val="FF0000"/>
                </a:solidFill>
              </a:rPr>
              <a:t> </a:t>
            </a:r>
            <a:r>
              <a:rPr lang="en-US" dirty="0" err="1">
                <a:solidFill>
                  <a:srgbClr val="FF0000"/>
                </a:solidFill>
              </a:rPr>
              <a:t>nug</a:t>
            </a:r>
            <a:r>
              <a:rPr lang="en-US" dirty="0">
                <a:solidFill>
                  <a:srgbClr val="FF0000"/>
                </a:solidFill>
              </a:rPr>
              <a:t> </a:t>
            </a:r>
            <a:r>
              <a:rPr lang="en-US" dirty="0" err="1">
                <a:solidFill>
                  <a:srgbClr val="FF0000"/>
                </a:solidFill>
              </a:rPr>
              <a:t>thiab</a:t>
            </a:r>
            <a:r>
              <a:rPr lang="en-US" dirty="0">
                <a:solidFill>
                  <a:srgbClr val="FF0000"/>
                </a:solidFill>
              </a:rPr>
              <a:t> </a:t>
            </a:r>
            <a:r>
              <a:rPr lang="en-US" dirty="0" err="1">
                <a:solidFill>
                  <a:srgbClr val="FF0000"/>
                </a:solidFill>
              </a:rPr>
              <a:t>qhia</a:t>
            </a:r>
            <a:r>
              <a:rPr lang="en-US" dirty="0">
                <a:solidFill>
                  <a:srgbClr val="FF0000"/>
                </a:solidFill>
              </a:rPr>
              <a:t> </a:t>
            </a:r>
            <a:r>
              <a:rPr lang="en-US" dirty="0" err="1">
                <a:solidFill>
                  <a:srgbClr val="FF0000"/>
                </a:solidFill>
              </a:rPr>
              <a:t>txog</a:t>
            </a:r>
            <a:r>
              <a:rPr lang="en-US" dirty="0">
                <a:solidFill>
                  <a:srgbClr val="FF0000"/>
                </a:solidFill>
              </a:rPr>
              <a:t> </a:t>
            </a:r>
            <a:r>
              <a:rPr lang="en-US" dirty="0" err="1">
                <a:solidFill>
                  <a:srgbClr val="FF0000"/>
                </a:solidFill>
              </a:rPr>
              <a:t>rau</a:t>
            </a:r>
            <a:r>
              <a:rPr lang="en-US" dirty="0">
                <a:solidFill>
                  <a:srgbClr val="FF0000"/>
                </a:solidFill>
              </a:rPr>
              <a:t> </a:t>
            </a:r>
            <a:r>
              <a:rPr lang="en-US" dirty="0" err="1">
                <a:solidFill>
                  <a:srgbClr val="FF0000"/>
                </a:solidFill>
              </a:rPr>
              <a:t>cov</a:t>
            </a:r>
            <a:r>
              <a:rPr lang="en-US" dirty="0">
                <a:solidFill>
                  <a:srgbClr val="FF0000"/>
                </a:solidFill>
              </a:rPr>
              <a:t> </a:t>
            </a:r>
            <a:r>
              <a:rPr lang="en-US" dirty="0" err="1">
                <a:solidFill>
                  <a:srgbClr val="FF0000"/>
                </a:solidFill>
              </a:rPr>
              <a:t>xib</a:t>
            </a:r>
            <a:r>
              <a:rPr lang="en-US" dirty="0">
                <a:solidFill>
                  <a:srgbClr val="FF0000"/>
                </a:solidFill>
              </a:rPr>
              <a:t> </a:t>
            </a:r>
            <a:r>
              <a:rPr lang="en-US" dirty="0" err="1">
                <a:solidFill>
                  <a:srgbClr val="FF0000"/>
                </a:solidFill>
              </a:rPr>
              <a:t>hwb</a:t>
            </a:r>
            <a:r>
              <a:rPr lang="en-US" dirty="0">
                <a:solidFill>
                  <a:srgbClr val="FF0000"/>
                </a:solidFill>
              </a:rPr>
              <a:t> </a:t>
            </a:r>
            <a:r>
              <a:rPr lang="en-US" dirty="0" err="1">
                <a:solidFill>
                  <a:srgbClr val="FF0000"/>
                </a:solidFill>
              </a:rPr>
              <a:t>thaum</a:t>
            </a:r>
            <a:r>
              <a:rPr lang="en-US" dirty="0">
                <a:solidFill>
                  <a:srgbClr val="FF0000"/>
                </a:solidFill>
              </a:rPr>
              <a:t> pom </a:t>
            </a:r>
            <a:r>
              <a:rPr lang="en-US" dirty="0" err="1">
                <a:solidFill>
                  <a:srgbClr val="FF0000"/>
                </a:solidFill>
              </a:rPr>
              <a:t>tej</a:t>
            </a:r>
            <a:r>
              <a:rPr lang="en-US" dirty="0">
                <a:solidFill>
                  <a:srgbClr val="FF0000"/>
                </a:solidFill>
              </a:rPr>
              <a:t> yam </a:t>
            </a:r>
            <a:r>
              <a:rPr lang="en-US" dirty="0" err="1">
                <a:solidFill>
                  <a:srgbClr val="FF0000"/>
                </a:solidFill>
              </a:rPr>
              <a:t>tsis</a:t>
            </a:r>
            <a:r>
              <a:rPr lang="en-US" dirty="0">
                <a:solidFill>
                  <a:srgbClr val="FF0000"/>
                </a:solidFill>
              </a:rPr>
              <a:t> zoo.  </a:t>
            </a:r>
            <a:r>
              <a:rPr lang="en-US" dirty="0" err="1">
                <a:solidFill>
                  <a:srgbClr val="FF0000"/>
                </a:solidFill>
              </a:rPr>
              <a:t>Qhov</a:t>
            </a:r>
            <a:r>
              <a:rPr lang="en-US" dirty="0">
                <a:solidFill>
                  <a:srgbClr val="FF0000"/>
                </a:solidFill>
              </a:rPr>
              <a:t> </a:t>
            </a:r>
            <a:r>
              <a:rPr lang="en-US" dirty="0" err="1">
                <a:solidFill>
                  <a:srgbClr val="FF0000"/>
                </a:solidFill>
              </a:rPr>
              <a:t>kawg</a:t>
            </a:r>
            <a:r>
              <a:rPr lang="en-US" dirty="0">
                <a:solidFill>
                  <a:srgbClr val="FF0000"/>
                </a:solidFill>
              </a:rPr>
              <a:t>, </a:t>
            </a:r>
            <a:r>
              <a:rPr lang="en-US" dirty="0" err="1">
                <a:solidFill>
                  <a:srgbClr val="FF0000"/>
                </a:solidFill>
              </a:rPr>
              <a:t>nws</a:t>
            </a:r>
            <a:r>
              <a:rPr lang="en-US" dirty="0">
                <a:solidFill>
                  <a:srgbClr val="FF0000"/>
                </a:solidFill>
              </a:rPr>
              <a:t> </a:t>
            </a:r>
            <a:r>
              <a:rPr lang="en-US" dirty="0" err="1">
                <a:solidFill>
                  <a:srgbClr val="FF0000"/>
                </a:solidFill>
              </a:rPr>
              <a:t>tseem</a:t>
            </a:r>
            <a:r>
              <a:rPr lang="en-US" dirty="0">
                <a:solidFill>
                  <a:srgbClr val="FF0000"/>
                </a:solidFill>
              </a:rPr>
              <a:t> </a:t>
            </a:r>
            <a:r>
              <a:rPr lang="en-US" dirty="0" err="1">
                <a:solidFill>
                  <a:srgbClr val="FF0000"/>
                </a:solidFill>
              </a:rPr>
              <a:t>ceeb</a:t>
            </a:r>
            <a:r>
              <a:rPr lang="en-US" dirty="0">
                <a:solidFill>
                  <a:srgbClr val="FF0000"/>
                </a:solidFill>
              </a:rPr>
              <a:t> </a:t>
            </a:r>
            <a:r>
              <a:rPr lang="en-US" dirty="0" err="1">
                <a:solidFill>
                  <a:srgbClr val="FF0000"/>
                </a:solidFill>
              </a:rPr>
              <a:t>rau</a:t>
            </a:r>
            <a:r>
              <a:rPr lang="en-US" dirty="0">
                <a:solidFill>
                  <a:srgbClr val="FF0000"/>
                </a:solidFill>
              </a:rPr>
              <a:t> </a:t>
            </a:r>
            <a:r>
              <a:rPr lang="en-US" dirty="0" err="1">
                <a:solidFill>
                  <a:srgbClr val="FF0000"/>
                </a:solidFill>
              </a:rPr>
              <a:t>cov</a:t>
            </a:r>
            <a:r>
              <a:rPr lang="en-US" dirty="0">
                <a:solidFill>
                  <a:srgbClr val="FF0000"/>
                </a:solidFill>
              </a:rPr>
              <a:t> </a:t>
            </a:r>
            <a:r>
              <a:rPr lang="en-US" dirty="0" err="1">
                <a:solidFill>
                  <a:srgbClr val="FF0000"/>
                </a:solidFill>
              </a:rPr>
              <a:t>niam</a:t>
            </a:r>
            <a:r>
              <a:rPr lang="en-US" dirty="0">
                <a:solidFill>
                  <a:srgbClr val="FF0000"/>
                </a:solidFill>
              </a:rPr>
              <a:t> </a:t>
            </a:r>
            <a:r>
              <a:rPr lang="en-US" dirty="0" err="1">
                <a:solidFill>
                  <a:srgbClr val="FF0000"/>
                </a:solidFill>
              </a:rPr>
              <a:t>thiab</a:t>
            </a:r>
            <a:r>
              <a:rPr lang="en-US" dirty="0">
                <a:solidFill>
                  <a:srgbClr val="FF0000"/>
                </a:solidFill>
              </a:rPr>
              <a:t> </a:t>
            </a:r>
            <a:r>
              <a:rPr lang="en-US" dirty="0" err="1">
                <a:solidFill>
                  <a:srgbClr val="FF0000"/>
                </a:solidFill>
              </a:rPr>
              <a:t>txiv</a:t>
            </a:r>
            <a:r>
              <a:rPr lang="en-US" dirty="0">
                <a:solidFill>
                  <a:srgbClr val="FF0000"/>
                </a:solidFill>
              </a:rPr>
              <a:t> </a:t>
            </a:r>
            <a:r>
              <a:rPr lang="en-US" dirty="0" err="1">
                <a:solidFill>
                  <a:srgbClr val="FF0000"/>
                </a:solidFill>
              </a:rPr>
              <a:t>muaj</a:t>
            </a:r>
            <a:r>
              <a:rPr lang="en-US" dirty="0">
                <a:solidFill>
                  <a:srgbClr val="FF0000"/>
                </a:solidFill>
              </a:rPr>
              <a:t> </a:t>
            </a:r>
            <a:r>
              <a:rPr lang="en-US" dirty="0" err="1">
                <a:solidFill>
                  <a:srgbClr val="FF0000"/>
                </a:solidFill>
              </a:rPr>
              <a:t>suab</a:t>
            </a:r>
            <a:r>
              <a:rPr lang="en-US" dirty="0">
                <a:solidFill>
                  <a:srgbClr val="FF0000"/>
                </a:solidFill>
              </a:rPr>
              <a:t> </a:t>
            </a:r>
            <a:r>
              <a:rPr lang="en-US" dirty="0" err="1">
                <a:solidFill>
                  <a:srgbClr val="FF0000"/>
                </a:solidFill>
              </a:rPr>
              <a:t>rau</a:t>
            </a:r>
            <a:r>
              <a:rPr lang="en-US" dirty="0">
                <a:solidFill>
                  <a:srgbClr val="FF0000"/>
                </a:solidFill>
              </a:rPr>
              <a:t> </a:t>
            </a:r>
            <a:r>
              <a:rPr lang="en-US" dirty="0" err="1">
                <a:solidFill>
                  <a:srgbClr val="FF0000"/>
                </a:solidFill>
              </a:rPr>
              <a:t>tus</a:t>
            </a:r>
            <a:r>
              <a:rPr lang="en-US" dirty="0">
                <a:solidFill>
                  <a:srgbClr val="FF0000"/>
                </a:solidFill>
              </a:rPr>
              <a:t> me </a:t>
            </a:r>
            <a:r>
              <a:rPr lang="en-US" dirty="0" err="1">
                <a:solidFill>
                  <a:srgbClr val="FF0000"/>
                </a:solidFill>
              </a:rPr>
              <a:t>nyuam</a:t>
            </a:r>
            <a:r>
              <a:rPr lang="en-US" dirty="0">
                <a:solidFill>
                  <a:srgbClr val="FF0000"/>
                </a:solidFill>
              </a:rPr>
              <a:t> </a:t>
            </a:r>
            <a:r>
              <a:rPr lang="en-US" dirty="0" err="1">
                <a:solidFill>
                  <a:srgbClr val="FF0000"/>
                </a:solidFill>
              </a:rPr>
              <a:t>txoj</a:t>
            </a:r>
            <a:r>
              <a:rPr lang="en-US" dirty="0">
                <a:solidFill>
                  <a:srgbClr val="FF0000"/>
                </a:solidFill>
              </a:rPr>
              <a:t> </a:t>
            </a:r>
            <a:r>
              <a:rPr lang="en-US" dirty="0" err="1">
                <a:solidFill>
                  <a:srgbClr val="FF0000"/>
                </a:solidFill>
              </a:rPr>
              <a:t>kev</a:t>
            </a:r>
            <a:r>
              <a:rPr lang="en-US" dirty="0">
                <a:solidFill>
                  <a:srgbClr val="FF0000"/>
                </a:solidFill>
              </a:rPr>
              <a:t> </a:t>
            </a:r>
            <a:r>
              <a:rPr lang="en-US" dirty="0" err="1">
                <a:solidFill>
                  <a:srgbClr val="FF0000"/>
                </a:solidFill>
              </a:rPr>
              <a:t>kawm</a:t>
            </a:r>
            <a:r>
              <a:rPr lang="en-US" dirty="0">
                <a:solidFill>
                  <a:srgbClr val="FF0000"/>
                </a:solidFill>
              </a:rPr>
              <a:t> </a:t>
            </a:r>
            <a:r>
              <a:rPr lang="en-US" dirty="0" err="1">
                <a:solidFill>
                  <a:srgbClr val="FF0000"/>
                </a:solidFill>
              </a:rPr>
              <a:t>thiab</a:t>
            </a:r>
            <a:r>
              <a:rPr lang="en-US" dirty="0">
                <a:solidFill>
                  <a:srgbClr val="FF0000"/>
                </a:solidFill>
              </a:rPr>
              <a:t> </a:t>
            </a:r>
            <a:r>
              <a:rPr lang="en-US" dirty="0" err="1">
                <a:solidFill>
                  <a:srgbClr val="FF0000"/>
                </a:solidFill>
              </a:rPr>
              <a:t>lub</a:t>
            </a:r>
            <a:r>
              <a:rPr lang="en-US" dirty="0">
                <a:solidFill>
                  <a:srgbClr val="FF0000"/>
                </a:solidFill>
              </a:rPr>
              <a:t> program.  </a:t>
            </a:r>
            <a:r>
              <a:rPr lang="en-US" dirty="0" err="1">
                <a:solidFill>
                  <a:srgbClr val="FF0000"/>
                </a:solidFill>
              </a:rPr>
              <a:t>Thaum</a:t>
            </a:r>
            <a:r>
              <a:rPr lang="en-US" dirty="0">
                <a:solidFill>
                  <a:srgbClr val="FF0000"/>
                </a:solidFill>
              </a:rPr>
              <a:t> </a:t>
            </a:r>
            <a:r>
              <a:rPr lang="en-US" dirty="0" err="1">
                <a:solidFill>
                  <a:srgbClr val="FF0000"/>
                </a:solidFill>
              </a:rPr>
              <a:t>koj</a:t>
            </a:r>
            <a:r>
              <a:rPr lang="en-US" dirty="0">
                <a:solidFill>
                  <a:srgbClr val="FF0000"/>
                </a:solidFill>
              </a:rPr>
              <a:t> </a:t>
            </a:r>
            <a:r>
              <a:rPr lang="en-US" dirty="0" err="1">
                <a:solidFill>
                  <a:srgbClr val="FF0000"/>
                </a:solidFill>
              </a:rPr>
              <a:t>muaj</a:t>
            </a:r>
            <a:r>
              <a:rPr lang="en-US" dirty="0">
                <a:solidFill>
                  <a:srgbClr val="FF0000"/>
                </a:solidFill>
              </a:rPr>
              <a:t> </a:t>
            </a:r>
            <a:r>
              <a:rPr lang="en-US" dirty="0" err="1">
                <a:solidFill>
                  <a:srgbClr val="FF0000"/>
                </a:solidFill>
              </a:rPr>
              <a:t>suab</a:t>
            </a:r>
            <a:r>
              <a:rPr lang="en-US" dirty="0">
                <a:solidFill>
                  <a:srgbClr val="FF0000"/>
                </a:solidFill>
              </a:rPr>
              <a:t> </a:t>
            </a:r>
            <a:r>
              <a:rPr lang="en-US" dirty="0" err="1">
                <a:solidFill>
                  <a:srgbClr val="FF0000"/>
                </a:solidFill>
              </a:rPr>
              <a:t>koj</a:t>
            </a:r>
            <a:r>
              <a:rPr lang="en-US" dirty="0">
                <a:solidFill>
                  <a:srgbClr val="FF0000"/>
                </a:solidFill>
              </a:rPr>
              <a:t> </a:t>
            </a:r>
            <a:r>
              <a:rPr lang="en-US" dirty="0" err="1">
                <a:solidFill>
                  <a:srgbClr val="FF0000"/>
                </a:solidFill>
              </a:rPr>
              <a:t>yuav</a:t>
            </a:r>
            <a:r>
              <a:rPr lang="en-US" dirty="0">
                <a:solidFill>
                  <a:srgbClr val="FF0000"/>
                </a:solidFill>
              </a:rPr>
              <a:t> </a:t>
            </a:r>
            <a:r>
              <a:rPr lang="en-US" dirty="0" err="1">
                <a:solidFill>
                  <a:srgbClr val="FF0000"/>
                </a:solidFill>
              </a:rPr>
              <a:t>muaj</a:t>
            </a:r>
            <a:r>
              <a:rPr lang="en-US" dirty="0">
                <a:solidFill>
                  <a:srgbClr val="FF0000"/>
                </a:solidFill>
              </a:rPr>
              <a:t> </a:t>
            </a:r>
            <a:r>
              <a:rPr lang="en-US" dirty="0" err="1">
                <a:solidFill>
                  <a:srgbClr val="FF0000"/>
                </a:solidFill>
              </a:rPr>
              <a:t>zog</a:t>
            </a:r>
            <a:r>
              <a:rPr lang="en-US" dirty="0">
                <a:solidFill>
                  <a:srgbClr val="FF0000"/>
                </a:solidFill>
              </a:rPr>
              <a:t> </a:t>
            </a:r>
            <a:r>
              <a:rPr lang="en-US" dirty="0" err="1">
                <a:solidFill>
                  <a:srgbClr val="FF0000"/>
                </a:solidFill>
              </a:rPr>
              <a:t>thiab</a:t>
            </a:r>
            <a:r>
              <a:rPr lang="en-US" dirty="0">
                <a:solidFill>
                  <a:srgbClr val="FF0000"/>
                </a:solidFill>
              </a:rPr>
              <a:t> </a:t>
            </a:r>
            <a:r>
              <a:rPr lang="en-US" dirty="0" err="1">
                <a:solidFill>
                  <a:srgbClr val="FF0000"/>
                </a:solidFill>
              </a:rPr>
              <a:t>muaj</a:t>
            </a:r>
            <a:r>
              <a:rPr lang="en-US" dirty="0">
                <a:solidFill>
                  <a:srgbClr val="FF0000"/>
                </a:solidFill>
              </a:rPr>
              <a:t> </a:t>
            </a:r>
            <a:r>
              <a:rPr lang="en-US" dirty="0" err="1">
                <a:solidFill>
                  <a:srgbClr val="FF0000"/>
                </a:solidFill>
              </a:rPr>
              <a:t>cuab</a:t>
            </a:r>
            <a:r>
              <a:rPr lang="en-US" dirty="0">
                <a:solidFill>
                  <a:srgbClr val="FF0000"/>
                </a:solidFill>
              </a:rPr>
              <a:t> </a:t>
            </a:r>
            <a:r>
              <a:rPr lang="en-US" dirty="0" err="1">
                <a:solidFill>
                  <a:srgbClr val="FF0000"/>
                </a:solidFill>
              </a:rPr>
              <a:t>kav</a:t>
            </a:r>
            <a:r>
              <a:rPr lang="en-US" dirty="0">
                <a:solidFill>
                  <a:srgbClr val="FF0000"/>
                </a:solidFill>
              </a:rPr>
              <a:t>, </a:t>
            </a:r>
            <a:r>
              <a:rPr lang="en-US" dirty="0" err="1">
                <a:solidFill>
                  <a:srgbClr val="FF0000"/>
                </a:solidFill>
              </a:rPr>
              <a:t>xws</a:t>
            </a:r>
            <a:r>
              <a:rPr lang="en-US" dirty="0">
                <a:solidFill>
                  <a:srgbClr val="FF0000"/>
                </a:solidFill>
              </a:rPr>
              <a:t> li </a:t>
            </a:r>
            <a:r>
              <a:rPr lang="en-US" dirty="0" err="1">
                <a:solidFill>
                  <a:srgbClr val="FF0000"/>
                </a:solidFill>
              </a:rPr>
              <a:t>thaum</a:t>
            </a:r>
            <a:r>
              <a:rPr lang="en-US" dirty="0">
                <a:solidFill>
                  <a:srgbClr val="FF0000"/>
                </a:solidFill>
              </a:rPr>
              <a:t> </a:t>
            </a:r>
            <a:r>
              <a:rPr lang="en-US" dirty="0" err="1">
                <a:solidFill>
                  <a:srgbClr val="FF0000"/>
                </a:solidFill>
              </a:rPr>
              <a:t>koj</a:t>
            </a:r>
            <a:r>
              <a:rPr lang="en-US" dirty="0">
                <a:solidFill>
                  <a:srgbClr val="FF0000"/>
                </a:solidFill>
              </a:rPr>
              <a:t> </a:t>
            </a:r>
            <a:r>
              <a:rPr lang="en-US" dirty="0" err="1">
                <a:solidFill>
                  <a:srgbClr val="FF0000"/>
                </a:solidFill>
              </a:rPr>
              <a:t>tus</a:t>
            </a:r>
            <a:r>
              <a:rPr lang="en-US" dirty="0">
                <a:solidFill>
                  <a:srgbClr val="FF0000"/>
                </a:solidFill>
              </a:rPr>
              <a:t> me </a:t>
            </a:r>
            <a:r>
              <a:rPr lang="en-US" dirty="0" err="1">
                <a:solidFill>
                  <a:srgbClr val="FF0000"/>
                </a:solidFill>
              </a:rPr>
              <a:t>nyuam</a:t>
            </a:r>
            <a:r>
              <a:rPr lang="en-US" dirty="0">
                <a:solidFill>
                  <a:srgbClr val="FF0000"/>
                </a:solidFill>
              </a:rPr>
              <a:t> </a:t>
            </a:r>
            <a:r>
              <a:rPr lang="en-US" dirty="0" err="1">
                <a:solidFill>
                  <a:srgbClr val="FF0000"/>
                </a:solidFill>
              </a:rPr>
              <a:t>txoj</a:t>
            </a:r>
            <a:r>
              <a:rPr lang="en-US" dirty="0">
                <a:solidFill>
                  <a:srgbClr val="FF0000"/>
                </a:solidFill>
              </a:rPr>
              <a:t> </a:t>
            </a:r>
            <a:r>
              <a:rPr lang="en-US" dirty="0" err="1">
                <a:solidFill>
                  <a:srgbClr val="FF0000"/>
                </a:solidFill>
              </a:rPr>
              <a:t>kev</a:t>
            </a:r>
            <a:r>
              <a:rPr lang="en-US" dirty="0">
                <a:solidFill>
                  <a:srgbClr val="FF0000"/>
                </a:solidFill>
              </a:rPr>
              <a:t> </a:t>
            </a:r>
            <a:r>
              <a:rPr lang="en-US" dirty="0" err="1">
                <a:solidFill>
                  <a:srgbClr val="FF0000"/>
                </a:solidFill>
              </a:rPr>
              <a:t>kawm</a:t>
            </a:r>
            <a:r>
              <a:rPr lang="en-US" dirty="0">
                <a:solidFill>
                  <a:srgbClr val="FF0000"/>
                </a:solidFill>
              </a:rPr>
              <a:t> </a:t>
            </a:r>
            <a:r>
              <a:rPr lang="en-US" dirty="0" err="1">
                <a:solidFill>
                  <a:srgbClr val="FF0000"/>
                </a:solidFill>
              </a:rPr>
              <a:t>thiab</a:t>
            </a:r>
            <a:r>
              <a:rPr lang="en-US" dirty="0">
                <a:solidFill>
                  <a:srgbClr val="FF0000"/>
                </a:solidFill>
              </a:rPr>
              <a:t> </a:t>
            </a:r>
            <a:r>
              <a:rPr lang="en-US" dirty="0" err="1">
                <a:solidFill>
                  <a:srgbClr val="FF0000"/>
                </a:solidFill>
              </a:rPr>
              <a:t>tus</a:t>
            </a:r>
            <a:r>
              <a:rPr lang="en-US" dirty="0">
                <a:solidFill>
                  <a:srgbClr val="FF0000"/>
                </a:solidFill>
              </a:rPr>
              <a:t> me </a:t>
            </a:r>
            <a:r>
              <a:rPr lang="en-US" dirty="0" err="1">
                <a:solidFill>
                  <a:srgbClr val="FF0000"/>
                </a:solidFill>
              </a:rPr>
              <a:t>nyuam</a:t>
            </a:r>
            <a:r>
              <a:rPr lang="en-US" dirty="0">
                <a:solidFill>
                  <a:srgbClr val="FF0000"/>
                </a:solidFill>
              </a:rPr>
              <a:t> </a:t>
            </a:r>
            <a:r>
              <a:rPr lang="en-US" dirty="0" err="1">
                <a:solidFill>
                  <a:srgbClr val="FF0000"/>
                </a:solidFill>
              </a:rPr>
              <a:t>muaj</a:t>
            </a:r>
            <a:r>
              <a:rPr lang="en-US" dirty="0">
                <a:solidFill>
                  <a:srgbClr val="FF0000"/>
                </a:solidFill>
              </a:rPr>
              <a:t> </a:t>
            </a:r>
            <a:r>
              <a:rPr lang="en-US" dirty="0" err="1">
                <a:solidFill>
                  <a:srgbClr val="FF0000"/>
                </a:solidFill>
              </a:rPr>
              <a:t>cai</a:t>
            </a:r>
            <a:r>
              <a:rPr lang="en-US" dirty="0">
                <a:solidFill>
                  <a:srgbClr val="FF0000"/>
                </a:solidFill>
              </a:rPr>
              <a:t> </a:t>
            </a:r>
            <a:r>
              <a:rPr lang="en-US" dirty="0" err="1">
                <a:solidFill>
                  <a:srgbClr val="FF0000"/>
                </a:solidFill>
              </a:rPr>
              <a:t>hais</a:t>
            </a:r>
            <a:r>
              <a:rPr lang="en-US" dirty="0">
                <a:solidFill>
                  <a:srgbClr val="FF0000"/>
                </a:solidFill>
              </a:rPr>
              <a:t> li </a:t>
            </a:r>
            <a:r>
              <a:rPr lang="en-US" dirty="0" err="1">
                <a:solidFill>
                  <a:srgbClr val="FF0000"/>
                </a:solidFill>
              </a:rPr>
              <a:t>qhov</a:t>
            </a:r>
            <a:r>
              <a:rPr lang="en-US" dirty="0">
                <a:solidFill>
                  <a:srgbClr val="FF0000"/>
                </a:solidFill>
              </a:rPr>
              <a:t> </a:t>
            </a:r>
            <a:r>
              <a:rPr lang="en-US" dirty="0" err="1">
                <a:solidFill>
                  <a:srgbClr val="FF0000"/>
                </a:solidFill>
              </a:rPr>
              <a:t>yog</a:t>
            </a:r>
            <a:r>
              <a:rPr lang="en-US" dirty="0">
                <a:solidFill>
                  <a:srgbClr val="FF0000"/>
                </a:solidFill>
              </a:rPr>
              <a:t> </a:t>
            </a:r>
            <a:r>
              <a:rPr lang="en-US" dirty="0" err="1">
                <a:solidFill>
                  <a:srgbClr val="FF0000"/>
                </a:solidFill>
              </a:rPr>
              <a:t>ntawm</a:t>
            </a:r>
            <a:r>
              <a:rPr lang="en-US" dirty="0">
                <a:solidFill>
                  <a:srgbClr val="FF0000"/>
                </a:solidFill>
              </a:rPr>
              <a:t> </a:t>
            </a:r>
            <a:r>
              <a:rPr lang="en-US" dirty="0" err="1">
                <a:solidFill>
                  <a:srgbClr val="FF0000"/>
                </a:solidFill>
              </a:rPr>
              <a:t>nws</a:t>
            </a:r>
            <a:r>
              <a:rPr lang="en-US" dirty="0">
                <a:solidFill>
                  <a:srgbClr val="FF0000"/>
                </a:solidFill>
              </a:rPr>
              <a:t> </a:t>
            </a:r>
            <a:r>
              <a:rPr lang="en-US" dirty="0" err="1">
                <a:solidFill>
                  <a:srgbClr val="FF0000"/>
                </a:solidFill>
              </a:rPr>
              <a:t>txoj</a:t>
            </a:r>
            <a:r>
              <a:rPr lang="en-US" dirty="0">
                <a:solidFill>
                  <a:srgbClr val="FF0000"/>
                </a:solidFill>
              </a:rPr>
              <a:t> </a:t>
            </a:r>
            <a:r>
              <a:rPr lang="en-US" dirty="0" err="1">
                <a:solidFill>
                  <a:srgbClr val="FF0000"/>
                </a:solidFill>
              </a:rPr>
              <a:t>kev</a:t>
            </a:r>
            <a:r>
              <a:rPr lang="en-US" dirty="0">
                <a:solidFill>
                  <a:srgbClr val="FF0000"/>
                </a:solidFill>
              </a:rPr>
              <a:t> </a:t>
            </a:r>
            <a:r>
              <a:rPr lang="en-US" dirty="0" err="1">
                <a:solidFill>
                  <a:srgbClr val="FF0000"/>
                </a:solidFill>
              </a:rPr>
              <a:t>kawm</a:t>
            </a:r>
            <a:r>
              <a:rPr lang="en-US" dirty="0">
                <a:solidFill>
                  <a:srgbClr val="FF0000"/>
                </a:solidFill>
              </a:rPr>
              <a:t> </a:t>
            </a:r>
            <a:r>
              <a:rPr lang="en-US" dirty="0" err="1">
                <a:solidFill>
                  <a:srgbClr val="FF0000"/>
                </a:solidFill>
              </a:rPr>
              <a:t>rau</a:t>
            </a:r>
            <a:r>
              <a:rPr lang="en-US" dirty="0">
                <a:solidFill>
                  <a:srgbClr val="FF0000"/>
                </a:solidFill>
              </a:rPr>
              <a:t> </a:t>
            </a:r>
            <a:r>
              <a:rPr lang="en-US" dirty="0" err="1">
                <a:solidFill>
                  <a:srgbClr val="FF0000"/>
                </a:solidFill>
              </a:rPr>
              <a:t>hauv</a:t>
            </a:r>
            <a:r>
              <a:rPr lang="en-US" dirty="0">
                <a:solidFill>
                  <a:srgbClr val="FF0000"/>
                </a:solidFill>
              </a:rPr>
              <a:t> chav </a:t>
            </a:r>
            <a:r>
              <a:rPr lang="en-US" dirty="0" err="1">
                <a:solidFill>
                  <a:srgbClr val="FF0000"/>
                </a:solidFill>
              </a:rPr>
              <a:t>kawm</a:t>
            </a:r>
            <a:r>
              <a:rPr lang="en-US" dirty="0">
                <a:solidFill>
                  <a:srgbClr val="FF0000"/>
                </a:solidFill>
              </a:rPr>
              <a:t> </a:t>
            </a:r>
            <a:r>
              <a:rPr lang="en-US" dirty="0" err="1">
                <a:solidFill>
                  <a:srgbClr val="FF0000"/>
                </a:solidFill>
              </a:rPr>
              <a:t>ob</a:t>
            </a:r>
            <a:r>
              <a:rPr lang="en-US" dirty="0">
                <a:solidFill>
                  <a:srgbClr val="FF0000"/>
                </a:solidFill>
              </a:rPr>
              <a:t> </a:t>
            </a:r>
            <a:r>
              <a:rPr lang="en-US" dirty="0" err="1">
                <a:solidFill>
                  <a:srgbClr val="FF0000"/>
                </a:solidFill>
              </a:rPr>
              <a:t>hom</a:t>
            </a:r>
            <a:r>
              <a:rPr lang="en-US" dirty="0">
                <a:solidFill>
                  <a:srgbClr val="FF0000"/>
                </a:solidFill>
              </a:rPr>
              <a:t> </a:t>
            </a:r>
            <a:r>
              <a:rPr lang="en-US" dirty="0" err="1">
                <a:solidFill>
                  <a:srgbClr val="FF0000"/>
                </a:solidFill>
              </a:rPr>
              <a:t>lus</a:t>
            </a:r>
            <a:r>
              <a:rPr lang="en-US" dirty="0">
                <a:solidFill>
                  <a:srgbClr val="FF0000"/>
                </a:solidFill>
              </a:rPr>
              <a:t>.  </a:t>
            </a:r>
            <a:r>
              <a:rPr lang="en-US" dirty="0" err="1">
                <a:solidFill>
                  <a:srgbClr val="FF0000"/>
                </a:solidFill>
              </a:rPr>
              <a:t>Thaum</a:t>
            </a:r>
            <a:r>
              <a:rPr lang="en-US" dirty="0">
                <a:solidFill>
                  <a:srgbClr val="FF0000"/>
                </a:solidFill>
              </a:rPr>
              <a:t> </a:t>
            </a:r>
            <a:r>
              <a:rPr lang="en-US" dirty="0" err="1">
                <a:solidFill>
                  <a:srgbClr val="FF0000"/>
                </a:solidFill>
              </a:rPr>
              <a:t>koj</a:t>
            </a:r>
            <a:r>
              <a:rPr lang="en-US" dirty="0">
                <a:solidFill>
                  <a:srgbClr val="FF0000"/>
                </a:solidFill>
              </a:rPr>
              <a:t> </a:t>
            </a:r>
            <a:r>
              <a:rPr lang="en-US" dirty="0" err="1">
                <a:solidFill>
                  <a:srgbClr val="FF0000"/>
                </a:solidFill>
              </a:rPr>
              <a:t>txhawb</a:t>
            </a:r>
            <a:r>
              <a:rPr lang="en-US" dirty="0">
                <a:solidFill>
                  <a:srgbClr val="FF0000"/>
                </a:solidFill>
              </a:rPr>
              <a:t> </a:t>
            </a:r>
            <a:r>
              <a:rPr lang="en-US" dirty="0" err="1">
                <a:solidFill>
                  <a:srgbClr val="FF0000"/>
                </a:solidFill>
              </a:rPr>
              <a:t>thiab</a:t>
            </a:r>
            <a:r>
              <a:rPr lang="en-US" dirty="0">
                <a:solidFill>
                  <a:srgbClr val="FF0000"/>
                </a:solidFill>
              </a:rPr>
              <a:t> </a:t>
            </a:r>
            <a:r>
              <a:rPr lang="en-US" dirty="0" err="1">
                <a:solidFill>
                  <a:srgbClr val="FF0000"/>
                </a:solidFill>
              </a:rPr>
              <a:t>kawm</a:t>
            </a:r>
            <a:r>
              <a:rPr lang="en-US" dirty="0">
                <a:solidFill>
                  <a:srgbClr val="FF0000"/>
                </a:solidFill>
              </a:rPr>
              <a:t> </a:t>
            </a:r>
            <a:r>
              <a:rPr lang="en-US" dirty="0" err="1">
                <a:solidFill>
                  <a:srgbClr val="FF0000"/>
                </a:solidFill>
              </a:rPr>
              <a:t>paub</a:t>
            </a:r>
            <a:r>
              <a:rPr lang="en-US" dirty="0">
                <a:solidFill>
                  <a:srgbClr val="FF0000"/>
                </a:solidFill>
              </a:rPr>
              <a:t> </a:t>
            </a:r>
            <a:r>
              <a:rPr lang="en-US" dirty="0" err="1">
                <a:solidFill>
                  <a:srgbClr val="FF0000"/>
                </a:solidFill>
              </a:rPr>
              <a:t>txog</a:t>
            </a:r>
            <a:r>
              <a:rPr lang="en-US" dirty="0">
                <a:solidFill>
                  <a:srgbClr val="FF0000"/>
                </a:solidFill>
              </a:rPr>
              <a:t> </a:t>
            </a:r>
            <a:r>
              <a:rPr lang="en-US" dirty="0" err="1">
                <a:solidFill>
                  <a:srgbClr val="FF0000"/>
                </a:solidFill>
              </a:rPr>
              <a:t>lawm</a:t>
            </a:r>
            <a:r>
              <a:rPr lang="en-US" dirty="0">
                <a:solidFill>
                  <a:srgbClr val="FF0000"/>
                </a:solidFill>
              </a:rPr>
              <a:t>, </a:t>
            </a:r>
            <a:r>
              <a:rPr lang="en-US" dirty="0" err="1">
                <a:solidFill>
                  <a:srgbClr val="FF0000"/>
                </a:solidFill>
              </a:rPr>
              <a:t>koj</a:t>
            </a:r>
            <a:r>
              <a:rPr lang="en-US" dirty="0">
                <a:solidFill>
                  <a:srgbClr val="FF0000"/>
                </a:solidFill>
              </a:rPr>
              <a:t> </a:t>
            </a:r>
            <a:r>
              <a:rPr lang="en-US" dirty="0" err="1">
                <a:solidFill>
                  <a:srgbClr val="FF0000"/>
                </a:solidFill>
              </a:rPr>
              <a:t>yuav</a:t>
            </a:r>
            <a:r>
              <a:rPr lang="en-US" dirty="0">
                <a:solidFill>
                  <a:srgbClr val="FF0000"/>
                </a:solidFill>
              </a:rPr>
              <a:t> </a:t>
            </a:r>
            <a:r>
              <a:rPr lang="en-US" dirty="0" err="1">
                <a:solidFill>
                  <a:srgbClr val="FF0000"/>
                </a:solidFill>
              </a:rPr>
              <a:t>hais</a:t>
            </a:r>
            <a:r>
              <a:rPr lang="en-US" dirty="0">
                <a:solidFill>
                  <a:srgbClr val="FF0000"/>
                </a:solidFill>
              </a:rPr>
              <a:t> </a:t>
            </a:r>
            <a:r>
              <a:rPr lang="en-US" dirty="0" err="1">
                <a:solidFill>
                  <a:srgbClr val="FF0000"/>
                </a:solidFill>
              </a:rPr>
              <a:t>taus</a:t>
            </a:r>
            <a:r>
              <a:rPr lang="en-US" dirty="0">
                <a:solidFill>
                  <a:srgbClr val="FF0000"/>
                </a:solidFill>
              </a:rPr>
              <a:t> </a:t>
            </a:r>
            <a:r>
              <a:rPr lang="en-US" dirty="0" err="1">
                <a:solidFill>
                  <a:srgbClr val="FF0000"/>
                </a:solidFill>
              </a:rPr>
              <a:t>dua</a:t>
            </a:r>
            <a:r>
              <a:rPr lang="en-US" dirty="0">
                <a:solidFill>
                  <a:srgbClr val="FF0000"/>
                </a:solidFill>
              </a:rPr>
              <a:t>. </a:t>
            </a:r>
            <a:r>
              <a:rPr lang="en-US" b="1" dirty="0">
                <a:solidFill>
                  <a:srgbClr val="FF0000"/>
                </a:solidFill>
              </a:rPr>
              <a:t> 3 yam</a:t>
            </a:r>
            <a:r>
              <a:rPr lang="en-US" dirty="0">
                <a:solidFill>
                  <a:srgbClr val="FF0000"/>
                </a:solidFill>
              </a:rPr>
              <a:t> no </a:t>
            </a:r>
            <a:r>
              <a:rPr lang="en-US" dirty="0" err="1">
                <a:solidFill>
                  <a:srgbClr val="FF0000"/>
                </a:solidFill>
              </a:rPr>
              <a:t>yuav</a:t>
            </a:r>
            <a:r>
              <a:rPr lang="en-US" dirty="0">
                <a:solidFill>
                  <a:srgbClr val="FF0000"/>
                </a:solidFill>
              </a:rPr>
              <a:t> </a:t>
            </a:r>
            <a:r>
              <a:rPr lang="en-US" dirty="0" err="1">
                <a:solidFill>
                  <a:srgbClr val="FF0000"/>
                </a:solidFill>
              </a:rPr>
              <a:t>pab</a:t>
            </a:r>
            <a:r>
              <a:rPr lang="en-US" dirty="0">
                <a:solidFill>
                  <a:srgbClr val="FF0000"/>
                </a:solidFill>
              </a:rPr>
              <a:t> </a:t>
            </a:r>
            <a:r>
              <a:rPr lang="en-US" dirty="0" err="1">
                <a:solidFill>
                  <a:srgbClr val="FF0000"/>
                </a:solidFill>
              </a:rPr>
              <a:t>coj</a:t>
            </a:r>
            <a:r>
              <a:rPr lang="en-US" dirty="0">
                <a:solidFill>
                  <a:srgbClr val="FF0000"/>
                </a:solidFill>
              </a:rPr>
              <a:t> </a:t>
            </a:r>
            <a:r>
              <a:rPr lang="en-US" dirty="0" err="1">
                <a:solidFill>
                  <a:srgbClr val="FF0000"/>
                </a:solidFill>
              </a:rPr>
              <a:t>koj</a:t>
            </a:r>
            <a:r>
              <a:rPr lang="en-US" dirty="0">
                <a:solidFill>
                  <a:srgbClr val="FF0000"/>
                </a:solidFill>
              </a:rPr>
              <a:t> </a:t>
            </a:r>
            <a:r>
              <a:rPr lang="en-US" dirty="0" err="1">
                <a:solidFill>
                  <a:srgbClr val="FF0000"/>
                </a:solidFill>
              </a:rPr>
              <a:t>tus</a:t>
            </a:r>
            <a:r>
              <a:rPr lang="en-US" dirty="0">
                <a:solidFill>
                  <a:srgbClr val="FF0000"/>
                </a:solidFill>
              </a:rPr>
              <a:t> me </a:t>
            </a:r>
            <a:r>
              <a:rPr lang="en-US" dirty="0" err="1">
                <a:solidFill>
                  <a:srgbClr val="FF0000"/>
                </a:solidFill>
              </a:rPr>
              <a:t>nyuam</a:t>
            </a:r>
            <a:r>
              <a:rPr lang="en-US" dirty="0">
                <a:solidFill>
                  <a:srgbClr val="FF0000"/>
                </a:solidFill>
              </a:rPr>
              <a:t> </a:t>
            </a:r>
            <a:r>
              <a:rPr lang="en-US" dirty="0" err="1">
                <a:solidFill>
                  <a:srgbClr val="FF0000"/>
                </a:solidFill>
              </a:rPr>
              <a:t>txoj</a:t>
            </a:r>
            <a:r>
              <a:rPr lang="en-US" dirty="0">
                <a:solidFill>
                  <a:srgbClr val="FF0000"/>
                </a:solidFill>
              </a:rPr>
              <a:t> </a:t>
            </a:r>
            <a:r>
              <a:rPr lang="en-US" dirty="0" err="1">
                <a:solidFill>
                  <a:srgbClr val="FF0000"/>
                </a:solidFill>
              </a:rPr>
              <a:t>kev</a:t>
            </a:r>
            <a:r>
              <a:rPr lang="en-US" dirty="0">
                <a:solidFill>
                  <a:srgbClr val="FF0000"/>
                </a:solidFill>
              </a:rPr>
              <a:t> </a:t>
            </a:r>
            <a:r>
              <a:rPr lang="en-US" dirty="0" err="1">
                <a:solidFill>
                  <a:srgbClr val="FF0000"/>
                </a:solidFill>
              </a:rPr>
              <a:t>kawm</a:t>
            </a:r>
            <a:r>
              <a:rPr lang="en-US" dirty="0">
                <a:solidFill>
                  <a:srgbClr val="FF0000"/>
                </a:solidFill>
              </a:rPr>
              <a:t> </a:t>
            </a:r>
            <a:r>
              <a:rPr lang="en-US" dirty="0" err="1">
                <a:solidFill>
                  <a:srgbClr val="FF0000"/>
                </a:solidFill>
              </a:rPr>
              <a:t>kom</a:t>
            </a:r>
            <a:r>
              <a:rPr lang="en-US" dirty="0">
                <a:solidFill>
                  <a:srgbClr val="FF0000"/>
                </a:solidFill>
              </a:rPr>
              <a:t> </a:t>
            </a:r>
            <a:r>
              <a:rPr lang="en-US" dirty="0" err="1">
                <a:solidFill>
                  <a:srgbClr val="FF0000"/>
                </a:solidFill>
              </a:rPr>
              <a:t>vam</a:t>
            </a:r>
            <a:r>
              <a:rPr lang="en-US" dirty="0">
                <a:solidFill>
                  <a:srgbClr val="FF0000"/>
                </a:solidFill>
              </a:rPr>
              <a:t> </a:t>
            </a:r>
            <a:r>
              <a:rPr lang="en-US" dirty="0" err="1">
                <a:solidFill>
                  <a:srgbClr val="FF0000"/>
                </a:solidFill>
              </a:rPr>
              <a:t>meej</a:t>
            </a:r>
            <a:r>
              <a:rPr lang="en-US" dirty="0">
                <a:solidFill>
                  <a:srgbClr val="FF0000"/>
                </a:solidFill>
              </a:rPr>
              <a:t> </a:t>
            </a:r>
            <a:r>
              <a:rPr lang="en-US" dirty="0" err="1">
                <a:solidFill>
                  <a:srgbClr val="FF0000"/>
                </a:solidFill>
              </a:rPr>
              <a:t>nyob</a:t>
            </a:r>
            <a:r>
              <a:rPr lang="en-US" dirty="0">
                <a:solidFill>
                  <a:srgbClr val="FF0000"/>
                </a:solidFill>
              </a:rPr>
              <a:t> tom </a:t>
            </a:r>
            <a:r>
              <a:rPr lang="en-US" dirty="0" err="1">
                <a:solidFill>
                  <a:srgbClr val="FF0000"/>
                </a:solidFill>
              </a:rPr>
              <a:t>tsev</a:t>
            </a:r>
            <a:r>
              <a:rPr lang="en-US" dirty="0">
                <a:solidFill>
                  <a:srgbClr val="FF0000"/>
                </a:solidFill>
              </a:rPr>
              <a:t> </a:t>
            </a:r>
            <a:r>
              <a:rPr lang="en-US" dirty="0" err="1">
                <a:solidFill>
                  <a:srgbClr val="FF0000"/>
                </a:solidFill>
              </a:rPr>
              <a:t>kawm</a:t>
            </a:r>
            <a:r>
              <a:rPr lang="en-US" dirty="0">
                <a:solidFill>
                  <a:srgbClr val="FF0000"/>
                </a:solidFill>
              </a:rPr>
              <a:t> </a:t>
            </a:r>
            <a:r>
              <a:rPr lang="en-US" dirty="0" err="1">
                <a:solidFill>
                  <a:srgbClr val="FF0000"/>
                </a:solidFill>
              </a:rPr>
              <a:t>ntawv</a:t>
            </a:r>
            <a:r>
              <a:rPr lang="en-US" dirty="0">
                <a:solidFill>
                  <a:srgbClr val="FF0000"/>
                </a:solidFill>
              </a:rPr>
              <a:t> los </a:t>
            </a:r>
            <a:r>
              <a:rPr lang="en-US" dirty="0" err="1">
                <a:solidFill>
                  <a:srgbClr val="FF0000"/>
                </a:solidFill>
              </a:rPr>
              <a:t>yog</a:t>
            </a:r>
            <a:r>
              <a:rPr lang="en-US" dirty="0">
                <a:solidFill>
                  <a:srgbClr val="FF0000"/>
                </a:solidFill>
              </a:rPr>
              <a:t> </a:t>
            </a:r>
            <a:r>
              <a:rPr lang="en-US" dirty="0" err="1">
                <a:solidFill>
                  <a:srgbClr val="FF0000"/>
                </a:solidFill>
              </a:rPr>
              <a:t>lawm</a:t>
            </a:r>
            <a:r>
              <a:rPr lang="en-US" dirty="0">
                <a:solidFill>
                  <a:srgbClr val="FF0000"/>
                </a:solidFill>
              </a:rPr>
              <a:t> </a:t>
            </a:r>
            <a:r>
              <a:rPr lang="en-US" dirty="0" err="1">
                <a:solidFill>
                  <a:srgbClr val="FF0000"/>
                </a:solidFill>
              </a:rPr>
              <a:t>yav</a:t>
            </a:r>
            <a:r>
              <a:rPr lang="en-US" dirty="0">
                <a:solidFill>
                  <a:srgbClr val="FF0000"/>
                </a:solidFill>
              </a:rPr>
              <a:t> tom </a:t>
            </a:r>
            <a:r>
              <a:rPr lang="en-US" dirty="0" err="1">
                <a:solidFill>
                  <a:srgbClr val="FF0000"/>
                </a:solidFill>
              </a:rPr>
              <a:t>ntej</a:t>
            </a:r>
            <a:r>
              <a:rPr lang="en-US" dirty="0">
                <a:solidFill>
                  <a:srgbClr val="FF0000"/>
                </a:solidFill>
              </a:rPr>
              <a:t>.  </a:t>
            </a:r>
            <a:r>
              <a:rPr lang="en-US" dirty="0" err="1">
                <a:solidFill>
                  <a:srgbClr val="FF0000"/>
                </a:solidFill>
              </a:rPr>
              <a:t>Koj</a:t>
            </a:r>
            <a:r>
              <a:rPr lang="en-US" dirty="0">
                <a:solidFill>
                  <a:srgbClr val="FF0000"/>
                </a:solidFill>
              </a:rPr>
              <a:t> </a:t>
            </a:r>
            <a:r>
              <a:rPr lang="en-US" dirty="0" err="1">
                <a:solidFill>
                  <a:srgbClr val="FF0000"/>
                </a:solidFill>
              </a:rPr>
              <a:t>yog</a:t>
            </a:r>
            <a:r>
              <a:rPr lang="en-US" dirty="0">
                <a:solidFill>
                  <a:srgbClr val="FF0000"/>
                </a:solidFill>
              </a:rPr>
              <a:t> </a:t>
            </a:r>
            <a:r>
              <a:rPr lang="en-US" dirty="0" err="1">
                <a:solidFill>
                  <a:srgbClr val="FF0000"/>
                </a:solidFill>
              </a:rPr>
              <a:t>tus</a:t>
            </a:r>
            <a:r>
              <a:rPr lang="en-US" dirty="0">
                <a:solidFill>
                  <a:srgbClr val="FF0000"/>
                </a:solidFill>
              </a:rPr>
              <a:t> </a:t>
            </a:r>
            <a:r>
              <a:rPr lang="en-US" dirty="0" err="1">
                <a:solidFill>
                  <a:srgbClr val="FF0000"/>
                </a:solidFill>
              </a:rPr>
              <a:t>uas</a:t>
            </a:r>
            <a:r>
              <a:rPr lang="en-US" dirty="0">
                <a:solidFill>
                  <a:srgbClr val="FF0000"/>
                </a:solidFill>
              </a:rPr>
              <a:t> </a:t>
            </a:r>
            <a:r>
              <a:rPr lang="en-US" dirty="0" err="1">
                <a:solidFill>
                  <a:srgbClr val="FF0000"/>
                </a:solidFill>
              </a:rPr>
              <a:t>yuav</a:t>
            </a:r>
            <a:r>
              <a:rPr lang="en-US" dirty="0">
                <a:solidFill>
                  <a:srgbClr val="FF0000"/>
                </a:solidFill>
              </a:rPr>
              <a:t>  </a:t>
            </a:r>
            <a:r>
              <a:rPr lang="en-US" dirty="0" err="1">
                <a:solidFill>
                  <a:srgbClr val="FF0000"/>
                </a:solidFill>
              </a:rPr>
              <a:t>txhawb</a:t>
            </a:r>
            <a:r>
              <a:rPr lang="en-US" dirty="0">
                <a:solidFill>
                  <a:srgbClr val="FF0000"/>
                </a:solidFill>
              </a:rPr>
              <a:t> </a:t>
            </a:r>
            <a:r>
              <a:rPr lang="en-US" dirty="0" err="1">
                <a:solidFill>
                  <a:srgbClr val="FF0000"/>
                </a:solidFill>
              </a:rPr>
              <a:t>thiab</a:t>
            </a:r>
            <a:r>
              <a:rPr lang="en-US" dirty="0">
                <a:solidFill>
                  <a:srgbClr val="FF0000"/>
                </a:solidFill>
              </a:rPr>
              <a:t> </a:t>
            </a:r>
            <a:r>
              <a:rPr lang="en-US" dirty="0" err="1">
                <a:solidFill>
                  <a:srgbClr val="FF0000"/>
                </a:solidFill>
              </a:rPr>
              <a:t>ua</a:t>
            </a:r>
            <a:r>
              <a:rPr lang="en-US" dirty="0">
                <a:solidFill>
                  <a:srgbClr val="FF0000"/>
                </a:solidFill>
              </a:rPr>
              <a:t> tau </a:t>
            </a:r>
            <a:r>
              <a:rPr lang="en-US" dirty="0" err="1">
                <a:solidFill>
                  <a:srgbClr val="FF0000"/>
                </a:solidFill>
              </a:rPr>
              <a:t>rau</a:t>
            </a:r>
            <a:r>
              <a:rPr lang="en-US" dirty="0">
                <a:solidFill>
                  <a:srgbClr val="FF0000"/>
                </a:solidFill>
              </a:rPr>
              <a:t> </a:t>
            </a:r>
            <a:r>
              <a:rPr lang="en-US" dirty="0" err="1">
                <a:solidFill>
                  <a:srgbClr val="FF0000"/>
                </a:solidFill>
              </a:rPr>
              <a:t>koj</a:t>
            </a:r>
            <a:r>
              <a:rPr lang="en-US" dirty="0">
                <a:solidFill>
                  <a:srgbClr val="FF0000"/>
                </a:solidFill>
              </a:rPr>
              <a:t> </a:t>
            </a:r>
            <a:r>
              <a:rPr lang="en-US" dirty="0" err="1">
                <a:solidFill>
                  <a:srgbClr val="FF0000"/>
                </a:solidFill>
              </a:rPr>
              <a:t>tus</a:t>
            </a:r>
            <a:r>
              <a:rPr lang="en-US" dirty="0">
                <a:solidFill>
                  <a:srgbClr val="FF0000"/>
                </a:solidFill>
              </a:rPr>
              <a:t> me </a:t>
            </a:r>
            <a:r>
              <a:rPr lang="en-US" dirty="0" err="1">
                <a:solidFill>
                  <a:srgbClr val="FF0000"/>
                </a:solidFill>
              </a:rPr>
              <a:t>nyuam</a:t>
            </a:r>
            <a:r>
              <a:rPr lang="en-US" dirty="0">
                <a:solidFill>
                  <a:srgbClr val="FF0000"/>
                </a:solidFill>
              </a:rPr>
              <a:t>.  </a:t>
            </a:r>
            <a:endParaRPr dirty="0">
              <a:solidFill>
                <a:srgbClr val="FF0000"/>
              </a:solidFill>
            </a:endParaRPr>
          </a:p>
          <a:p>
            <a:pPr marL="0" lvl="0" indent="0" algn="l" rtl="0">
              <a:spcBef>
                <a:spcPts val="0"/>
              </a:spcBef>
              <a:spcAft>
                <a:spcPts val="0"/>
              </a:spcAft>
              <a:buClr>
                <a:schemeClr val="dk1"/>
              </a:buClr>
              <a:buSzPts val="1100"/>
              <a:buFont typeface="Calibri"/>
              <a:buNone/>
            </a:pPr>
            <a:endParaRPr dirty="0">
              <a:solidFill>
                <a:srgbClr val="FF0000"/>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p:cNvGrpSpPr/>
        <p:nvPr/>
      </p:nvGrpSpPr>
      <p:grpSpPr>
        <a:xfrm>
          <a:off x="0" y="0"/>
          <a:ext cx="0" cy="0"/>
          <a:chOff x="0" y="0"/>
          <a:chExt cx="0" cy="0"/>
        </a:xfrm>
      </p:grpSpPr>
      <p:sp>
        <p:nvSpPr>
          <p:cNvPr id="369" name="Google Shape;369;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70" name="Google Shape;370;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228600" lvl="0" indent="0" algn="l" rtl="0">
              <a:spcBef>
                <a:spcPts val="0"/>
              </a:spcBef>
              <a:spcAft>
                <a:spcPts val="0"/>
              </a:spcAft>
              <a:buClr>
                <a:schemeClr val="dk1"/>
              </a:buClr>
              <a:buSzPts val="1100"/>
              <a:buFont typeface="Calibri"/>
              <a:buNone/>
            </a:pPr>
            <a:r>
              <a:rPr lang="en-US" i="0" dirty="0"/>
              <a:t>These are the four topics to be covered in the Family Partnership workshops.  We strongly encourage you to attend all four sessions.  You will graduate and receive a certificate after completing all four classes.</a:t>
            </a:r>
          </a:p>
          <a:p>
            <a:pPr marL="228600" lvl="0" indent="0" algn="l" rtl="0">
              <a:spcBef>
                <a:spcPts val="0"/>
              </a:spcBef>
              <a:spcAft>
                <a:spcPts val="0"/>
              </a:spcAft>
              <a:buClr>
                <a:schemeClr val="dk1"/>
              </a:buClr>
              <a:buSzPts val="1100"/>
              <a:buFont typeface="Calibri"/>
              <a:buNone/>
            </a:pPr>
            <a:endParaRPr i="0" dirty="0"/>
          </a:p>
          <a:p>
            <a:pPr marL="228600" lvl="0" indent="0" algn="l" rtl="0">
              <a:spcBef>
                <a:spcPts val="0"/>
              </a:spcBef>
              <a:spcAft>
                <a:spcPts val="0"/>
              </a:spcAft>
              <a:buClr>
                <a:schemeClr val="dk1"/>
              </a:buClr>
              <a:buSzPts val="1100"/>
              <a:buFont typeface="Calibri"/>
              <a:buNone/>
            </a:pPr>
            <a:r>
              <a:rPr lang="en-US" dirty="0" err="1">
                <a:solidFill>
                  <a:srgbClr val="FF0000"/>
                </a:solidFill>
              </a:rPr>
              <a:t>Ntawd</a:t>
            </a:r>
            <a:r>
              <a:rPr lang="en-US" dirty="0">
                <a:solidFill>
                  <a:srgbClr val="FF0000"/>
                </a:solidFill>
              </a:rPr>
              <a:t> no </a:t>
            </a:r>
            <a:r>
              <a:rPr lang="en-US" dirty="0" err="1">
                <a:solidFill>
                  <a:srgbClr val="FF0000"/>
                </a:solidFill>
              </a:rPr>
              <a:t>yog</a:t>
            </a:r>
            <a:r>
              <a:rPr lang="en-US" dirty="0">
                <a:solidFill>
                  <a:srgbClr val="FF0000"/>
                </a:solidFill>
              </a:rPr>
              <a:t> </a:t>
            </a:r>
            <a:r>
              <a:rPr lang="en-US" dirty="0" err="1">
                <a:solidFill>
                  <a:srgbClr val="FF0000"/>
                </a:solidFill>
              </a:rPr>
              <a:t>plaub</a:t>
            </a:r>
            <a:r>
              <a:rPr lang="en-US" dirty="0">
                <a:solidFill>
                  <a:srgbClr val="FF0000"/>
                </a:solidFill>
              </a:rPr>
              <a:t> </a:t>
            </a:r>
            <a:r>
              <a:rPr lang="en-US" dirty="0" err="1">
                <a:solidFill>
                  <a:srgbClr val="FF0000"/>
                </a:solidFill>
              </a:rPr>
              <a:t>lub</a:t>
            </a:r>
            <a:r>
              <a:rPr lang="en-US" dirty="0">
                <a:solidFill>
                  <a:srgbClr val="FF0000"/>
                </a:solidFill>
              </a:rPr>
              <a:t> </a:t>
            </a:r>
            <a:r>
              <a:rPr lang="en-US" dirty="0" err="1">
                <a:solidFill>
                  <a:srgbClr val="FF0000"/>
                </a:solidFill>
              </a:rPr>
              <a:t>ntsiab</a:t>
            </a:r>
            <a:r>
              <a:rPr lang="en-US" dirty="0">
                <a:solidFill>
                  <a:srgbClr val="FF0000"/>
                </a:solidFill>
              </a:rPr>
              <a:t> </a:t>
            </a:r>
            <a:r>
              <a:rPr lang="en-US" dirty="0" err="1">
                <a:solidFill>
                  <a:srgbClr val="FF0000"/>
                </a:solidFill>
              </a:rPr>
              <a:t>uas</a:t>
            </a:r>
            <a:r>
              <a:rPr lang="en-US" dirty="0">
                <a:solidFill>
                  <a:srgbClr val="FF0000"/>
                </a:solidFill>
              </a:rPr>
              <a:t> </a:t>
            </a:r>
            <a:r>
              <a:rPr lang="en-US" dirty="0" err="1">
                <a:solidFill>
                  <a:srgbClr val="FF0000"/>
                </a:solidFill>
              </a:rPr>
              <a:t>yuav</a:t>
            </a:r>
            <a:r>
              <a:rPr lang="en-US" dirty="0">
                <a:solidFill>
                  <a:srgbClr val="FF0000"/>
                </a:solidFill>
              </a:rPr>
              <a:t> </a:t>
            </a:r>
            <a:r>
              <a:rPr lang="en-US" dirty="0" err="1">
                <a:solidFill>
                  <a:srgbClr val="FF0000"/>
                </a:solidFill>
              </a:rPr>
              <a:t>muab</a:t>
            </a:r>
            <a:r>
              <a:rPr lang="en-US" dirty="0">
                <a:solidFill>
                  <a:srgbClr val="FF0000"/>
                </a:solidFill>
              </a:rPr>
              <a:t> </a:t>
            </a:r>
            <a:r>
              <a:rPr lang="en-US" dirty="0" err="1">
                <a:solidFill>
                  <a:srgbClr val="FF0000"/>
                </a:solidFill>
              </a:rPr>
              <a:t>coj</a:t>
            </a:r>
            <a:r>
              <a:rPr lang="en-US" dirty="0">
                <a:solidFill>
                  <a:srgbClr val="FF0000"/>
                </a:solidFill>
              </a:rPr>
              <a:t> los </a:t>
            </a:r>
            <a:r>
              <a:rPr lang="en-US" dirty="0" err="1">
                <a:solidFill>
                  <a:srgbClr val="FF0000"/>
                </a:solidFill>
              </a:rPr>
              <a:t>qhia</a:t>
            </a:r>
            <a:r>
              <a:rPr lang="en-US" dirty="0">
                <a:solidFill>
                  <a:srgbClr val="FF0000"/>
                </a:solidFill>
              </a:rPr>
              <a:t>  </a:t>
            </a:r>
            <a:r>
              <a:rPr lang="en-US" dirty="0" err="1">
                <a:solidFill>
                  <a:srgbClr val="FF0000"/>
                </a:solidFill>
              </a:rPr>
              <a:t>rau</a:t>
            </a:r>
            <a:r>
              <a:rPr lang="en-US" dirty="0">
                <a:solidFill>
                  <a:srgbClr val="FF0000"/>
                </a:solidFill>
              </a:rPr>
              <a:t> </a:t>
            </a:r>
            <a:r>
              <a:rPr lang="en-US" dirty="0" err="1">
                <a:solidFill>
                  <a:srgbClr val="FF0000"/>
                </a:solidFill>
              </a:rPr>
              <a:t>Lub</a:t>
            </a:r>
            <a:r>
              <a:rPr lang="en-US" dirty="0">
                <a:solidFill>
                  <a:srgbClr val="FF0000"/>
                </a:solidFill>
              </a:rPr>
              <a:t> </a:t>
            </a:r>
            <a:r>
              <a:rPr lang="en-US" dirty="0" err="1">
                <a:solidFill>
                  <a:srgbClr val="FF0000"/>
                </a:solidFill>
              </a:rPr>
              <a:t>Rooj</a:t>
            </a:r>
            <a:r>
              <a:rPr lang="en-US" dirty="0">
                <a:solidFill>
                  <a:srgbClr val="FF0000"/>
                </a:solidFill>
              </a:rPr>
              <a:t> </a:t>
            </a:r>
            <a:r>
              <a:rPr lang="en-US" dirty="0" err="1">
                <a:solidFill>
                  <a:srgbClr val="FF0000"/>
                </a:solidFill>
              </a:rPr>
              <a:t>Kawm</a:t>
            </a:r>
            <a:r>
              <a:rPr lang="en-US" dirty="0">
                <a:solidFill>
                  <a:srgbClr val="FF0000"/>
                </a:solidFill>
              </a:rPr>
              <a:t> no.  </a:t>
            </a:r>
            <a:r>
              <a:rPr lang="en-US" dirty="0" err="1">
                <a:solidFill>
                  <a:srgbClr val="FF0000"/>
                </a:solidFill>
              </a:rPr>
              <a:t>Peb</a:t>
            </a:r>
            <a:r>
              <a:rPr lang="en-US" dirty="0">
                <a:solidFill>
                  <a:srgbClr val="FF0000"/>
                </a:solidFill>
              </a:rPr>
              <a:t> </a:t>
            </a:r>
            <a:r>
              <a:rPr lang="en-US" dirty="0" err="1">
                <a:solidFill>
                  <a:srgbClr val="FF0000"/>
                </a:solidFill>
              </a:rPr>
              <a:t>ntseeg</a:t>
            </a:r>
            <a:r>
              <a:rPr lang="en-US" dirty="0">
                <a:solidFill>
                  <a:srgbClr val="FF0000"/>
                </a:solidFill>
              </a:rPr>
              <a:t> tau </a:t>
            </a:r>
            <a:r>
              <a:rPr lang="en-US" dirty="0" err="1">
                <a:solidFill>
                  <a:srgbClr val="FF0000"/>
                </a:solidFill>
              </a:rPr>
              <a:t>thiab</a:t>
            </a:r>
            <a:r>
              <a:rPr lang="en-US" dirty="0">
                <a:solidFill>
                  <a:srgbClr val="FF0000"/>
                </a:solidFill>
              </a:rPr>
              <a:t> </a:t>
            </a:r>
            <a:r>
              <a:rPr lang="en-US" dirty="0" err="1">
                <a:solidFill>
                  <a:srgbClr val="FF0000"/>
                </a:solidFill>
              </a:rPr>
              <a:t>vam</a:t>
            </a:r>
            <a:r>
              <a:rPr lang="en-US" dirty="0">
                <a:solidFill>
                  <a:srgbClr val="FF0000"/>
                </a:solidFill>
              </a:rPr>
              <a:t> </a:t>
            </a:r>
            <a:r>
              <a:rPr lang="en-US" dirty="0" err="1">
                <a:solidFill>
                  <a:srgbClr val="FF0000"/>
                </a:solidFill>
              </a:rPr>
              <a:t>tias</a:t>
            </a:r>
            <a:r>
              <a:rPr lang="en-US" dirty="0">
                <a:solidFill>
                  <a:srgbClr val="FF0000"/>
                </a:solidFill>
              </a:rPr>
              <a:t> </a:t>
            </a:r>
            <a:r>
              <a:rPr lang="en-US" dirty="0" err="1">
                <a:solidFill>
                  <a:srgbClr val="FF0000"/>
                </a:solidFill>
              </a:rPr>
              <a:t>nej</a:t>
            </a:r>
            <a:r>
              <a:rPr lang="en-US" dirty="0">
                <a:solidFill>
                  <a:srgbClr val="FF0000"/>
                </a:solidFill>
              </a:rPr>
              <a:t> </a:t>
            </a:r>
            <a:r>
              <a:rPr lang="en-US" dirty="0" err="1">
                <a:solidFill>
                  <a:srgbClr val="FF0000"/>
                </a:solidFill>
              </a:rPr>
              <a:t>yuav</a:t>
            </a:r>
            <a:r>
              <a:rPr lang="en-US" dirty="0">
                <a:solidFill>
                  <a:srgbClr val="FF0000"/>
                </a:solidFill>
              </a:rPr>
              <a:t> </a:t>
            </a:r>
            <a:r>
              <a:rPr lang="en-US" dirty="0" err="1">
                <a:solidFill>
                  <a:srgbClr val="FF0000"/>
                </a:solidFill>
              </a:rPr>
              <a:t>tuaj</a:t>
            </a:r>
            <a:r>
              <a:rPr lang="en-US" dirty="0">
                <a:solidFill>
                  <a:srgbClr val="FF0000"/>
                </a:solidFill>
              </a:rPr>
              <a:t> </a:t>
            </a:r>
            <a:r>
              <a:rPr lang="en-US" dirty="0" err="1">
                <a:solidFill>
                  <a:srgbClr val="FF0000"/>
                </a:solidFill>
              </a:rPr>
              <a:t>kawm</a:t>
            </a:r>
            <a:r>
              <a:rPr lang="en-US" dirty="0">
                <a:solidFill>
                  <a:srgbClr val="FF0000"/>
                </a:solidFill>
              </a:rPr>
              <a:t> tag </a:t>
            </a:r>
            <a:r>
              <a:rPr lang="en-US" dirty="0" err="1">
                <a:solidFill>
                  <a:srgbClr val="FF0000"/>
                </a:solidFill>
              </a:rPr>
              <a:t>nrho</a:t>
            </a:r>
            <a:r>
              <a:rPr lang="en-US" dirty="0">
                <a:solidFill>
                  <a:srgbClr val="FF0000"/>
                </a:solidFill>
              </a:rPr>
              <a:t> </a:t>
            </a:r>
            <a:r>
              <a:rPr lang="en-US" dirty="0" err="1">
                <a:solidFill>
                  <a:srgbClr val="FF0000"/>
                </a:solidFill>
              </a:rPr>
              <a:t>plaub</a:t>
            </a:r>
            <a:r>
              <a:rPr lang="en-US" dirty="0">
                <a:solidFill>
                  <a:srgbClr val="FF0000"/>
                </a:solidFill>
              </a:rPr>
              <a:t> </a:t>
            </a:r>
            <a:r>
              <a:rPr lang="en-US" dirty="0" err="1">
                <a:solidFill>
                  <a:srgbClr val="FF0000"/>
                </a:solidFill>
              </a:rPr>
              <a:t>lub</a:t>
            </a:r>
            <a:r>
              <a:rPr lang="en-US" dirty="0">
                <a:solidFill>
                  <a:srgbClr val="FF0000"/>
                </a:solidFill>
              </a:rPr>
              <a:t> </a:t>
            </a:r>
            <a:r>
              <a:rPr lang="en-US" dirty="0" err="1">
                <a:solidFill>
                  <a:srgbClr val="FF0000"/>
                </a:solidFill>
              </a:rPr>
              <a:t>ntsiab</a:t>
            </a:r>
            <a:r>
              <a:rPr lang="en-US" dirty="0">
                <a:solidFill>
                  <a:srgbClr val="FF0000"/>
                </a:solidFill>
              </a:rPr>
              <a:t> </a:t>
            </a:r>
            <a:r>
              <a:rPr lang="en-US" dirty="0" err="1">
                <a:solidFill>
                  <a:srgbClr val="FF0000"/>
                </a:solidFill>
              </a:rPr>
              <a:t>kawm</a:t>
            </a:r>
            <a:r>
              <a:rPr lang="en-US" dirty="0">
                <a:solidFill>
                  <a:srgbClr val="FF0000"/>
                </a:solidFill>
              </a:rPr>
              <a:t> </a:t>
            </a:r>
            <a:r>
              <a:rPr lang="en-US" dirty="0" err="1">
                <a:solidFill>
                  <a:srgbClr val="FF0000"/>
                </a:solidFill>
              </a:rPr>
              <a:t>uas</a:t>
            </a:r>
            <a:r>
              <a:rPr lang="en-US" dirty="0">
                <a:solidFill>
                  <a:srgbClr val="FF0000"/>
                </a:solidFill>
              </a:rPr>
              <a:t> </a:t>
            </a:r>
            <a:r>
              <a:rPr lang="en-US" dirty="0" err="1">
                <a:solidFill>
                  <a:srgbClr val="FF0000"/>
                </a:solidFill>
              </a:rPr>
              <a:t>peb</a:t>
            </a:r>
            <a:r>
              <a:rPr lang="en-US" dirty="0">
                <a:solidFill>
                  <a:srgbClr val="FF0000"/>
                </a:solidFill>
              </a:rPr>
              <a:t> </a:t>
            </a:r>
            <a:r>
              <a:rPr lang="en-US" dirty="0" err="1">
                <a:solidFill>
                  <a:srgbClr val="FF0000"/>
                </a:solidFill>
              </a:rPr>
              <a:t>npaj</a:t>
            </a:r>
            <a:r>
              <a:rPr lang="en-US" dirty="0">
                <a:solidFill>
                  <a:srgbClr val="FF0000"/>
                </a:solidFill>
              </a:rPr>
              <a:t> tau no.  </a:t>
            </a:r>
            <a:r>
              <a:rPr lang="en-US" dirty="0" err="1">
                <a:solidFill>
                  <a:srgbClr val="FF0000"/>
                </a:solidFill>
              </a:rPr>
              <a:t>Thaum</a:t>
            </a:r>
            <a:r>
              <a:rPr lang="en-US" dirty="0">
                <a:solidFill>
                  <a:srgbClr val="FF0000"/>
                </a:solidFill>
              </a:rPr>
              <a:t> </a:t>
            </a:r>
            <a:r>
              <a:rPr lang="en-US" dirty="0" err="1">
                <a:solidFill>
                  <a:srgbClr val="FF0000"/>
                </a:solidFill>
              </a:rPr>
              <a:t>nej</a:t>
            </a:r>
            <a:r>
              <a:rPr lang="en-US" dirty="0">
                <a:solidFill>
                  <a:srgbClr val="FF0000"/>
                </a:solidFill>
              </a:rPr>
              <a:t> </a:t>
            </a:r>
            <a:r>
              <a:rPr lang="en-US" dirty="0" err="1">
                <a:solidFill>
                  <a:srgbClr val="FF0000"/>
                </a:solidFill>
              </a:rPr>
              <a:t>kawm</a:t>
            </a:r>
            <a:r>
              <a:rPr lang="en-US" dirty="0">
                <a:solidFill>
                  <a:srgbClr val="FF0000"/>
                </a:solidFill>
              </a:rPr>
              <a:t> </a:t>
            </a:r>
            <a:r>
              <a:rPr lang="en-US" dirty="0" err="1">
                <a:solidFill>
                  <a:srgbClr val="FF0000"/>
                </a:solidFill>
              </a:rPr>
              <a:t>tiav</a:t>
            </a:r>
            <a:r>
              <a:rPr lang="en-US" dirty="0">
                <a:solidFill>
                  <a:srgbClr val="FF0000"/>
                </a:solidFill>
              </a:rPr>
              <a:t> tag 4 </a:t>
            </a:r>
            <a:r>
              <a:rPr lang="en-US" dirty="0" err="1">
                <a:solidFill>
                  <a:srgbClr val="FF0000"/>
                </a:solidFill>
              </a:rPr>
              <a:t>lub</a:t>
            </a:r>
            <a:r>
              <a:rPr lang="en-US" dirty="0">
                <a:solidFill>
                  <a:srgbClr val="FF0000"/>
                </a:solidFill>
              </a:rPr>
              <a:t> </a:t>
            </a:r>
            <a:r>
              <a:rPr lang="en-US" dirty="0" err="1">
                <a:solidFill>
                  <a:srgbClr val="FF0000"/>
                </a:solidFill>
              </a:rPr>
              <a:t>ntsiab</a:t>
            </a:r>
            <a:r>
              <a:rPr lang="en-US" dirty="0">
                <a:solidFill>
                  <a:srgbClr val="FF0000"/>
                </a:solidFill>
              </a:rPr>
              <a:t> no, </a:t>
            </a:r>
            <a:r>
              <a:rPr lang="en-US" dirty="0" err="1">
                <a:solidFill>
                  <a:srgbClr val="FF0000"/>
                </a:solidFill>
              </a:rPr>
              <a:t>nej</a:t>
            </a:r>
            <a:r>
              <a:rPr lang="en-US" dirty="0">
                <a:solidFill>
                  <a:srgbClr val="FF0000"/>
                </a:solidFill>
              </a:rPr>
              <a:t> </a:t>
            </a:r>
            <a:r>
              <a:rPr lang="en-US" dirty="0" err="1">
                <a:solidFill>
                  <a:srgbClr val="FF0000"/>
                </a:solidFill>
              </a:rPr>
              <a:t>yuav</a:t>
            </a:r>
            <a:r>
              <a:rPr lang="en-US" dirty="0">
                <a:solidFill>
                  <a:srgbClr val="FF0000"/>
                </a:solidFill>
              </a:rPr>
              <a:t> tau </a:t>
            </a:r>
            <a:r>
              <a:rPr lang="en-US" dirty="0" err="1">
                <a:solidFill>
                  <a:srgbClr val="FF0000"/>
                </a:solidFill>
              </a:rPr>
              <a:t>txais</a:t>
            </a:r>
            <a:r>
              <a:rPr lang="en-US" dirty="0">
                <a:solidFill>
                  <a:srgbClr val="FF0000"/>
                </a:solidFill>
              </a:rPr>
              <a:t> </a:t>
            </a:r>
            <a:r>
              <a:rPr lang="en-US" dirty="0" err="1">
                <a:solidFill>
                  <a:srgbClr val="FF0000"/>
                </a:solidFill>
              </a:rPr>
              <a:t>ib</a:t>
            </a:r>
            <a:r>
              <a:rPr lang="en-US" dirty="0">
                <a:solidFill>
                  <a:srgbClr val="FF0000"/>
                </a:solidFill>
              </a:rPr>
              <a:t> </a:t>
            </a:r>
            <a:r>
              <a:rPr lang="en-US" dirty="0" err="1">
                <a:solidFill>
                  <a:srgbClr val="FF0000"/>
                </a:solidFill>
              </a:rPr>
              <a:t>daim</a:t>
            </a:r>
            <a:r>
              <a:rPr lang="en-US" dirty="0">
                <a:solidFill>
                  <a:srgbClr val="FF0000"/>
                </a:solidFill>
              </a:rPr>
              <a:t> </a:t>
            </a:r>
            <a:r>
              <a:rPr lang="en-US" dirty="0" err="1">
                <a:solidFill>
                  <a:srgbClr val="FF0000"/>
                </a:solidFill>
              </a:rPr>
              <a:t>ntawv</a:t>
            </a:r>
            <a:r>
              <a:rPr lang="en-US" dirty="0">
                <a:solidFill>
                  <a:srgbClr val="FF0000"/>
                </a:solidFill>
              </a:rPr>
              <a:t> </a:t>
            </a:r>
            <a:r>
              <a:rPr lang="en-US" dirty="0" err="1">
                <a:solidFill>
                  <a:srgbClr val="FF0000"/>
                </a:solidFill>
              </a:rPr>
              <a:t>qhuas</a:t>
            </a:r>
            <a:r>
              <a:rPr lang="en-US" dirty="0">
                <a:solidFill>
                  <a:srgbClr val="FF0000"/>
                </a:solidFill>
              </a:rPr>
              <a:t> </a:t>
            </a:r>
            <a:r>
              <a:rPr lang="en-US" dirty="0" err="1">
                <a:solidFill>
                  <a:srgbClr val="FF0000"/>
                </a:solidFill>
              </a:rPr>
              <a:t>qhia</a:t>
            </a:r>
            <a:r>
              <a:rPr lang="en-US" dirty="0">
                <a:solidFill>
                  <a:srgbClr val="FF0000"/>
                </a:solidFill>
              </a:rPr>
              <a:t> </a:t>
            </a:r>
            <a:r>
              <a:rPr lang="en-US" dirty="0" err="1">
                <a:solidFill>
                  <a:srgbClr val="FF0000"/>
                </a:solidFill>
              </a:rPr>
              <a:t>tias</a:t>
            </a:r>
            <a:r>
              <a:rPr lang="en-US" dirty="0">
                <a:solidFill>
                  <a:srgbClr val="FF0000"/>
                </a:solidFill>
              </a:rPr>
              <a:t> </a:t>
            </a:r>
            <a:r>
              <a:rPr lang="en-US" dirty="0" err="1">
                <a:solidFill>
                  <a:srgbClr val="FF0000"/>
                </a:solidFill>
              </a:rPr>
              <a:t>nej</a:t>
            </a:r>
            <a:r>
              <a:rPr lang="en-US" dirty="0">
                <a:solidFill>
                  <a:srgbClr val="FF0000"/>
                </a:solidFill>
              </a:rPr>
              <a:t> tau </a:t>
            </a:r>
            <a:r>
              <a:rPr lang="en-US" dirty="0" err="1">
                <a:solidFill>
                  <a:srgbClr val="FF0000"/>
                </a:solidFill>
              </a:rPr>
              <a:t>kawm</a:t>
            </a:r>
            <a:r>
              <a:rPr lang="en-US" dirty="0">
                <a:solidFill>
                  <a:srgbClr val="FF0000"/>
                </a:solidFill>
              </a:rPr>
              <a:t> </a:t>
            </a:r>
            <a:r>
              <a:rPr lang="en-US" dirty="0" err="1">
                <a:solidFill>
                  <a:srgbClr val="FF0000"/>
                </a:solidFill>
              </a:rPr>
              <a:t>tiav</a:t>
            </a:r>
            <a:r>
              <a:rPr lang="en-US" dirty="0">
                <a:solidFill>
                  <a:srgbClr val="FF0000"/>
                </a:solidFill>
              </a:rPr>
              <a:t> </a:t>
            </a:r>
            <a:r>
              <a:rPr lang="en-US" dirty="0" err="1">
                <a:solidFill>
                  <a:srgbClr val="FF0000"/>
                </a:solidFill>
              </a:rPr>
              <a:t>lawm</a:t>
            </a:r>
            <a:r>
              <a:rPr lang="en-US" dirty="0">
                <a:solidFill>
                  <a:srgbClr val="FF0000"/>
                </a:solidFill>
              </a:rPr>
              <a:t> los </a:t>
            </a:r>
            <a:r>
              <a:rPr lang="en-US" dirty="0" err="1">
                <a:solidFill>
                  <a:srgbClr val="FF0000"/>
                </a:solidFill>
              </a:rPr>
              <a:t>ntawm</a:t>
            </a:r>
            <a:r>
              <a:rPr lang="en-US" dirty="0">
                <a:solidFill>
                  <a:srgbClr val="FF0000"/>
                </a:solidFill>
              </a:rPr>
              <a:t> </a:t>
            </a:r>
            <a:r>
              <a:rPr lang="en-US" dirty="0" err="1">
                <a:solidFill>
                  <a:srgbClr val="FF0000"/>
                </a:solidFill>
              </a:rPr>
              <a:t>lub</a:t>
            </a:r>
            <a:r>
              <a:rPr lang="en-US" dirty="0">
                <a:solidFill>
                  <a:srgbClr val="FF0000"/>
                </a:solidFill>
              </a:rPr>
              <a:t> </a:t>
            </a:r>
            <a:r>
              <a:rPr lang="en-US" dirty="0" err="1">
                <a:solidFill>
                  <a:srgbClr val="FF0000"/>
                </a:solidFill>
              </a:rPr>
              <a:t>tsev</a:t>
            </a:r>
            <a:r>
              <a:rPr lang="en-US" dirty="0">
                <a:solidFill>
                  <a:srgbClr val="FF0000"/>
                </a:solidFill>
              </a:rPr>
              <a:t> </a:t>
            </a:r>
            <a:r>
              <a:rPr lang="en-US" dirty="0" err="1">
                <a:solidFill>
                  <a:srgbClr val="FF0000"/>
                </a:solidFill>
              </a:rPr>
              <a:t>kawm</a:t>
            </a:r>
            <a:r>
              <a:rPr lang="en-US" dirty="0">
                <a:solidFill>
                  <a:srgbClr val="FF0000"/>
                </a:solidFill>
              </a:rPr>
              <a:t> </a:t>
            </a:r>
            <a:r>
              <a:rPr lang="en-US" dirty="0" err="1">
                <a:solidFill>
                  <a:srgbClr val="FF0000"/>
                </a:solidFill>
              </a:rPr>
              <a:t>ntawm</a:t>
            </a:r>
            <a:r>
              <a:rPr lang="en-US" dirty="0">
                <a:solidFill>
                  <a:srgbClr val="FF0000"/>
                </a:solidFill>
              </a:rPr>
              <a:t> </a:t>
            </a:r>
            <a:r>
              <a:rPr lang="en-US" dirty="0" err="1">
                <a:solidFill>
                  <a:srgbClr val="FF0000"/>
                </a:solidFill>
              </a:rPr>
              <a:t>qib</a:t>
            </a:r>
            <a:r>
              <a:rPr lang="en-US" dirty="0">
                <a:solidFill>
                  <a:srgbClr val="FF0000"/>
                </a:solidFill>
              </a:rPr>
              <a:t> </a:t>
            </a:r>
            <a:r>
              <a:rPr lang="en-US" dirty="0" err="1">
                <a:solidFill>
                  <a:srgbClr val="FF0000"/>
                </a:solidFill>
              </a:rPr>
              <a:t>siab</a:t>
            </a:r>
            <a:r>
              <a:rPr lang="en-US" dirty="0">
                <a:solidFill>
                  <a:srgbClr val="FF0000"/>
                </a:solidFill>
              </a:rPr>
              <a:t> University of </a:t>
            </a:r>
            <a:r>
              <a:rPr lang="en-US" dirty="0" err="1">
                <a:solidFill>
                  <a:srgbClr val="FF0000"/>
                </a:solidFill>
              </a:rPr>
              <a:t>Minnesot</a:t>
            </a:r>
            <a:r>
              <a:rPr lang="en-US" dirty="0">
                <a:solidFill>
                  <a:srgbClr val="FF0000"/>
                </a:solidFill>
              </a:rPr>
              <a:t> </a:t>
            </a:r>
            <a:r>
              <a:rPr lang="en-US" dirty="0" err="1">
                <a:solidFill>
                  <a:srgbClr val="FF0000"/>
                </a:solidFill>
              </a:rPr>
              <a:t>thiab</a:t>
            </a:r>
            <a:r>
              <a:rPr lang="en-US" dirty="0">
                <a:solidFill>
                  <a:srgbClr val="FF0000"/>
                </a:solidFill>
              </a:rPr>
              <a:t>  </a:t>
            </a:r>
            <a:r>
              <a:rPr lang="en-US" dirty="0" err="1">
                <a:solidFill>
                  <a:srgbClr val="FF0000"/>
                </a:solidFill>
              </a:rPr>
              <a:t>tsoov</a:t>
            </a:r>
            <a:r>
              <a:rPr lang="en-US" dirty="0">
                <a:solidFill>
                  <a:srgbClr val="FF0000"/>
                </a:solidFill>
              </a:rPr>
              <a:t> </a:t>
            </a:r>
            <a:r>
              <a:rPr lang="en-US" dirty="0" err="1">
                <a:solidFill>
                  <a:srgbClr val="FF0000"/>
                </a:solidFill>
              </a:rPr>
              <a:t>fwv</a:t>
            </a:r>
            <a:r>
              <a:rPr lang="en-US" dirty="0">
                <a:solidFill>
                  <a:srgbClr val="FF0000"/>
                </a:solidFill>
              </a:rPr>
              <a:t> </a:t>
            </a:r>
            <a:r>
              <a:rPr lang="en-US" dirty="0" err="1">
                <a:solidFill>
                  <a:srgbClr val="FF0000"/>
                </a:solidFill>
              </a:rPr>
              <a:t>lub</a:t>
            </a:r>
            <a:r>
              <a:rPr lang="en-US" dirty="0">
                <a:solidFill>
                  <a:srgbClr val="FF0000"/>
                </a:solidFill>
              </a:rPr>
              <a:t> </a:t>
            </a:r>
            <a:r>
              <a:rPr lang="en-US" dirty="0" err="1">
                <a:solidFill>
                  <a:srgbClr val="FF0000"/>
                </a:solidFill>
              </a:rPr>
              <a:t>tsev</a:t>
            </a:r>
            <a:r>
              <a:rPr lang="en-US" dirty="0">
                <a:solidFill>
                  <a:srgbClr val="FF0000"/>
                </a:solidFill>
              </a:rPr>
              <a:t> </a:t>
            </a:r>
            <a:r>
              <a:rPr lang="en-US" dirty="0" err="1">
                <a:solidFill>
                  <a:srgbClr val="FF0000"/>
                </a:solidFill>
              </a:rPr>
              <a:t>kawm</a:t>
            </a:r>
            <a:r>
              <a:rPr lang="en-US" dirty="0">
                <a:solidFill>
                  <a:srgbClr val="FF0000"/>
                </a:solidFill>
              </a:rPr>
              <a:t> </a:t>
            </a:r>
            <a:r>
              <a:rPr lang="en-US" dirty="0" err="1">
                <a:solidFill>
                  <a:srgbClr val="FF0000"/>
                </a:solidFill>
              </a:rPr>
              <a:t>ntawv</a:t>
            </a:r>
            <a:r>
              <a:rPr lang="en-US" dirty="0">
                <a:solidFill>
                  <a:srgbClr val="FF0000"/>
                </a:solidFill>
              </a:rPr>
              <a:t> St. Paul Public Schools.</a:t>
            </a:r>
            <a:endParaRPr dirty="0">
              <a:solidFill>
                <a:srgbClr val="FF0000"/>
              </a:solidFill>
            </a:endParaRPr>
          </a:p>
          <a:p>
            <a:pPr marL="228600" lvl="0" indent="0" algn="l" rtl="0">
              <a:spcBef>
                <a:spcPts val="0"/>
              </a:spcBef>
              <a:spcAft>
                <a:spcPts val="0"/>
              </a:spcAft>
              <a:buClr>
                <a:schemeClr val="dk1"/>
              </a:buClr>
              <a:buSzPts val="1100"/>
              <a:buFont typeface="Calibri"/>
              <a:buNone/>
            </a:pPr>
            <a:r>
              <a:rPr lang="en-US" i="1" dirty="0"/>
              <a:t>As you read each session title, use these questions to clarify the academic language:</a:t>
            </a:r>
            <a:endParaRPr dirty="0"/>
          </a:p>
          <a:p>
            <a:pPr marL="457200" lvl="0" indent="-228600" algn="l" rtl="0">
              <a:spcBef>
                <a:spcPts val="0"/>
              </a:spcBef>
              <a:spcAft>
                <a:spcPts val="0"/>
              </a:spcAft>
              <a:buClr>
                <a:schemeClr val="dk1"/>
              </a:buClr>
              <a:buSzPts val="1100"/>
              <a:buFont typeface="Calibri"/>
              <a:buAutoNum type="arabicPeriod"/>
            </a:pPr>
            <a:r>
              <a:rPr lang="en-US" dirty="0"/>
              <a:t>What do we mean by Dual Language and Immersion?  What are the most important things to know about it? </a:t>
            </a:r>
            <a:endParaRPr dirty="0"/>
          </a:p>
          <a:p>
            <a:pPr marL="0" lvl="0" indent="0" algn="l" rtl="0">
              <a:spcBef>
                <a:spcPts val="0"/>
              </a:spcBef>
              <a:spcAft>
                <a:spcPts val="0"/>
              </a:spcAft>
              <a:buNone/>
            </a:pPr>
            <a:endParaRPr dirty="0">
              <a:solidFill>
                <a:srgbClr val="199124"/>
              </a:solidFill>
            </a:endParaRPr>
          </a:p>
          <a:p>
            <a:pPr marL="457200" lvl="0" indent="-228600" algn="l" rtl="0">
              <a:spcBef>
                <a:spcPts val="0"/>
              </a:spcBef>
              <a:spcAft>
                <a:spcPts val="0"/>
              </a:spcAft>
              <a:buClr>
                <a:schemeClr val="dk1"/>
              </a:buClr>
              <a:buSzPts val="1100"/>
              <a:buFont typeface="Calibri"/>
              <a:buAutoNum type="arabicPeriod"/>
            </a:pPr>
            <a:r>
              <a:rPr lang="en-US" dirty="0"/>
              <a:t>What do we mean by “bilingualism” and “biliteracy”?  How can you help your child become bilingual and biliterate?</a:t>
            </a:r>
            <a:endParaRPr dirty="0"/>
          </a:p>
          <a:p>
            <a:pPr marL="0" lvl="0" indent="0" algn="l" rtl="0">
              <a:spcBef>
                <a:spcPts val="0"/>
              </a:spcBef>
              <a:spcAft>
                <a:spcPts val="0"/>
              </a:spcAft>
              <a:buNone/>
            </a:pPr>
            <a:endParaRPr dirty="0">
              <a:solidFill>
                <a:srgbClr val="199124"/>
              </a:solidFill>
            </a:endParaRPr>
          </a:p>
          <a:p>
            <a:pPr marL="457200" lvl="0" indent="-228600" algn="l" rtl="0">
              <a:spcBef>
                <a:spcPts val="0"/>
              </a:spcBef>
              <a:spcAft>
                <a:spcPts val="0"/>
              </a:spcAft>
              <a:buClr>
                <a:srgbClr val="FF0000"/>
              </a:buClr>
              <a:buSzPts val="1100"/>
              <a:buFont typeface="Calibri"/>
              <a:buAutoNum type="arabicPeriod"/>
            </a:pPr>
            <a:r>
              <a:rPr lang="en-US" b="1" dirty="0">
                <a:solidFill>
                  <a:srgbClr val="FF0000"/>
                </a:solidFill>
              </a:rPr>
              <a:t>What are the challenges facing students and their families when they choose a DLI program?</a:t>
            </a:r>
            <a:endParaRPr b="1" dirty="0">
              <a:solidFill>
                <a:srgbClr val="FF0000"/>
              </a:solidFill>
            </a:endParaRPr>
          </a:p>
          <a:p>
            <a:pPr marL="0" lvl="0" indent="0" algn="l" rtl="0">
              <a:spcBef>
                <a:spcPts val="0"/>
              </a:spcBef>
              <a:spcAft>
                <a:spcPts val="0"/>
              </a:spcAft>
              <a:buNone/>
            </a:pPr>
            <a:endParaRPr b="1" dirty="0">
              <a:solidFill>
                <a:srgbClr val="FF0000"/>
              </a:solidFill>
            </a:endParaRPr>
          </a:p>
          <a:p>
            <a:pPr marL="457200" lvl="0" indent="-228600" algn="l" rtl="0">
              <a:spcBef>
                <a:spcPts val="0"/>
              </a:spcBef>
              <a:spcAft>
                <a:spcPts val="0"/>
              </a:spcAft>
              <a:buClr>
                <a:schemeClr val="dk1"/>
              </a:buClr>
              <a:buSzPts val="1100"/>
              <a:buFont typeface="Calibri"/>
              <a:buAutoNum type="arabicPeriod"/>
            </a:pPr>
            <a:r>
              <a:rPr lang="en-US" dirty="0"/>
              <a:t>How can bilingualism and biliteracy open doors for your child in the future?</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i="1" dirty="0" err="1">
                <a:solidFill>
                  <a:srgbClr val="199124"/>
                </a:solidFill>
              </a:rPr>
              <a:t>Thaum</a:t>
            </a:r>
            <a:r>
              <a:rPr lang="en-US" i="1" dirty="0">
                <a:solidFill>
                  <a:srgbClr val="199124"/>
                </a:solidFill>
              </a:rPr>
              <a:t> </a:t>
            </a:r>
            <a:r>
              <a:rPr lang="en-US" i="1" dirty="0" err="1">
                <a:solidFill>
                  <a:srgbClr val="199124"/>
                </a:solidFill>
              </a:rPr>
              <a:t>koj</a:t>
            </a:r>
            <a:r>
              <a:rPr lang="en-US" i="1" dirty="0">
                <a:solidFill>
                  <a:srgbClr val="199124"/>
                </a:solidFill>
              </a:rPr>
              <a:t> </a:t>
            </a:r>
            <a:r>
              <a:rPr lang="en-US" i="1" dirty="0" err="1">
                <a:solidFill>
                  <a:srgbClr val="199124"/>
                </a:solidFill>
              </a:rPr>
              <a:t>nyeem</a:t>
            </a:r>
            <a:r>
              <a:rPr lang="en-US" i="1" dirty="0">
                <a:solidFill>
                  <a:srgbClr val="199124"/>
                </a:solidFill>
              </a:rPr>
              <a:t> </a:t>
            </a:r>
            <a:r>
              <a:rPr lang="en-US" i="1" dirty="0" err="1">
                <a:solidFill>
                  <a:srgbClr val="199124"/>
                </a:solidFill>
              </a:rPr>
              <a:t>ib</a:t>
            </a:r>
            <a:r>
              <a:rPr lang="en-US" i="1" dirty="0">
                <a:solidFill>
                  <a:srgbClr val="199124"/>
                </a:solidFill>
              </a:rPr>
              <a:t> </a:t>
            </a:r>
            <a:r>
              <a:rPr lang="en-US" i="1" dirty="0" err="1">
                <a:solidFill>
                  <a:srgbClr val="199124"/>
                </a:solidFill>
              </a:rPr>
              <a:t>lub</a:t>
            </a:r>
            <a:r>
              <a:rPr lang="en-US" i="1" dirty="0">
                <a:solidFill>
                  <a:srgbClr val="199124"/>
                </a:solidFill>
              </a:rPr>
              <a:t> </a:t>
            </a:r>
            <a:r>
              <a:rPr lang="en-US" i="1" dirty="0" err="1">
                <a:solidFill>
                  <a:srgbClr val="199124"/>
                </a:solidFill>
              </a:rPr>
              <a:t>ntsiab</a:t>
            </a:r>
            <a:r>
              <a:rPr lang="en-US" i="1" dirty="0">
                <a:solidFill>
                  <a:srgbClr val="199124"/>
                </a:solidFill>
              </a:rPr>
              <a:t> </a:t>
            </a:r>
            <a:r>
              <a:rPr lang="en-US" i="1" dirty="0" err="1">
                <a:solidFill>
                  <a:srgbClr val="199124"/>
                </a:solidFill>
              </a:rPr>
              <a:t>twb</a:t>
            </a:r>
            <a:r>
              <a:rPr lang="en-US" i="1" dirty="0">
                <a:solidFill>
                  <a:srgbClr val="199124"/>
                </a:solidFill>
              </a:rPr>
              <a:t>, j </a:t>
            </a:r>
            <a:r>
              <a:rPr lang="en-US" i="1" dirty="0" err="1">
                <a:solidFill>
                  <a:srgbClr val="199124"/>
                </a:solidFill>
              </a:rPr>
              <a:t>siv</a:t>
            </a:r>
            <a:r>
              <a:rPr lang="en-US" i="1" dirty="0">
                <a:solidFill>
                  <a:srgbClr val="199124"/>
                </a:solidFill>
              </a:rPr>
              <a:t> </a:t>
            </a:r>
            <a:r>
              <a:rPr lang="en-US" i="1" dirty="0" err="1">
                <a:solidFill>
                  <a:srgbClr val="199124"/>
                </a:solidFill>
              </a:rPr>
              <a:t>cov</a:t>
            </a:r>
            <a:r>
              <a:rPr lang="en-US" i="1" dirty="0">
                <a:solidFill>
                  <a:srgbClr val="199124"/>
                </a:solidFill>
              </a:rPr>
              <a:t> </a:t>
            </a:r>
            <a:r>
              <a:rPr lang="en-US" i="1" dirty="0" err="1">
                <a:solidFill>
                  <a:srgbClr val="199124"/>
                </a:solidFill>
              </a:rPr>
              <a:t>lus</a:t>
            </a:r>
            <a:r>
              <a:rPr lang="en-US" i="1" dirty="0">
                <a:solidFill>
                  <a:srgbClr val="199124"/>
                </a:solidFill>
              </a:rPr>
              <a:t> </a:t>
            </a:r>
            <a:r>
              <a:rPr lang="en-US" i="1" dirty="0" err="1">
                <a:solidFill>
                  <a:srgbClr val="199124"/>
                </a:solidFill>
              </a:rPr>
              <a:t>nug</a:t>
            </a:r>
            <a:r>
              <a:rPr lang="en-US" i="1" dirty="0">
                <a:solidFill>
                  <a:srgbClr val="199124"/>
                </a:solidFill>
              </a:rPr>
              <a:t> </a:t>
            </a:r>
            <a:r>
              <a:rPr lang="en-US" i="1" dirty="0" err="1">
                <a:solidFill>
                  <a:srgbClr val="199124"/>
                </a:solidFill>
              </a:rPr>
              <a:t>hauv</a:t>
            </a:r>
            <a:r>
              <a:rPr lang="en-US" i="1" dirty="0">
                <a:solidFill>
                  <a:srgbClr val="199124"/>
                </a:solidFill>
              </a:rPr>
              <a:t> no los </a:t>
            </a:r>
            <a:r>
              <a:rPr lang="en-US" i="1" dirty="0" err="1">
                <a:solidFill>
                  <a:srgbClr val="199124"/>
                </a:solidFill>
              </a:rPr>
              <a:t>pab</a:t>
            </a:r>
            <a:r>
              <a:rPr lang="en-US" i="1" dirty="0">
                <a:solidFill>
                  <a:srgbClr val="199124"/>
                </a:solidFill>
              </a:rPr>
              <a:t> </a:t>
            </a:r>
            <a:r>
              <a:rPr lang="en-US" i="1" dirty="0" err="1">
                <a:solidFill>
                  <a:srgbClr val="199124"/>
                </a:solidFill>
              </a:rPr>
              <a:t>txhawb</a:t>
            </a:r>
            <a:r>
              <a:rPr lang="en-US" i="1" dirty="0">
                <a:solidFill>
                  <a:srgbClr val="199124"/>
                </a:solidFill>
              </a:rPr>
              <a:t> </a:t>
            </a:r>
            <a:r>
              <a:rPr lang="en-US" i="1" dirty="0" err="1">
                <a:solidFill>
                  <a:srgbClr val="199124"/>
                </a:solidFill>
              </a:rPr>
              <a:t>kom</a:t>
            </a:r>
            <a:r>
              <a:rPr lang="en-US" i="1" dirty="0">
                <a:solidFill>
                  <a:srgbClr val="199124"/>
                </a:solidFill>
              </a:rPr>
              <a:t> tau </a:t>
            </a:r>
            <a:r>
              <a:rPr lang="en-US" i="1" dirty="0" err="1">
                <a:solidFill>
                  <a:srgbClr val="199124"/>
                </a:solidFill>
              </a:rPr>
              <a:t>taub</a:t>
            </a:r>
            <a:r>
              <a:rPr lang="en-US" i="1" dirty="0">
                <a:solidFill>
                  <a:srgbClr val="199124"/>
                </a:solidFill>
              </a:rPr>
              <a:t> los </a:t>
            </a:r>
            <a:r>
              <a:rPr lang="en-US" i="1" dirty="0" err="1">
                <a:solidFill>
                  <a:srgbClr val="199124"/>
                </a:solidFill>
              </a:rPr>
              <a:t>nkag</a:t>
            </a:r>
            <a:r>
              <a:rPr lang="en-US" i="1" dirty="0">
                <a:solidFill>
                  <a:srgbClr val="199124"/>
                </a:solidFill>
              </a:rPr>
              <a:t> </a:t>
            </a:r>
            <a:r>
              <a:rPr lang="en-US" i="1" dirty="0" err="1">
                <a:solidFill>
                  <a:srgbClr val="199124"/>
                </a:solidFill>
              </a:rPr>
              <a:t>siab</a:t>
            </a:r>
            <a:r>
              <a:rPr lang="en-US" i="1" dirty="0">
                <a:solidFill>
                  <a:srgbClr val="199124"/>
                </a:solidFill>
              </a:rPr>
              <a:t> zoo </a:t>
            </a:r>
            <a:r>
              <a:rPr lang="en-US" i="1" dirty="0" err="1">
                <a:solidFill>
                  <a:srgbClr val="199124"/>
                </a:solidFill>
              </a:rPr>
              <a:t>duas</a:t>
            </a:r>
            <a:r>
              <a:rPr lang="en-US" dirty="0"/>
              <a:t>.</a:t>
            </a:r>
            <a:endParaRPr dirty="0"/>
          </a:p>
          <a:p>
            <a:pPr marL="457200" lvl="0" indent="-298450" algn="l" rtl="0">
              <a:spcBef>
                <a:spcPts val="0"/>
              </a:spcBef>
              <a:spcAft>
                <a:spcPts val="0"/>
              </a:spcAft>
              <a:buSzPts val="1100"/>
              <a:buAutoNum type="arabicPeriod"/>
            </a:pPr>
            <a:r>
              <a:rPr lang="en-US" dirty="0">
                <a:solidFill>
                  <a:srgbClr val="199124"/>
                </a:solidFill>
              </a:rPr>
              <a:t>Kev </a:t>
            </a:r>
            <a:r>
              <a:rPr lang="en-US" dirty="0" err="1">
                <a:solidFill>
                  <a:srgbClr val="199124"/>
                </a:solidFill>
              </a:rPr>
              <a:t>kawm</a:t>
            </a:r>
            <a:r>
              <a:rPr lang="en-US" dirty="0">
                <a:solidFill>
                  <a:srgbClr val="199124"/>
                </a:solidFill>
              </a:rPr>
              <a:t> </a:t>
            </a:r>
            <a:r>
              <a:rPr lang="en-US" dirty="0" err="1">
                <a:solidFill>
                  <a:srgbClr val="199124"/>
                </a:solidFill>
              </a:rPr>
              <a:t>ob</a:t>
            </a:r>
            <a:r>
              <a:rPr lang="en-US" dirty="0">
                <a:solidFill>
                  <a:srgbClr val="199124"/>
                </a:solidFill>
              </a:rPr>
              <a:t> </a:t>
            </a:r>
            <a:r>
              <a:rPr lang="en-US" dirty="0" err="1">
                <a:solidFill>
                  <a:srgbClr val="199124"/>
                </a:solidFill>
              </a:rPr>
              <a:t>hom</a:t>
            </a:r>
            <a:r>
              <a:rPr lang="en-US" dirty="0">
                <a:solidFill>
                  <a:srgbClr val="199124"/>
                </a:solidFill>
              </a:rPr>
              <a:t> </a:t>
            </a:r>
            <a:r>
              <a:rPr lang="en-US" dirty="0" err="1">
                <a:solidFill>
                  <a:srgbClr val="199124"/>
                </a:solidFill>
              </a:rPr>
              <a:t>lus</a:t>
            </a:r>
            <a:r>
              <a:rPr lang="en-US" dirty="0">
                <a:solidFill>
                  <a:srgbClr val="199124"/>
                </a:solidFill>
              </a:rPr>
              <a:t> no </a:t>
            </a:r>
            <a:r>
              <a:rPr lang="en-US" dirty="0" err="1">
                <a:solidFill>
                  <a:srgbClr val="199124"/>
                </a:solidFill>
              </a:rPr>
              <a:t>txhais</a:t>
            </a:r>
            <a:r>
              <a:rPr lang="en-US" dirty="0">
                <a:solidFill>
                  <a:srgbClr val="199124"/>
                </a:solidFill>
              </a:rPr>
              <a:t> tau li </a:t>
            </a:r>
            <a:r>
              <a:rPr lang="en-US" dirty="0" err="1">
                <a:solidFill>
                  <a:srgbClr val="199124"/>
                </a:solidFill>
              </a:rPr>
              <a:t>cas</a:t>
            </a:r>
            <a:r>
              <a:rPr lang="en-US" dirty="0">
                <a:solidFill>
                  <a:srgbClr val="199124"/>
                </a:solidFill>
              </a:rPr>
              <a:t>?  </a:t>
            </a:r>
            <a:r>
              <a:rPr lang="en-US" dirty="0" err="1">
                <a:solidFill>
                  <a:srgbClr val="199124"/>
                </a:solidFill>
              </a:rPr>
              <a:t>Qhov</a:t>
            </a:r>
            <a:r>
              <a:rPr lang="en-US" dirty="0">
                <a:solidFill>
                  <a:srgbClr val="199124"/>
                </a:solidFill>
              </a:rPr>
              <a:t> </a:t>
            </a:r>
            <a:r>
              <a:rPr lang="en-US" dirty="0" err="1">
                <a:solidFill>
                  <a:srgbClr val="199124"/>
                </a:solidFill>
              </a:rPr>
              <a:t>tseem</a:t>
            </a:r>
            <a:r>
              <a:rPr lang="en-US" dirty="0">
                <a:solidFill>
                  <a:srgbClr val="199124"/>
                </a:solidFill>
              </a:rPr>
              <a:t> </a:t>
            </a:r>
            <a:r>
              <a:rPr lang="en-US" dirty="0" err="1">
                <a:solidFill>
                  <a:srgbClr val="199124"/>
                </a:solidFill>
              </a:rPr>
              <a:t>ceeb</a:t>
            </a:r>
            <a:r>
              <a:rPr lang="en-US" dirty="0">
                <a:solidFill>
                  <a:srgbClr val="199124"/>
                </a:solidFill>
              </a:rPr>
              <a:t> </a:t>
            </a:r>
            <a:r>
              <a:rPr lang="en-US" dirty="0" err="1">
                <a:solidFill>
                  <a:srgbClr val="199124"/>
                </a:solidFill>
              </a:rPr>
              <a:t>ntawm</a:t>
            </a:r>
            <a:r>
              <a:rPr lang="en-US" dirty="0">
                <a:solidFill>
                  <a:srgbClr val="199124"/>
                </a:solidFill>
              </a:rPr>
              <a:t> </a:t>
            </a:r>
            <a:r>
              <a:rPr lang="en-US" dirty="0" err="1">
                <a:solidFill>
                  <a:srgbClr val="199124"/>
                </a:solidFill>
              </a:rPr>
              <a:t>kev</a:t>
            </a:r>
            <a:r>
              <a:rPr lang="en-US" dirty="0">
                <a:solidFill>
                  <a:srgbClr val="199124"/>
                </a:solidFill>
              </a:rPr>
              <a:t> </a:t>
            </a:r>
            <a:r>
              <a:rPr lang="en-US" dirty="0" err="1">
                <a:solidFill>
                  <a:srgbClr val="199124"/>
                </a:solidFill>
              </a:rPr>
              <a:t>kawm</a:t>
            </a:r>
            <a:r>
              <a:rPr lang="en-US" dirty="0">
                <a:solidFill>
                  <a:srgbClr val="199124"/>
                </a:solidFill>
              </a:rPr>
              <a:t> </a:t>
            </a:r>
            <a:r>
              <a:rPr lang="en-US" dirty="0" err="1">
                <a:solidFill>
                  <a:srgbClr val="199124"/>
                </a:solidFill>
              </a:rPr>
              <a:t>ob</a:t>
            </a:r>
            <a:r>
              <a:rPr lang="en-US" dirty="0">
                <a:solidFill>
                  <a:srgbClr val="199124"/>
                </a:solidFill>
              </a:rPr>
              <a:t> </a:t>
            </a:r>
            <a:r>
              <a:rPr lang="en-US" dirty="0" err="1">
                <a:solidFill>
                  <a:srgbClr val="199124"/>
                </a:solidFill>
              </a:rPr>
              <a:t>hom</a:t>
            </a:r>
            <a:r>
              <a:rPr lang="en-US" dirty="0">
                <a:solidFill>
                  <a:srgbClr val="199124"/>
                </a:solidFill>
              </a:rPr>
              <a:t> </a:t>
            </a:r>
            <a:r>
              <a:rPr lang="en-US" dirty="0" err="1">
                <a:solidFill>
                  <a:srgbClr val="199124"/>
                </a:solidFill>
              </a:rPr>
              <a:t>lus</a:t>
            </a:r>
            <a:r>
              <a:rPr lang="en-US" dirty="0">
                <a:solidFill>
                  <a:srgbClr val="199124"/>
                </a:solidFill>
              </a:rPr>
              <a:t> </a:t>
            </a:r>
            <a:r>
              <a:rPr lang="en-US" dirty="0" err="1">
                <a:solidFill>
                  <a:srgbClr val="199124"/>
                </a:solidFill>
              </a:rPr>
              <a:t>yog</a:t>
            </a:r>
            <a:r>
              <a:rPr lang="en-US" dirty="0">
                <a:solidFill>
                  <a:srgbClr val="199124"/>
                </a:solidFill>
              </a:rPr>
              <a:t> dab </a:t>
            </a:r>
            <a:r>
              <a:rPr lang="en-US" dirty="0" err="1">
                <a:solidFill>
                  <a:srgbClr val="199124"/>
                </a:solidFill>
              </a:rPr>
              <a:t>tsi</a:t>
            </a:r>
            <a:r>
              <a:rPr lang="en-US" dirty="0">
                <a:solidFill>
                  <a:srgbClr val="199124"/>
                </a:solidFill>
              </a:rPr>
              <a:t>?</a:t>
            </a:r>
            <a:endParaRPr dirty="0">
              <a:solidFill>
                <a:srgbClr val="199124"/>
              </a:solidFill>
            </a:endParaRPr>
          </a:p>
          <a:p>
            <a:pPr marL="457200" lvl="0" indent="-298450" algn="l" rtl="0">
              <a:spcBef>
                <a:spcPts val="0"/>
              </a:spcBef>
              <a:spcAft>
                <a:spcPts val="0"/>
              </a:spcAft>
              <a:buClr>
                <a:srgbClr val="199124"/>
              </a:buClr>
              <a:buSzPts val="1100"/>
              <a:buAutoNum type="arabicPeriod"/>
            </a:pPr>
            <a:r>
              <a:rPr lang="en-US" dirty="0">
                <a:solidFill>
                  <a:srgbClr val="199124"/>
                </a:solidFill>
              </a:rPr>
              <a:t>Kev </a:t>
            </a:r>
            <a:r>
              <a:rPr lang="en-US" dirty="0" err="1">
                <a:solidFill>
                  <a:srgbClr val="199124"/>
                </a:solidFill>
              </a:rPr>
              <a:t>paub</a:t>
            </a:r>
            <a:r>
              <a:rPr lang="en-US" dirty="0">
                <a:solidFill>
                  <a:srgbClr val="199124"/>
                </a:solidFill>
              </a:rPr>
              <a:t> </a:t>
            </a:r>
            <a:r>
              <a:rPr lang="en-US" dirty="0" err="1">
                <a:solidFill>
                  <a:srgbClr val="199124"/>
                </a:solidFill>
              </a:rPr>
              <a:t>ob</a:t>
            </a:r>
            <a:r>
              <a:rPr lang="en-US" dirty="0">
                <a:solidFill>
                  <a:srgbClr val="199124"/>
                </a:solidFill>
              </a:rPr>
              <a:t> </a:t>
            </a:r>
            <a:r>
              <a:rPr lang="en-US" dirty="0" err="1">
                <a:solidFill>
                  <a:srgbClr val="199124"/>
                </a:solidFill>
              </a:rPr>
              <a:t>hom</a:t>
            </a:r>
            <a:r>
              <a:rPr lang="en-US" dirty="0">
                <a:solidFill>
                  <a:srgbClr val="199124"/>
                </a:solidFill>
              </a:rPr>
              <a:t> </a:t>
            </a:r>
            <a:r>
              <a:rPr lang="en-US" dirty="0" err="1">
                <a:solidFill>
                  <a:srgbClr val="199124"/>
                </a:solidFill>
              </a:rPr>
              <a:t>lus</a:t>
            </a:r>
            <a:r>
              <a:rPr lang="en-US" dirty="0">
                <a:solidFill>
                  <a:srgbClr val="199124"/>
                </a:solidFill>
              </a:rPr>
              <a:t> </a:t>
            </a:r>
            <a:r>
              <a:rPr lang="en-US" dirty="0" err="1">
                <a:solidFill>
                  <a:srgbClr val="199124"/>
                </a:solidFill>
              </a:rPr>
              <a:t>thiab</a:t>
            </a:r>
            <a:r>
              <a:rPr lang="en-US" dirty="0">
                <a:solidFill>
                  <a:srgbClr val="199124"/>
                </a:solidFill>
              </a:rPr>
              <a:t> </a:t>
            </a:r>
            <a:r>
              <a:rPr lang="en-US" dirty="0" err="1">
                <a:solidFill>
                  <a:srgbClr val="199124"/>
                </a:solidFill>
              </a:rPr>
              <a:t>paub</a:t>
            </a:r>
            <a:r>
              <a:rPr lang="en-US" dirty="0">
                <a:solidFill>
                  <a:srgbClr val="199124"/>
                </a:solidFill>
              </a:rPr>
              <a:t> </a:t>
            </a:r>
            <a:r>
              <a:rPr lang="en-US" dirty="0" err="1">
                <a:solidFill>
                  <a:srgbClr val="199124"/>
                </a:solidFill>
              </a:rPr>
              <a:t>sau</a:t>
            </a:r>
            <a:r>
              <a:rPr lang="en-US" dirty="0">
                <a:solidFill>
                  <a:srgbClr val="199124"/>
                </a:solidFill>
              </a:rPr>
              <a:t> </a:t>
            </a:r>
            <a:r>
              <a:rPr lang="en-US" dirty="0" err="1">
                <a:solidFill>
                  <a:srgbClr val="199124"/>
                </a:solidFill>
              </a:rPr>
              <a:t>nyeem</a:t>
            </a:r>
            <a:r>
              <a:rPr lang="en-US" dirty="0">
                <a:solidFill>
                  <a:srgbClr val="199124"/>
                </a:solidFill>
              </a:rPr>
              <a:t> </a:t>
            </a:r>
            <a:r>
              <a:rPr lang="en-US" dirty="0" err="1">
                <a:solidFill>
                  <a:srgbClr val="199124"/>
                </a:solidFill>
              </a:rPr>
              <a:t>ob</a:t>
            </a:r>
            <a:r>
              <a:rPr lang="en-US" dirty="0">
                <a:solidFill>
                  <a:srgbClr val="199124"/>
                </a:solidFill>
              </a:rPr>
              <a:t> </a:t>
            </a:r>
            <a:r>
              <a:rPr lang="en-US" dirty="0" err="1">
                <a:solidFill>
                  <a:srgbClr val="199124"/>
                </a:solidFill>
              </a:rPr>
              <a:t>hom</a:t>
            </a:r>
            <a:r>
              <a:rPr lang="en-US" dirty="0">
                <a:solidFill>
                  <a:srgbClr val="199124"/>
                </a:solidFill>
              </a:rPr>
              <a:t> </a:t>
            </a:r>
            <a:r>
              <a:rPr lang="en-US" dirty="0" err="1">
                <a:solidFill>
                  <a:srgbClr val="199124"/>
                </a:solidFill>
              </a:rPr>
              <a:t>ntawv</a:t>
            </a:r>
            <a:r>
              <a:rPr lang="en-US" dirty="0">
                <a:solidFill>
                  <a:srgbClr val="199124"/>
                </a:solidFill>
              </a:rPr>
              <a:t> </a:t>
            </a:r>
            <a:r>
              <a:rPr lang="en-US" dirty="0" err="1">
                <a:solidFill>
                  <a:srgbClr val="199124"/>
                </a:solidFill>
              </a:rPr>
              <a:t>txhais</a:t>
            </a:r>
            <a:r>
              <a:rPr lang="en-US" dirty="0">
                <a:solidFill>
                  <a:srgbClr val="199124"/>
                </a:solidFill>
              </a:rPr>
              <a:t> tau li </a:t>
            </a:r>
            <a:r>
              <a:rPr lang="en-US" dirty="0" err="1">
                <a:solidFill>
                  <a:srgbClr val="199124"/>
                </a:solidFill>
              </a:rPr>
              <a:t>cas</a:t>
            </a:r>
            <a:r>
              <a:rPr lang="en-US" dirty="0">
                <a:solidFill>
                  <a:srgbClr val="199124"/>
                </a:solidFill>
              </a:rPr>
              <a:t>?  </a:t>
            </a:r>
            <a:r>
              <a:rPr lang="en-US" dirty="0" err="1">
                <a:solidFill>
                  <a:srgbClr val="199124"/>
                </a:solidFill>
              </a:rPr>
              <a:t>Yus</a:t>
            </a:r>
            <a:r>
              <a:rPr lang="en-US" dirty="0">
                <a:solidFill>
                  <a:srgbClr val="199124"/>
                </a:solidFill>
              </a:rPr>
              <a:t> </a:t>
            </a:r>
            <a:r>
              <a:rPr lang="en-US" dirty="0" err="1">
                <a:solidFill>
                  <a:srgbClr val="199124"/>
                </a:solidFill>
              </a:rPr>
              <a:t>yuav</a:t>
            </a:r>
            <a:r>
              <a:rPr lang="en-US" dirty="0">
                <a:solidFill>
                  <a:srgbClr val="199124"/>
                </a:solidFill>
              </a:rPr>
              <a:t> </a:t>
            </a:r>
            <a:r>
              <a:rPr lang="en-US" dirty="0" err="1">
                <a:solidFill>
                  <a:srgbClr val="199124"/>
                </a:solidFill>
              </a:rPr>
              <a:t>pab</a:t>
            </a:r>
            <a:r>
              <a:rPr lang="en-US" dirty="0">
                <a:solidFill>
                  <a:srgbClr val="199124"/>
                </a:solidFill>
              </a:rPr>
              <a:t> </a:t>
            </a:r>
            <a:r>
              <a:rPr lang="en-US" dirty="0" err="1">
                <a:solidFill>
                  <a:srgbClr val="199124"/>
                </a:solidFill>
              </a:rPr>
              <a:t>tus</a:t>
            </a:r>
            <a:r>
              <a:rPr lang="en-US" dirty="0">
                <a:solidFill>
                  <a:srgbClr val="199124"/>
                </a:solidFill>
              </a:rPr>
              <a:t> me </a:t>
            </a:r>
            <a:r>
              <a:rPr lang="en-US" dirty="0" err="1">
                <a:solidFill>
                  <a:srgbClr val="199124"/>
                </a:solidFill>
              </a:rPr>
              <a:t>nyuam</a:t>
            </a:r>
            <a:r>
              <a:rPr lang="en-US" dirty="0">
                <a:solidFill>
                  <a:srgbClr val="199124"/>
                </a:solidFill>
              </a:rPr>
              <a:t> li </a:t>
            </a:r>
            <a:r>
              <a:rPr lang="en-US" dirty="0" err="1">
                <a:solidFill>
                  <a:srgbClr val="199124"/>
                </a:solidFill>
              </a:rPr>
              <a:t>cas</a:t>
            </a:r>
            <a:r>
              <a:rPr lang="en-US" dirty="0">
                <a:solidFill>
                  <a:srgbClr val="199124"/>
                </a:solidFill>
              </a:rPr>
              <a:t> </a:t>
            </a:r>
            <a:r>
              <a:rPr lang="en-US" dirty="0" err="1">
                <a:solidFill>
                  <a:srgbClr val="199124"/>
                </a:solidFill>
              </a:rPr>
              <a:t>kom</a:t>
            </a:r>
            <a:r>
              <a:rPr lang="en-US" dirty="0">
                <a:solidFill>
                  <a:srgbClr val="199124"/>
                </a:solidFill>
              </a:rPr>
              <a:t> </a:t>
            </a:r>
            <a:r>
              <a:rPr lang="en-US" dirty="0" err="1">
                <a:solidFill>
                  <a:srgbClr val="199124"/>
                </a:solidFill>
              </a:rPr>
              <a:t>nws</a:t>
            </a:r>
            <a:r>
              <a:rPr lang="en-US" dirty="0">
                <a:solidFill>
                  <a:srgbClr val="199124"/>
                </a:solidFill>
              </a:rPr>
              <a:t>  </a:t>
            </a:r>
            <a:r>
              <a:rPr lang="en-US" dirty="0" err="1">
                <a:solidFill>
                  <a:srgbClr val="199124"/>
                </a:solidFill>
              </a:rPr>
              <a:t>paub</a:t>
            </a:r>
            <a:r>
              <a:rPr lang="en-US" dirty="0">
                <a:solidFill>
                  <a:srgbClr val="199124"/>
                </a:solidFill>
              </a:rPr>
              <a:t> </a:t>
            </a:r>
            <a:r>
              <a:rPr lang="en-US" dirty="0" err="1">
                <a:solidFill>
                  <a:srgbClr val="199124"/>
                </a:solidFill>
              </a:rPr>
              <a:t>ob</a:t>
            </a:r>
            <a:r>
              <a:rPr lang="en-US" dirty="0">
                <a:solidFill>
                  <a:srgbClr val="199124"/>
                </a:solidFill>
              </a:rPr>
              <a:t> </a:t>
            </a:r>
            <a:r>
              <a:rPr lang="en-US" dirty="0" err="1">
                <a:solidFill>
                  <a:srgbClr val="199124"/>
                </a:solidFill>
              </a:rPr>
              <a:t>hom</a:t>
            </a:r>
            <a:r>
              <a:rPr lang="en-US" dirty="0">
                <a:solidFill>
                  <a:srgbClr val="199124"/>
                </a:solidFill>
              </a:rPr>
              <a:t> </a:t>
            </a:r>
            <a:r>
              <a:rPr lang="en-US" dirty="0" err="1">
                <a:solidFill>
                  <a:srgbClr val="199124"/>
                </a:solidFill>
              </a:rPr>
              <a:t>lus</a:t>
            </a:r>
            <a:r>
              <a:rPr lang="en-US" dirty="0">
                <a:solidFill>
                  <a:srgbClr val="199124"/>
                </a:solidFill>
              </a:rPr>
              <a:t> </a:t>
            </a:r>
            <a:r>
              <a:rPr lang="en-US" dirty="0" err="1">
                <a:solidFill>
                  <a:srgbClr val="199124"/>
                </a:solidFill>
              </a:rPr>
              <a:t>thiab</a:t>
            </a:r>
            <a:r>
              <a:rPr lang="en-US" dirty="0">
                <a:solidFill>
                  <a:srgbClr val="199124"/>
                </a:solidFill>
              </a:rPr>
              <a:t> </a:t>
            </a:r>
            <a:r>
              <a:rPr lang="en-US" dirty="0" err="1">
                <a:solidFill>
                  <a:srgbClr val="199124"/>
                </a:solidFill>
              </a:rPr>
              <a:t>paub</a:t>
            </a:r>
            <a:r>
              <a:rPr lang="en-US" dirty="0">
                <a:solidFill>
                  <a:srgbClr val="199124"/>
                </a:solidFill>
              </a:rPr>
              <a:t> </a:t>
            </a:r>
            <a:r>
              <a:rPr lang="en-US" dirty="0" err="1">
                <a:solidFill>
                  <a:srgbClr val="199124"/>
                </a:solidFill>
              </a:rPr>
              <a:t>sau</a:t>
            </a:r>
            <a:r>
              <a:rPr lang="en-US" dirty="0">
                <a:solidFill>
                  <a:srgbClr val="199124"/>
                </a:solidFill>
              </a:rPr>
              <a:t> </a:t>
            </a:r>
            <a:r>
              <a:rPr lang="en-US" dirty="0" err="1">
                <a:solidFill>
                  <a:srgbClr val="199124"/>
                </a:solidFill>
              </a:rPr>
              <a:t>nyeem</a:t>
            </a:r>
            <a:r>
              <a:rPr lang="en-US" dirty="0">
                <a:solidFill>
                  <a:srgbClr val="199124"/>
                </a:solidFill>
              </a:rPr>
              <a:t> </a:t>
            </a:r>
            <a:r>
              <a:rPr lang="en-US" dirty="0" err="1">
                <a:solidFill>
                  <a:srgbClr val="199124"/>
                </a:solidFill>
              </a:rPr>
              <a:t>ob</a:t>
            </a:r>
            <a:r>
              <a:rPr lang="en-US" dirty="0">
                <a:solidFill>
                  <a:srgbClr val="199124"/>
                </a:solidFill>
              </a:rPr>
              <a:t> </a:t>
            </a:r>
            <a:r>
              <a:rPr lang="en-US" dirty="0" err="1">
                <a:solidFill>
                  <a:srgbClr val="199124"/>
                </a:solidFill>
              </a:rPr>
              <a:t>hom</a:t>
            </a:r>
            <a:r>
              <a:rPr lang="en-US" dirty="0">
                <a:solidFill>
                  <a:srgbClr val="199124"/>
                </a:solidFill>
              </a:rPr>
              <a:t> </a:t>
            </a:r>
            <a:r>
              <a:rPr lang="en-US" dirty="0" err="1">
                <a:solidFill>
                  <a:srgbClr val="199124"/>
                </a:solidFill>
              </a:rPr>
              <a:t>lus</a:t>
            </a:r>
            <a:r>
              <a:rPr lang="en-US" dirty="0">
                <a:solidFill>
                  <a:srgbClr val="199124"/>
                </a:solidFill>
              </a:rPr>
              <a:t>?</a:t>
            </a:r>
            <a:endParaRPr dirty="0">
              <a:solidFill>
                <a:srgbClr val="199124"/>
              </a:solidFill>
            </a:endParaRPr>
          </a:p>
          <a:p>
            <a:pPr marL="457200" lvl="0" indent="-298450" algn="l" rtl="0">
              <a:spcBef>
                <a:spcPts val="0"/>
              </a:spcBef>
              <a:spcAft>
                <a:spcPts val="0"/>
              </a:spcAft>
              <a:buClr>
                <a:srgbClr val="199124"/>
              </a:buClr>
              <a:buSzPts val="1100"/>
              <a:buAutoNum type="arabicPeriod"/>
            </a:pPr>
            <a:r>
              <a:rPr lang="en-US" b="0" dirty="0" err="1">
                <a:solidFill>
                  <a:srgbClr val="FF0000"/>
                </a:solidFill>
              </a:rPr>
              <a:t>Cov</a:t>
            </a:r>
            <a:r>
              <a:rPr lang="en-US" b="0" dirty="0">
                <a:solidFill>
                  <a:srgbClr val="FF0000"/>
                </a:solidFill>
              </a:rPr>
              <a:t> </a:t>
            </a:r>
            <a:r>
              <a:rPr lang="en-US" b="0" dirty="0" err="1">
                <a:solidFill>
                  <a:srgbClr val="FF0000"/>
                </a:solidFill>
              </a:rPr>
              <a:t>kev</a:t>
            </a:r>
            <a:r>
              <a:rPr lang="en-US" b="0" dirty="0">
                <a:solidFill>
                  <a:srgbClr val="FF0000"/>
                </a:solidFill>
              </a:rPr>
              <a:t> </a:t>
            </a:r>
            <a:r>
              <a:rPr lang="en-US" b="0" dirty="0" err="1">
                <a:solidFill>
                  <a:srgbClr val="FF0000"/>
                </a:solidFill>
              </a:rPr>
              <a:t>yuav</a:t>
            </a:r>
            <a:r>
              <a:rPr lang="en-US" b="0" dirty="0">
                <a:solidFill>
                  <a:srgbClr val="FF0000"/>
                </a:solidFill>
              </a:rPr>
              <a:t> </a:t>
            </a:r>
            <a:r>
              <a:rPr lang="en-US" b="0" dirty="0" err="1">
                <a:solidFill>
                  <a:srgbClr val="FF0000"/>
                </a:solidFill>
              </a:rPr>
              <a:t>nyuaj</a:t>
            </a:r>
            <a:r>
              <a:rPr lang="en-US" b="0" dirty="0">
                <a:solidFill>
                  <a:srgbClr val="FF0000"/>
                </a:solidFill>
              </a:rPr>
              <a:t> </a:t>
            </a:r>
            <a:r>
              <a:rPr lang="en-US" b="0" dirty="0" err="1">
                <a:solidFill>
                  <a:srgbClr val="FF0000"/>
                </a:solidFill>
              </a:rPr>
              <a:t>rau</a:t>
            </a:r>
            <a:r>
              <a:rPr lang="en-US" b="0" dirty="0">
                <a:solidFill>
                  <a:srgbClr val="FF0000"/>
                </a:solidFill>
              </a:rPr>
              <a:t> </a:t>
            </a:r>
            <a:r>
              <a:rPr lang="en-US" b="0" dirty="0" err="1">
                <a:solidFill>
                  <a:srgbClr val="FF0000"/>
                </a:solidFill>
              </a:rPr>
              <a:t>tus</a:t>
            </a:r>
            <a:r>
              <a:rPr lang="en-US" b="0" dirty="0">
                <a:solidFill>
                  <a:srgbClr val="FF0000"/>
                </a:solidFill>
              </a:rPr>
              <a:t> tub </a:t>
            </a:r>
            <a:r>
              <a:rPr lang="en-US" b="0" dirty="0" err="1">
                <a:solidFill>
                  <a:srgbClr val="FF0000"/>
                </a:solidFill>
              </a:rPr>
              <a:t>ntxhais</a:t>
            </a:r>
            <a:r>
              <a:rPr lang="en-US" b="0" dirty="0">
                <a:solidFill>
                  <a:srgbClr val="FF0000"/>
                </a:solidFill>
              </a:rPr>
              <a:t> </a:t>
            </a:r>
            <a:r>
              <a:rPr lang="en-US" b="0" dirty="0" err="1">
                <a:solidFill>
                  <a:srgbClr val="FF0000"/>
                </a:solidFill>
              </a:rPr>
              <a:t>kawm</a:t>
            </a:r>
            <a:r>
              <a:rPr lang="en-US" b="0" dirty="0">
                <a:solidFill>
                  <a:srgbClr val="FF0000"/>
                </a:solidFill>
              </a:rPr>
              <a:t> </a:t>
            </a:r>
            <a:r>
              <a:rPr lang="en-US" b="0" dirty="0" err="1">
                <a:solidFill>
                  <a:srgbClr val="FF0000"/>
                </a:solidFill>
              </a:rPr>
              <a:t>ntawv</a:t>
            </a:r>
            <a:r>
              <a:rPr lang="en-US" b="0" dirty="0">
                <a:solidFill>
                  <a:srgbClr val="FF0000"/>
                </a:solidFill>
              </a:rPr>
              <a:t> </a:t>
            </a:r>
            <a:r>
              <a:rPr lang="en-US" b="0" dirty="0" err="1">
                <a:solidFill>
                  <a:srgbClr val="FF0000"/>
                </a:solidFill>
              </a:rPr>
              <a:t>thiab</a:t>
            </a:r>
            <a:r>
              <a:rPr lang="en-US" b="0" dirty="0">
                <a:solidFill>
                  <a:srgbClr val="FF0000"/>
                </a:solidFill>
              </a:rPr>
              <a:t> </a:t>
            </a:r>
            <a:r>
              <a:rPr lang="en-US" b="0" dirty="0" err="1">
                <a:solidFill>
                  <a:srgbClr val="FF0000"/>
                </a:solidFill>
              </a:rPr>
              <a:t>lawv</a:t>
            </a:r>
            <a:r>
              <a:rPr lang="en-US" b="0" dirty="0">
                <a:solidFill>
                  <a:srgbClr val="FF0000"/>
                </a:solidFill>
              </a:rPr>
              <a:t> </a:t>
            </a:r>
            <a:r>
              <a:rPr lang="en-US" b="0" dirty="0" err="1">
                <a:solidFill>
                  <a:srgbClr val="FF0000"/>
                </a:solidFill>
              </a:rPr>
              <a:t>tsev</a:t>
            </a:r>
            <a:r>
              <a:rPr lang="en-US" b="0" dirty="0">
                <a:solidFill>
                  <a:srgbClr val="FF0000"/>
                </a:solidFill>
              </a:rPr>
              <a:t> </a:t>
            </a:r>
            <a:r>
              <a:rPr lang="en-US" b="0" dirty="0" err="1">
                <a:solidFill>
                  <a:srgbClr val="FF0000"/>
                </a:solidFill>
              </a:rPr>
              <a:t>neeg</a:t>
            </a:r>
            <a:r>
              <a:rPr lang="en-US" b="0" dirty="0">
                <a:solidFill>
                  <a:srgbClr val="FF0000"/>
                </a:solidFill>
              </a:rPr>
              <a:t> </a:t>
            </a:r>
            <a:r>
              <a:rPr lang="en-US" b="0" dirty="0" err="1">
                <a:solidFill>
                  <a:srgbClr val="FF0000"/>
                </a:solidFill>
              </a:rPr>
              <a:t>muaj</a:t>
            </a:r>
            <a:r>
              <a:rPr lang="en-US" b="0" dirty="0">
                <a:solidFill>
                  <a:srgbClr val="FF0000"/>
                </a:solidFill>
              </a:rPr>
              <a:t> li </a:t>
            </a:r>
            <a:r>
              <a:rPr lang="en-US" b="0" dirty="0" err="1">
                <a:solidFill>
                  <a:srgbClr val="FF0000"/>
                </a:solidFill>
              </a:rPr>
              <a:t>cas</a:t>
            </a:r>
            <a:r>
              <a:rPr lang="en-US" b="0" dirty="0">
                <a:solidFill>
                  <a:srgbClr val="FF0000"/>
                </a:solidFill>
              </a:rPr>
              <a:t> </a:t>
            </a:r>
            <a:r>
              <a:rPr lang="en-US" b="0" dirty="0" err="1">
                <a:solidFill>
                  <a:srgbClr val="FF0000"/>
                </a:solidFill>
              </a:rPr>
              <a:t>thaum</a:t>
            </a:r>
            <a:r>
              <a:rPr lang="en-US" b="0" dirty="0">
                <a:solidFill>
                  <a:srgbClr val="FF0000"/>
                </a:solidFill>
              </a:rPr>
              <a:t> </a:t>
            </a:r>
            <a:r>
              <a:rPr lang="en-US" b="0" dirty="0" err="1">
                <a:solidFill>
                  <a:srgbClr val="FF0000"/>
                </a:solidFill>
              </a:rPr>
              <a:t>lawv</a:t>
            </a:r>
            <a:r>
              <a:rPr lang="en-US" b="0" dirty="0">
                <a:solidFill>
                  <a:srgbClr val="FF0000"/>
                </a:solidFill>
              </a:rPr>
              <a:t> </a:t>
            </a:r>
            <a:r>
              <a:rPr lang="en-US" b="0" dirty="0" err="1">
                <a:solidFill>
                  <a:srgbClr val="FF0000"/>
                </a:solidFill>
              </a:rPr>
              <a:t>xaiv</a:t>
            </a:r>
            <a:r>
              <a:rPr lang="en-US" b="0" dirty="0">
                <a:solidFill>
                  <a:srgbClr val="FF0000"/>
                </a:solidFill>
              </a:rPr>
              <a:t> </a:t>
            </a:r>
            <a:r>
              <a:rPr lang="en-US" b="0" dirty="0" err="1">
                <a:solidFill>
                  <a:srgbClr val="FF0000"/>
                </a:solidFill>
              </a:rPr>
              <a:t>kev</a:t>
            </a:r>
            <a:r>
              <a:rPr lang="en-US" b="0" dirty="0">
                <a:solidFill>
                  <a:srgbClr val="FF0000"/>
                </a:solidFill>
              </a:rPr>
              <a:t> </a:t>
            </a:r>
            <a:r>
              <a:rPr lang="en-US" b="0" dirty="0" err="1">
                <a:solidFill>
                  <a:srgbClr val="FF0000"/>
                </a:solidFill>
              </a:rPr>
              <a:t>kawm</a:t>
            </a:r>
            <a:r>
              <a:rPr lang="en-US" b="0" dirty="0">
                <a:solidFill>
                  <a:srgbClr val="FF0000"/>
                </a:solidFill>
              </a:rPr>
              <a:t> </a:t>
            </a:r>
            <a:r>
              <a:rPr lang="en-US" b="0" dirty="0" err="1">
                <a:solidFill>
                  <a:srgbClr val="FF0000"/>
                </a:solidFill>
              </a:rPr>
              <a:t>ob</a:t>
            </a:r>
            <a:r>
              <a:rPr lang="en-US" b="0" dirty="0">
                <a:solidFill>
                  <a:srgbClr val="FF0000"/>
                </a:solidFill>
              </a:rPr>
              <a:t> </a:t>
            </a:r>
            <a:r>
              <a:rPr lang="en-US" b="0" dirty="0" err="1">
                <a:solidFill>
                  <a:srgbClr val="FF0000"/>
                </a:solidFill>
              </a:rPr>
              <a:t>hom</a:t>
            </a:r>
            <a:r>
              <a:rPr lang="en-US" b="0" dirty="0">
                <a:solidFill>
                  <a:srgbClr val="FF0000"/>
                </a:solidFill>
              </a:rPr>
              <a:t> </a:t>
            </a:r>
            <a:r>
              <a:rPr lang="en-US" b="0" dirty="0" err="1">
                <a:solidFill>
                  <a:srgbClr val="FF0000"/>
                </a:solidFill>
              </a:rPr>
              <a:t>lus</a:t>
            </a:r>
            <a:r>
              <a:rPr lang="en-US" b="0" dirty="0">
                <a:solidFill>
                  <a:srgbClr val="FF0000"/>
                </a:solidFill>
              </a:rPr>
              <a:t>.</a:t>
            </a:r>
            <a:endParaRPr b="0" dirty="0">
              <a:solidFill>
                <a:srgbClr val="FF0000"/>
              </a:solidFill>
            </a:endParaRPr>
          </a:p>
          <a:p>
            <a:pPr marL="457200" lvl="0" indent="-298450" algn="l" rtl="0">
              <a:spcBef>
                <a:spcPts val="0"/>
              </a:spcBef>
              <a:spcAft>
                <a:spcPts val="0"/>
              </a:spcAft>
              <a:buClr>
                <a:srgbClr val="199124"/>
              </a:buClr>
              <a:buSzPts val="1100"/>
              <a:buAutoNum type="arabicPeriod"/>
            </a:pPr>
            <a:r>
              <a:rPr lang="en-US" b="0" dirty="0">
                <a:solidFill>
                  <a:srgbClr val="199124"/>
                </a:solidFill>
              </a:rPr>
              <a:t>Kev </a:t>
            </a:r>
            <a:r>
              <a:rPr lang="en-US" b="0" dirty="0" err="1">
                <a:solidFill>
                  <a:srgbClr val="199124"/>
                </a:solidFill>
              </a:rPr>
              <a:t>paub</a:t>
            </a:r>
            <a:r>
              <a:rPr lang="en-US" b="0" dirty="0">
                <a:solidFill>
                  <a:srgbClr val="199124"/>
                </a:solidFill>
              </a:rPr>
              <a:t> </a:t>
            </a:r>
            <a:r>
              <a:rPr lang="en-US" b="0" dirty="0" err="1">
                <a:solidFill>
                  <a:srgbClr val="199124"/>
                </a:solidFill>
              </a:rPr>
              <a:t>ob</a:t>
            </a:r>
            <a:r>
              <a:rPr lang="en-US" b="0" dirty="0">
                <a:solidFill>
                  <a:srgbClr val="199124"/>
                </a:solidFill>
              </a:rPr>
              <a:t> </a:t>
            </a:r>
            <a:r>
              <a:rPr lang="en-US" b="0" dirty="0" err="1">
                <a:solidFill>
                  <a:srgbClr val="199124"/>
                </a:solidFill>
              </a:rPr>
              <a:t>hom</a:t>
            </a:r>
            <a:r>
              <a:rPr lang="en-US" b="0" dirty="0">
                <a:solidFill>
                  <a:srgbClr val="199124"/>
                </a:solidFill>
              </a:rPr>
              <a:t> </a:t>
            </a:r>
            <a:r>
              <a:rPr lang="en-US" b="0" dirty="0" err="1">
                <a:solidFill>
                  <a:srgbClr val="199124"/>
                </a:solidFill>
              </a:rPr>
              <a:t>lus</a:t>
            </a:r>
            <a:r>
              <a:rPr lang="en-US" b="0" dirty="0">
                <a:solidFill>
                  <a:srgbClr val="199124"/>
                </a:solidFill>
              </a:rPr>
              <a:t> </a:t>
            </a:r>
            <a:r>
              <a:rPr lang="en-US" b="0" dirty="0" err="1">
                <a:solidFill>
                  <a:srgbClr val="199124"/>
                </a:solidFill>
              </a:rPr>
              <a:t>thiab</a:t>
            </a:r>
            <a:r>
              <a:rPr lang="en-US" b="0" dirty="0">
                <a:solidFill>
                  <a:srgbClr val="199124"/>
                </a:solidFill>
              </a:rPr>
              <a:t> </a:t>
            </a:r>
            <a:r>
              <a:rPr lang="en-US" b="0" dirty="0" err="1">
                <a:solidFill>
                  <a:srgbClr val="199124"/>
                </a:solidFill>
              </a:rPr>
              <a:t>paub</a:t>
            </a:r>
            <a:r>
              <a:rPr lang="en-US" b="0" dirty="0">
                <a:solidFill>
                  <a:srgbClr val="199124"/>
                </a:solidFill>
              </a:rPr>
              <a:t> </a:t>
            </a:r>
            <a:r>
              <a:rPr lang="en-US" b="0" dirty="0" err="1">
                <a:solidFill>
                  <a:srgbClr val="199124"/>
                </a:solidFill>
              </a:rPr>
              <a:t>sau</a:t>
            </a:r>
            <a:r>
              <a:rPr lang="en-US" b="0" dirty="0">
                <a:solidFill>
                  <a:srgbClr val="199124"/>
                </a:solidFill>
              </a:rPr>
              <a:t> </a:t>
            </a:r>
            <a:r>
              <a:rPr lang="en-US" b="0" dirty="0" err="1">
                <a:solidFill>
                  <a:srgbClr val="199124"/>
                </a:solidFill>
              </a:rPr>
              <a:t>nyeem</a:t>
            </a:r>
            <a:r>
              <a:rPr lang="en-US" b="0" dirty="0">
                <a:solidFill>
                  <a:srgbClr val="199124"/>
                </a:solidFill>
              </a:rPr>
              <a:t> </a:t>
            </a:r>
            <a:r>
              <a:rPr lang="en-US" b="0" dirty="0" err="1">
                <a:solidFill>
                  <a:srgbClr val="199124"/>
                </a:solidFill>
              </a:rPr>
              <a:t>ob</a:t>
            </a:r>
            <a:r>
              <a:rPr lang="en-US" b="0" dirty="0">
                <a:solidFill>
                  <a:srgbClr val="199124"/>
                </a:solidFill>
              </a:rPr>
              <a:t> </a:t>
            </a:r>
            <a:r>
              <a:rPr lang="en-US" b="0" dirty="0" err="1">
                <a:solidFill>
                  <a:srgbClr val="199124"/>
                </a:solidFill>
              </a:rPr>
              <a:t>hom</a:t>
            </a:r>
            <a:r>
              <a:rPr lang="en-US" b="0" dirty="0">
                <a:solidFill>
                  <a:srgbClr val="199124"/>
                </a:solidFill>
              </a:rPr>
              <a:t> </a:t>
            </a:r>
            <a:r>
              <a:rPr lang="en-US" b="0" dirty="0" err="1">
                <a:solidFill>
                  <a:srgbClr val="199124"/>
                </a:solidFill>
              </a:rPr>
              <a:t>lus</a:t>
            </a:r>
            <a:r>
              <a:rPr lang="en-US" b="0" dirty="0">
                <a:solidFill>
                  <a:srgbClr val="199124"/>
                </a:solidFill>
              </a:rPr>
              <a:t> </a:t>
            </a:r>
            <a:r>
              <a:rPr lang="en-US" b="0" dirty="0" err="1">
                <a:solidFill>
                  <a:srgbClr val="199124"/>
                </a:solidFill>
              </a:rPr>
              <a:t>yuav</a:t>
            </a:r>
            <a:r>
              <a:rPr lang="en-US" b="0" dirty="0">
                <a:solidFill>
                  <a:srgbClr val="199124"/>
                </a:solidFill>
              </a:rPr>
              <a:t> </a:t>
            </a:r>
            <a:r>
              <a:rPr lang="en-US" b="0" dirty="0" err="1">
                <a:solidFill>
                  <a:srgbClr val="199124"/>
                </a:solidFill>
              </a:rPr>
              <a:t>pab</a:t>
            </a:r>
            <a:r>
              <a:rPr lang="en-US" b="0" dirty="0">
                <a:solidFill>
                  <a:srgbClr val="199124"/>
                </a:solidFill>
              </a:rPr>
              <a:t> tau </a:t>
            </a:r>
            <a:r>
              <a:rPr lang="en-US" b="0" dirty="0" err="1">
                <a:solidFill>
                  <a:srgbClr val="199124"/>
                </a:solidFill>
              </a:rPr>
              <a:t>koj</a:t>
            </a:r>
            <a:r>
              <a:rPr lang="en-US" b="0" dirty="0">
                <a:solidFill>
                  <a:srgbClr val="199124"/>
                </a:solidFill>
              </a:rPr>
              <a:t> </a:t>
            </a:r>
            <a:r>
              <a:rPr lang="en-US" b="0" dirty="0" err="1">
                <a:solidFill>
                  <a:srgbClr val="199124"/>
                </a:solidFill>
              </a:rPr>
              <a:t>tus</a:t>
            </a:r>
            <a:r>
              <a:rPr lang="en-US" b="0" dirty="0">
                <a:solidFill>
                  <a:srgbClr val="199124"/>
                </a:solidFill>
              </a:rPr>
              <a:t> me </a:t>
            </a:r>
            <a:r>
              <a:rPr lang="en-US" b="0" dirty="0" err="1">
                <a:solidFill>
                  <a:srgbClr val="199124"/>
                </a:solidFill>
              </a:rPr>
              <a:t>nyuam</a:t>
            </a:r>
            <a:r>
              <a:rPr lang="en-US" b="0" dirty="0">
                <a:solidFill>
                  <a:srgbClr val="199124"/>
                </a:solidFill>
              </a:rPr>
              <a:t> li </a:t>
            </a:r>
            <a:r>
              <a:rPr lang="en-US" b="0" dirty="0" err="1">
                <a:solidFill>
                  <a:srgbClr val="199124"/>
                </a:solidFill>
              </a:rPr>
              <a:t>cas</a:t>
            </a:r>
            <a:r>
              <a:rPr lang="en-US" b="0" dirty="0">
                <a:solidFill>
                  <a:srgbClr val="199124"/>
                </a:solidFill>
              </a:rPr>
              <a:t> </a:t>
            </a:r>
            <a:r>
              <a:rPr lang="en-US" b="0" dirty="0" err="1">
                <a:solidFill>
                  <a:srgbClr val="199124"/>
                </a:solidFill>
              </a:rPr>
              <a:t>rau</a:t>
            </a:r>
            <a:r>
              <a:rPr lang="en-US" b="0" dirty="0">
                <a:solidFill>
                  <a:srgbClr val="199124"/>
                </a:solidFill>
              </a:rPr>
              <a:t> </a:t>
            </a:r>
            <a:r>
              <a:rPr lang="en-US" b="0" dirty="0" err="1">
                <a:solidFill>
                  <a:srgbClr val="199124"/>
                </a:solidFill>
              </a:rPr>
              <a:t>yav</a:t>
            </a:r>
            <a:r>
              <a:rPr lang="en-US" b="0" dirty="0">
                <a:solidFill>
                  <a:srgbClr val="199124"/>
                </a:solidFill>
              </a:rPr>
              <a:t> </a:t>
            </a:r>
            <a:r>
              <a:rPr lang="en-US" b="0" dirty="0" err="1">
                <a:solidFill>
                  <a:srgbClr val="199124"/>
                </a:solidFill>
              </a:rPr>
              <a:t>neej</a:t>
            </a:r>
            <a:r>
              <a:rPr lang="en-US" b="0" dirty="0">
                <a:solidFill>
                  <a:srgbClr val="199124"/>
                </a:solidFill>
              </a:rPr>
              <a:t> </a:t>
            </a:r>
            <a:r>
              <a:rPr lang="en-US" b="0" dirty="0" err="1">
                <a:solidFill>
                  <a:srgbClr val="199124"/>
                </a:solidFill>
              </a:rPr>
              <a:t>pem</a:t>
            </a:r>
            <a:r>
              <a:rPr lang="en-US" b="0" dirty="0">
                <a:solidFill>
                  <a:srgbClr val="199124"/>
                </a:solidFill>
              </a:rPr>
              <a:t> </a:t>
            </a:r>
            <a:r>
              <a:rPr lang="en-US" b="0" dirty="0" err="1">
                <a:solidFill>
                  <a:srgbClr val="199124"/>
                </a:solidFill>
              </a:rPr>
              <a:t>suab</a:t>
            </a:r>
            <a:r>
              <a:rPr lang="en-US" b="0" dirty="0">
                <a:solidFill>
                  <a:srgbClr val="199124"/>
                </a:solidFill>
              </a:rPr>
              <a:t>?</a:t>
            </a:r>
            <a:endParaRPr b="0" dirty="0">
              <a:solidFill>
                <a:srgbClr val="199124"/>
              </a:solidFill>
            </a:endParaRPr>
          </a:p>
          <a:p>
            <a:pPr marL="228600" lvl="0" indent="0" algn="l" rtl="0">
              <a:spcBef>
                <a:spcPts val="0"/>
              </a:spcBef>
              <a:spcAft>
                <a:spcPts val="0"/>
              </a:spcAft>
              <a:buClr>
                <a:schemeClr val="dk1"/>
              </a:buClr>
              <a:buSzPts val="1100"/>
              <a:buFont typeface="Calibri"/>
              <a:buNone/>
            </a:pPr>
            <a:endParaRPr dirty="0"/>
          </a:p>
          <a:p>
            <a:pPr marL="228600" lvl="0" indent="0" algn="l" rtl="0">
              <a:spcBef>
                <a:spcPts val="0"/>
              </a:spcBef>
              <a:spcAft>
                <a:spcPts val="0"/>
              </a:spcAft>
              <a:buClr>
                <a:schemeClr val="dk1"/>
              </a:buClr>
              <a:buSzPts val="1100"/>
              <a:buFont typeface="Calibri"/>
              <a:buNone/>
            </a:pPr>
            <a:r>
              <a:rPr lang="en-US" dirty="0"/>
              <a:t> </a:t>
            </a:r>
            <a:endParaRPr dirty="0"/>
          </a:p>
          <a:p>
            <a:pPr marL="228600" lvl="0" indent="0" algn="l" rtl="0">
              <a:spcBef>
                <a:spcPts val="0"/>
              </a:spcBef>
              <a:spcAft>
                <a:spcPts val="0"/>
              </a:spcAft>
              <a:buClr>
                <a:schemeClr val="dk1"/>
              </a:buClr>
              <a:buSzPts val="1100"/>
              <a:buFont typeface="Calibri"/>
              <a:buNone/>
            </a:pP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89" name="Google Shape;389;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FF0000"/>
              </a:buClr>
              <a:buSzPts val="1100"/>
              <a:buFont typeface="Calibri"/>
              <a:buNone/>
            </a:pPr>
            <a:r>
              <a:rPr lang="en-US" b="0" i="0" dirty="0">
                <a:solidFill>
                  <a:srgbClr val="FF0000"/>
                </a:solidFill>
              </a:rPr>
              <a:t>We have one main objective for our session tonight: for you to understand the goals and key features of dual language and immersion education. </a:t>
            </a:r>
            <a:r>
              <a:rPr lang="en-US" b="0" dirty="0"/>
              <a:t>We’ll use the acronym “DLI” to refer to dual language and immersion education.  “DLI language” and “Partner language” refer to Hmong.</a:t>
            </a:r>
          </a:p>
          <a:p>
            <a:pPr marL="0" marR="0" lvl="0" indent="0" algn="l" rtl="0">
              <a:lnSpc>
                <a:spcPct val="100000"/>
              </a:lnSpc>
              <a:spcBef>
                <a:spcPts val="0"/>
              </a:spcBef>
              <a:spcAft>
                <a:spcPts val="0"/>
              </a:spcAft>
              <a:buClr>
                <a:schemeClr val="dk1"/>
              </a:buClr>
              <a:buSzPts val="1100"/>
              <a:buFont typeface="Calibri"/>
              <a:buNone/>
            </a:pPr>
            <a:endParaRPr lang="en-US" dirty="0">
              <a:solidFill>
                <a:srgbClr val="FF0000"/>
              </a:solidFill>
            </a:endParaRPr>
          </a:p>
          <a:p>
            <a:pPr marL="0" marR="0" lvl="0" indent="0" algn="l" rtl="0">
              <a:lnSpc>
                <a:spcPct val="100000"/>
              </a:lnSpc>
              <a:spcBef>
                <a:spcPts val="0"/>
              </a:spcBef>
              <a:spcAft>
                <a:spcPts val="0"/>
              </a:spcAft>
              <a:buClr>
                <a:schemeClr val="dk1"/>
              </a:buClr>
              <a:buSzPts val="1100"/>
              <a:buFont typeface="Calibri"/>
              <a:buNone/>
            </a:pPr>
            <a:r>
              <a:rPr lang="en-US" dirty="0" err="1">
                <a:solidFill>
                  <a:srgbClr val="FF0000"/>
                </a:solidFill>
              </a:rPr>
              <a:t>Peb</a:t>
            </a:r>
            <a:r>
              <a:rPr lang="en-US" dirty="0">
                <a:solidFill>
                  <a:srgbClr val="FF0000"/>
                </a:solidFill>
              </a:rPr>
              <a:t> </a:t>
            </a:r>
            <a:r>
              <a:rPr lang="en-US" dirty="0" err="1">
                <a:solidFill>
                  <a:srgbClr val="FF0000"/>
                </a:solidFill>
              </a:rPr>
              <a:t>muaj</a:t>
            </a:r>
            <a:r>
              <a:rPr lang="en-US" dirty="0">
                <a:solidFill>
                  <a:srgbClr val="FF0000"/>
                </a:solidFill>
              </a:rPr>
              <a:t> </a:t>
            </a:r>
            <a:r>
              <a:rPr lang="en-US" dirty="0" err="1">
                <a:solidFill>
                  <a:srgbClr val="FF0000"/>
                </a:solidFill>
              </a:rPr>
              <a:t>ib</a:t>
            </a:r>
            <a:r>
              <a:rPr lang="en-US" dirty="0">
                <a:solidFill>
                  <a:srgbClr val="FF0000"/>
                </a:solidFill>
              </a:rPr>
              <a:t> </a:t>
            </a:r>
            <a:r>
              <a:rPr lang="en-US" dirty="0" err="1">
                <a:solidFill>
                  <a:srgbClr val="FF0000"/>
                </a:solidFill>
              </a:rPr>
              <a:t>lub</a:t>
            </a:r>
            <a:r>
              <a:rPr lang="en-US" dirty="0">
                <a:solidFill>
                  <a:srgbClr val="FF0000"/>
                </a:solidFill>
              </a:rPr>
              <a:t> </a:t>
            </a:r>
            <a:r>
              <a:rPr lang="en-US" dirty="0" err="1">
                <a:solidFill>
                  <a:srgbClr val="FF0000"/>
                </a:solidFill>
              </a:rPr>
              <a:t>hom</a:t>
            </a:r>
            <a:r>
              <a:rPr lang="en-US" dirty="0">
                <a:solidFill>
                  <a:srgbClr val="FF0000"/>
                </a:solidFill>
              </a:rPr>
              <a:t> </a:t>
            </a:r>
            <a:r>
              <a:rPr lang="en-US" dirty="0" err="1">
                <a:solidFill>
                  <a:srgbClr val="FF0000"/>
                </a:solidFill>
              </a:rPr>
              <a:t>phiaj</a:t>
            </a:r>
            <a:r>
              <a:rPr lang="en-US" dirty="0">
                <a:solidFill>
                  <a:srgbClr val="FF0000"/>
                </a:solidFill>
              </a:rPr>
              <a:t> </a:t>
            </a:r>
            <a:r>
              <a:rPr lang="en-US" dirty="0" err="1">
                <a:solidFill>
                  <a:srgbClr val="FF0000"/>
                </a:solidFill>
              </a:rPr>
              <a:t>kom</a:t>
            </a:r>
            <a:r>
              <a:rPr lang="en-US" dirty="0">
                <a:solidFill>
                  <a:srgbClr val="FF0000"/>
                </a:solidFill>
              </a:rPr>
              <a:t> </a:t>
            </a:r>
            <a:r>
              <a:rPr lang="en-US" dirty="0" err="1">
                <a:solidFill>
                  <a:srgbClr val="FF0000"/>
                </a:solidFill>
              </a:rPr>
              <a:t>nej</a:t>
            </a:r>
            <a:r>
              <a:rPr lang="en-US" dirty="0">
                <a:solidFill>
                  <a:srgbClr val="FF0000"/>
                </a:solidFill>
              </a:rPr>
              <a:t> </a:t>
            </a:r>
            <a:r>
              <a:rPr lang="en-US" dirty="0" err="1">
                <a:solidFill>
                  <a:srgbClr val="FF0000"/>
                </a:solidFill>
              </a:rPr>
              <a:t>paub</a:t>
            </a:r>
            <a:r>
              <a:rPr lang="en-US" dirty="0">
                <a:solidFill>
                  <a:srgbClr val="FF0000"/>
                </a:solidFill>
              </a:rPr>
              <a:t> </a:t>
            </a:r>
            <a:r>
              <a:rPr lang="en-US" dirty="0" err="1">
                <a:solidFill>
                  <a:srgbClr val="FF0000"/>
                </a:solidFill>
              </a:rPr>
              <a:t>rau</a:t>
            </a:r>
            <a:r>
              <a:rPr lang="en-US" dirty="0">
                <a:solidFill>
                  <a:srgbClr val="FF0000"/>
                </a:solidFill>
              </a:rPr>
              <a:t> </a:t>
            </a:r>
            <a:r>
              <a:rPr lang="en-US" dirty="0" err="1">
                <a:solidFill>
                  <a:srgbClr val="FF0000"/>
                </a:solidFill>
              </a:rPr>
              <a:t>hmo</a:t>
            </a:r>
            <a:r>
              <a:rPr lang="en-US" dirty="0">
                <a:solidFill>
                  <a:srgbClr val="FF0000"/>
                </a:solidFill>
              </a:rPr>
              <a:t> no:  Rau </a:t>
            </a:r>
            <a:r>
              <a:rPr lang="en-US" dirty="0" err="1">
                <a:solidFill>
                  <a:srgbClr val="FF0000"/>
                </a:solidFill>
              </a:rPr>
              <a:t>kom</a:t>
            </a:r>
            <a:r>
              <a:rPr lang="en-US" dirty="0">
                <a:solidFill>
                  <a:srgbClr val="FF0000"/>
                </a:solidFill>
              </a:rPr>
              <a:t> </a:t>
            </a:r>
            <a:r>
              <a:rPr lang="en-US" dirty="0" err="1">
                <a:solidFill>
                  <a:srgbClr val="FF0000"/>
                </a:solidFill>
              </a:rPr>
              <a:t>nej</a:t>
            </a:r>
            <a:r>
              <a:rPr lang="en-US" dirty="0">
                <a:solidFill>
                  <a:srgbClr val="FF0000"/>
                </a:solidFill>
              </a:rPr>
              <a:t> tau </a:t>
            </a:r>
            <a:r>
              <a:rPr lang="en-US" dirty="0" err="1">
                <a:solidFill>
                  <a:srgbClr val="FF0000"/>
                </a:solidFill>
              </a:rPr>
              <a:t>tau</a:t>
            </a:r>
            <a:r>
              <a:rPr lang="en-US" dirty="0">
                <a:solidFill>
                  <a:srgbClr val="FF0000"/>
                </a:solidFill>
              </a:rPr>
              <a:t> </a:t>
            </a:r>
            <a:r>
              <a:rPr lang="en-US" dirty="0" err="1">
                <a:solidFill>
                  <a:srgbClr val="FF0000"/>
                </a:solidFill>
              </a:rPr>
              <a:t>cov</a:t>
            </a:r>
            <a:r>
              <a:rPr lang="en-US" dirty="0">
                <a:solidFill>
                  <a:srgbClr val="FF0000"/>
                </a:solidFill>
              </a:rPr>
              <a:t> </a:t>
            </a:r>
            <a:r>
              <a:rPr lang="en-US" dirty="0" err="1">
                <a:solidFill>
                  <a:srgbClr val="FF0000"/>
                </a:solidFill>
              </a:rPr>
              <a:t>hom</a:t>
            </a:r>
            <a:r>
              <a:rPr lang="en-US" dirty="0">
                <a:solidFill>
                  <a:srgbClr val="FF0000"/>
                </a:solidFill>
              </a:rPr>
              <a:t> </a:t>
            </a:r>
            <a:r>
              <a:rPr lang="en-US" dirty="0" err="1">
                <a:solidFill>
                  <a:srgbClr val="FF0000"/>
                </a:solidFill>
              </a:rPr>
              <a:t>phiaj</a:t>
            </a:r>
            <a:r>
              <a:rPr lang="en-US" dirty="0">
                <a:solidFill>
                  <a:srgbClr val="FF0000"/>
                </a:solidFill>
              </a:rPr>
              <a:t> </a:t>
            </a:r>
            <a:r>
              <a:rPr lang="en-US" dirty="0" err="1">
                <a:solidFill>
                  <a:srgbClr val="FF0000"/>
                </a:solidFill>
              </a:rPr>
              <a:t>thiab</a:t>
            </a:r>
            <a:r>
              <a:rPr lang="en-US" dirty="0">
                <a:solidFill>
                  <a:srgbClr val="FF0000"/>
                </a:solidFill>
              </a:rPr>
              <a:t> </a:t>
            </a:r>
            <a:r>
              <a:rPr lang="en-US" dirty="0" err="1">
                <a:solidFill>
                  <a:srgbClr val="FF0000"/>
                </a:solidFill>
              </a:rPr>
              <a:t>cov</a:t>
            </a:r>
            <a:r>
              <a:rPr lang="en-US" dirty="0">
                <a:solidFill>
                  <a:srgbClr val="FF0000"/>
                </a:solidFill>
              </a:rPr>
              <a:t> </a:t>
            </a:r>
            <a:r>
              <a:rPr lang="en-US" dirty="0" err="1">
                <a:solidFill>
                  <a:srgbClr val="FF0000"/>
                </a:solidFill>
              </a:rPr>
              <a:t>ntsiab</a:t>
            </a:r>
            <a:r>
              <a:rPr lang="en-US" dirty="0">
                <a:solidFill>
                  <a:srgbClr val="FF0000"/>
                </a:solidFill>
              </a:rPr>
              <a:t> </a:t>
            </a:r>
            <a:r>
              <a:rPr lang="en-US" dirty="0" err="1">
                <a:solidFill>
                  <a:srgbClr val="FF0000"/>
                </a:solidFill>
              </a:rPr>
              <a:t>lus</a:t>
            </a:r>
            <a:r>
              <a:rPr lang="en-US" dirty="0">
                <a:solidFill>
                  <a:srgbClr val="FF0000"/>
                </a:solidFill>
              </a:rPr>
              <a:t> </a:t>
            </a:r>
            <a:r>
              <a:rPr lang="en-US" dirty="0" err="1">
                <a:solidFill>
                  <a:srgbClr val="FF0000"/>
                </a:solidFill>
              </a:rPr>
              <a:t>ntawm</a:t>
            </a:r>
            <a:r>
              <a:rPr lang="en-US" dirty="0">
                <a:solidFill>
                  <a:srgbClr val="FF0000"/>
                </a:solidFill>
              </a:rPr>
              <a:t> </a:t>
            </a:r>
            <a:r>
              <a:rPr lang="en-US" dirty="0" err="1">
                <a:solidFill>
                  <a:srgbClr val="FF0000"/>
                </a:solidFill>
              </a:rPr>
              <a:t>kev</a:t>
            </a:r>
            <a:r>
              <a:rPr lang="en-US" dirty="0">
                <a:solidFill>
                  <a:srgbClr val="FF0000"/>
                </a:solidFill>
              </a:rPr>
              <a:t> </a:t>
            </a:r>
            <a:r>
              <a:rPr lang="en-US" dirty="0" err="1">
                <a:solidFill>
                  <a:srgbClr val="FF0000"/>
                </a:solidFill>
              </a:rPr>
              <a:t>kawm</a:t>
            </a:r>
            <a:r>
              <a:rPr lang="en-US" dirty="0">
                <a:solidFill>
                  <a:srgbClr val="FF0000"/>
                </a:solidFill>
              </a:rPr>
              <a:t> </a:t>
            </a:r>
            <a:r>
              <a:rPr lang="en-US" dirty="0" err="1">
                <a:solidFill>
                  <a:srgbClr val="FF0000"/>
                </a:solidFill>
              </a:rPr>
              <a:t>ob</a:t>
            </a:r>
            <a:r>
              <a:rPr lang="en-US" dirty="0">
                <a:solidFill>
                  <a:srgbClr val="FF0000"/>
                </a:solidFill>
              </a:rPr>
              <a:t> </a:t>
            </a:r>
            <a:r>
              <a:rPr lang="en-US" dirty="0" err="1">
                <a:solidFill>
                  <a:srgbClr val="FF0000"/>
                </a:solidFill>
              </a:rPr>
              <a:t>hom</a:t>
            </a:r>
            <a:r>
              <a:rPr lang="en-US" dirty="0">
                <a:solidFill>
                  <a:srgbClr val="FF0000"/>
                </a:solidFill>
              </a:rPr>
              <a:t> </a:t>
            </a:r>
            <a:r>
              <a:rPr lang="en-US" dirty="0" err="1">
                <a:solidFill>
                  <a:srgbClr val="FF0000"/>
                </a:solidFill>
              </a:rPr>
              <a:t>lus</a:t>
            </a:r>
            <a:r>
              <a:rPr lang="en-US" dirty="0">
                <a:solidFill>
                  <a:srgbClr val="FF0000"/>
                </a:solidFill>
              </a:rPr>
              <a:t>.  </a:t>
            </a:r>
            <a:r>
              <a:rPr lang="en-US" dirty="0" err="1">
                <a:solidFill>
                  <a:srgbClr val="FF0000"/>
                </a:solidFill>
              </a:rPr>
              <a:t>Peb</a:t>
            </a:r>
            <a:r>
              <a:rPr lang="en-US" dirty="0">
                <a:solidFill>
                  <a:srgbClr val="FF0000"/>
                </a:solidFill>
              </a:rPr>
              <a:t> </a:t>
            </a:r>
            <a:r>
              <a:rPr lang="en-US" dirty="0" err="1">
                <a:solidFill>
                  <a:srgbClr val="FF0000"/>
                </a:solidFill>
              </a:rPr>
              <a:t>yuav</a:t>
            </a:r>
            <a:r>
              <a:rPr lang="en-US" dirty="0">
                <a:solidFill>
                  <a:srgbClr val="FF0000"/>
                </a:solidFill>
              </a:rPr>
              <a:t> </a:t>
            </a:r>
            <a:r>
              <a:rPr lang="en-US" dirty="0" err="1">
                <a:solidFill>
                  <a:srgbClr val="FF0000"/>
                </a:solidFill>
              </a:rPr>
              <a:t>siv</a:t>
            </a:r>
            <a:r>
              <a:rPr lang="en-US" dirty="0">
                <a:solidFill>
                  <a:srgbClr val="FF0000"/>
                </a:solidFill>
              </a:rPr>
              <a:t> </a:t>
            </a:r>
            <a:r>
              <a:rPr lang="en-US" dirty="0" err="1">
                <a:solidFill>
                  <a:srgbClr val="FF0000"/>
                </a:solidFill>
              </a:rPr>
              <a:t>cov</a:t>
            </a:r>
            <a:r>
              <a:rPr lang="en-US" dirty="0">
                <a:solidFill>
                  <a:srgbClr val="FF0000"/>
                </a:solidFill>
              </a:rPr>
              <a:t> </a:t>
            </a:r>
            <a:r>
              <a:rPr lang="en-US" dirty="0" err="1">
                <a:solidFill>
                  <a:srgbClr val="FF0000"/>
                </a:solidFill>
              </a:rPr>
              <a:t>tsiaj</a:t>
            </a:r>
            <a:r>
              <a:rPr lang="en-US" dirty="0">
                <a:solidFill>
                  <a:srgbClr val="FF0000"/>
                </a:solidFill>
              </a:rPr>
              <a:t> </a:t>
            </a:r>
            <a:r>
              <a:rPr lang="en-US" dirty="0" err="1">
                <a:solidFill>
                  <a:srgbClr val="FF0000"/>
                </a:solidFill>
              </a:rPr>
              <a:t>ntawv</a:t>
            </a:r>
            <a:r>
              <a:rPr lang="en-US" dirty="0">
                <a:solidFill>
                  <a:srgbClr val="FF0000"/>
                </a:solidFill>
              </a:rPr>
              <a:t>“ </a:t>
            </a:r>
            <a:r>
              <a:rPr lang="en-US" dirty="0" err="1">
                <a:solidFill>
                  <a:srgbClr val="FF0000"/>
                </a:solidFill>
              </a:rPr>
              <a:t>DLI”no</a:t>
            </a:r>
            <a:r>
              <a:rPr lang="en-US" dirty="0">
                <a:solidFill>
                  <a:srgbClr val="FF0000"/>
                </a:solidFill>
              </a:rPr>
              <a:t> los </a:t>
            </a:r>
            <a:r>
              <a:rPr lang="en-US" dirty="0" err="1">
                <a:solidFill>
                  <a:srgbClr val="FF0000"/>
                </a:solidFill>
              </a:rPr>
              <a:t>sawv</a:t>
            </a:r>
            <a:r>
              <a:rPr lang="en-US" dirty="0">
                <a:solidFill>
                  <a:srgbClr val="FF0000"/>
                </a:solidFill>
              </a:rPr>
              <a:t> </a:t>
            </a:r>
            <a:r>
              <a:rPr lang="en-US" dirty="0" err="1">
                <a:solidFill>
                  <a:srgbClr val="FF0000"/>
                </a:solidFill>
              </a:rPr>
              <a:t>cev</a:t>
            </a:r>
            <a:r>
              <a:rPr lang="en-US" dirty="0">
                <a:solidFill>
                  <a:srgbClr val="FF0000"/>
                </a:solidFill>
              </a:rPr>
              <a:t> </a:t>
            </a:r>
            <a:r>
              <a:rPr lang="en-US" dirty="0" err="1">
                <a:solidFill>
                  <a:srgbClr val="FF0000"/>
                </a:solidFill>
              </a:rPr>
              <a:t>rau</a:t>
            </a:r>
            <a:r>
              <a:rPr lang="en-US" dirty="0">
                <a:solidFill>
                  <a:srgbClr val="FF0000"/>
                </a:solidFill>
              </a:rPr>
              <a:t> </a:t>
            </a:r>
            <a:r>
              <a:rPr lang="en-US" dirty="0" err="1">
                <a:solidFill>
                  <a:srgbClr val="FF0000"/>
                </a:solidFill>
              </a:rPr>
              <a:t>kawm</a:t>
            </a:r>
            <a:r>
              <a:rPr lang="en-US" dirty="0">
                <a:solidFill>
                  <a:srgbClr val="FF0000"/>
                </a:solidFill>
              </a:rPr>
              <a:t> </a:t>
            </a:r>
            <a:r>
              <a:rPr lang="en-US" dirty="0" err="1">
                <a:solidFill>
                  <a:srgbClr val="FF0000"/>
                </a:solidFill>
              </a:rPr>
              <a:t>ntawv</a:t>
            </a:r>
            <a:r>
              <a:rPr lang="en-US" dirty="0">
                <a:solidFill>
                  <a:srgbClr val="FF0000"/>
                </a:solidFill>
              </a:rPr>
              <a:t> </a:t>
            </a:r>
            <a:r>
              <a:rPr lang="en-US" dirty="0" err="1">
                <a:solidFill>
                  <a:srgbClr val="FF0000"/>
                </a:solidFill>
              </a:rPr>
              <a:t>ob</a:t>
            </a:r>
            <a:r>
              <a:rPr lang="en-US" dirty="0">
                <a:solidFill>
                  <a:srgbClr val="FF0000"/>
                </a:solidFill>
              </a:rPr>
              <a:t> </a:t>
            </a:r>
            <a:r>
              <a:rPr lang="en-US" dirty="0" err="1">
                <a:solidFill>
                  <a:srgbClr val="FF0000"/>
                </a:solidFill>
              </a:rPr>
              <a:t>hom</a:t>
            </a:r>
            <a:r>
              <a:rPr lang="en-US" dirty="0">
                <a:solidFill>
                  <a:srgbClr val="FF0000"/>
                </a:solidFill>
              </a:rPr>
              <a:t> </a:t>
            </a:r>
            <a:r>
              <a:rPr lang="en-US" dirty="0" err="1">
                <a:solidFill>
                  <a:srgbClr val="FF0000"/>
                </a:solidFill>
              </a:rPr>
              <a:t>lus</a:t>
            </a:r>
            <a:r>
              <a:rPr lang="en-US" dirty="0">
                <a:solidFill>
                  <a:srgbClr val="FF0000"/>
                </a:solidFill>
              </a:rPr>
              <a:t>.  </a:t>
            </a:r>
            <a:r>
              <a:rPr lang="en-US" b="0" dirty="0">
                <a:solidFill>
                  <a:srgbClr val="199124"/>
                </a:solidFill>
              </a:rPr>
              <a:t>“DLI language”  </a:t>
            </a:r>
            <a:r>
              <a:rPr lang="en-US" b="0" dirty="0" err="1">
                <a:solidFill>
                  <a:srgbClr val="199124"/>
                </a:solidFill>
              </a:rPr>
              <a:t>thiab</a:t>
            </a:r>
            <a:r>
              <a:rPr lang="en-US" b="0" dirty="0">
                <a:solidFill>
                  <a:srgbClr val="199124"/>
                </a:solidFill>
              </a:rPr>
              <a:t> Partner Language”  </a:t>
            </a:r>
            <a:r>
              <a:rPr lang="en-US" b="0" dirty="0" err="1">
                <a:solidFill>
                  <a:srgbClr val="199124"/>
                </a:solidFill>
              </a:rPr>
              <a:t>hais</a:t>
            </a:r>
            <a:r>
              <a:rPr lang="en-US" b="0" dirty="0">
                <a:solidFill>
                  <a:srgbClr val="199124"/>
                </a:solidFill>
              </a:rPr>
              <a:t> </a:t>
            </a:r>
            <a:r>
              <a:rPr lang="en-US" b="0" dirty="0" err="1">
                <a:solidFill>
                  <a:srgbClr val="199124"/>
                </a:solidFill>
              </a:rPr>
              <a:t>txog</a:t>
            </a:r>
            <a:r>
              <a:rPr lang="en-US" b="0" dirty="0">
                <a:solidFill>
                  <a:srgbClr val="199124"/>
                </a:solidFill>
              </a:rPr>
              <a:t> </a:t>
            </a:r>
            <a:r>
              <a:rPr lang="en-US" b="0" dirty="0" err="1">
                <a:solidFill>
                  <a:srgbClr val="199124"/>
                </a:solidFill>
              </a:rPr>
              <a:t>lus</a:t>
            </a:r>
            <a:r>
              <a:rPr lang="en-US" b="0" dirty="0">
                <a:solidFill>
                  <a:srgbClr val="199124"/>
                </a:solidFill>
              </a:rPr>
              <a:t> </a:t>
            </a:r>
            <a:r>
              <a:rPr lang="en-US" b="0" dirty="0" err="1">
                <a:solidFill>
                  <a:srgbClr val="199124"/>
                </a:solidFill>
              </a:rPr>
              <a:t>Mev</a:t>
            </a:r>
            <a:r>
              <a:rPr lang="en-US" b="0" dirty="0">
                <a:solidFill>
                  <a:srgbClr val="199124"/>
                </a:solidFill>
              </a:rPr>
              <a:t> los </a:t>
            </a:r>
            <a:r>
              <a:rPr lang="en-US" b="0" dirty="0" err="1">
                <a:solidFill>
                  <a:srgbClr val="199124"/>
                </a:solidFill>
              </a:rPr>
              <a:t>yog</a:t>
            </a:r>
            <a:r>
              <a:rPr lang="en-US" b="0" dirty="0">
                <a:solidFill>
                  <a:srgbClr val="199124"/>
                </a:solidFill>
              </a:rPr>
              <a:t> </a:t>
            </a:r>
            <a:r>
              <a:rPr lang="en-US" b="0" dirty="0" err="1">
                <a:solidFill>
                  <a:srgbClr val="199124"/>
                </a:solidFill>
              </a:rPr>
              <a:t>lus</a:t>
            </a:r>
            <a:r>
              <a:rPr lang="en-US" b="0" dirty="0">
                <a:solidFill>
                  <a:srgbClr val="199124"/>
                </a:solidFill>
              </a:rPr>
              <a:t> </a:t>
            </a:r>
            <a:r>
              <a:rPr lang="en-US" b="0" dirty="0" err="1">
                <a:solidFill>
                  <a:srgbClr val="199124"/>
                </a:solidFill>
              </a:rPr>
              <a:t>Hmoob</a:t>
            </a:r>
            <a:r>
              <a:rPr lang="en-US" b="0" dirty="0">
                <a:solidFill>
                  <a:srgbClr val="199124"/>
                </a:solidFill>
              </a:rPr>
              <a:t>.</a:t>
            </a:r>
            <a:endParaRPr b="0" dirty="0">
              <a:solidFill>
                <a:srgbClr val="199124"/>
              </a:solidFill>
            </a:endParaRPr>
          </a:p>
          <a:p>
            <a:pPr marL="0" lvl="0" indent="0" algn="l" rtl="0">
              <a:spcBef>
                <a:spcPts val="0"/>
              </a:spcBef>
              <a:spcAft>
                <a:spcPts val="0"/>
              </a:spcAft>
              <a:buClr>
                <a:schemeClr val="dk1"/>
              </a:buClr>
              <a:buSzPts val="1100"/>
              <a:buFont typeface="Calibri"/>
              <a:buNone/>
            </a:pPr>
            <a:endParaRPr b="0" dirty="0">
              <a:highlight>
                <a:srgbClr val="FFFF00"/>
              </a:highlight>
            </a:endParaRPr>
          </a:p>
          <a:p>
            <a:pPr marL="0" lvl="0" indent="0" algn="l" rtl="0">
              <a:spcBef>
                <a:spcPts val="0"/>
              </a:spcBef>
              <a:spcAft>
                <a:spcPts val="0"/>
              </a:spcAft>
              <a:buClr>
                <a:schemeClr val="dk1"/>
              </a:buClr>
              <a:buSzPts val="1100"/>
              <a:buFont typeface="Calibri"/>
              <a:buNone/>
            </a:pPr>
            <a:endParaRPr b="0" dirty="0">
              <a:highlight>
                <a:srgbClr val="FFFF00"/>
              </a:highlight>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Shape 12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7" name="Shape 127"/>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Calibri"/>
              <a:buNone/>
            </a:pPr>
            <a:r>
              <a:rPr lang="en-US" dirty="0"/>
              <a:t>DLI education fosters the idea of additive bilingualism, where students become highly proficient in both English and the partner language</a:t>
            </a:r>
            <a:r>
              <a:rPr lang="en-US" b="1" dirty="0"/>
              <a:t>, in our case, Hmong.</a:t>
            </a:r>
          </a:p>
          <a:p>
            <a:pPr marL="0" marR="0" lvl="0" indent="0" algn="l" rtl="0">
              <a:lnSpc>
                <a:spcPct val="100000"/>
              </a:lnSpc>
              <a:spcBef>
                <a:spcPts val="0"/>
              </a:spcBef>
              <a:spcAft>
                <a:spcPts val="0"/>
              </a:spcAft>
              <a:buClr>
                <a:schemeClr val="dk1"/>
              </a:buClr>
              <a:buSzPts val="1100"/>
              <a:buFont typeface="Calibri"/>
              <a:buNone/>
            </a:pPr>
            <a:endParaRPr lang="en-US" b="1" dirty="0"/>
          </a:p>
          <a:p>
            <a:pPr marL="0" marR="0" lvl="0" indent="0" algn="l" rtl="0">
              <a:lnSpc>
                <a:spcPct val="100000"/>
              </a:lnSpc>
              <a:spcBef>
                <a:spcPts val="0"/>
              </a:spcBef>
              <a:spcAft>
                <a:spcPts val="0"/>
              </a:spcAft>
              <a:buClr>
                <a:schemeClr val="dk1"/>
              </a:buClr>
              <a:buSzPts val="1100"/>
              <a:buFont typeface="Calibri"/>
              <a:buNone/>
            </a:pPr>
            <a:r>
              <a:rPr lang="en-US" dirty="0">
                <a:solidFill>
                  <a:srgbClr val="199124"/>
                </a:solidFill>
              </a:rPr>
              <a:t>Kev </a:t>
            </a:r>
            <a:r>
              <a:rPr lang="en-US" dirty="0" err="1">
                <a:solidFill>
                  <a:srgbClr val="199124"/>
                </a:solidFill>
              </a:rPr>
              <a:t>kawm</a:t>
            </a:r>
            <a:r>
              <a:rPr lang="en-US" dirty="0">
                <a:solidFill>
                  <a:srgbClr val="199124"/>
                </a:solidFill>
              </a:rPr>
              <a:t> </a:t>
            </a:r>
            <a:r>
              <a:rPr lang="en-US" dirty="0" err="1">
                <a:solidFill>
                  <a:srgbClr val="199124"/>
                </a:solidFill>
              </a:rPr>
              <a:t>ob</a:t>
            </a:r>
            <a:r>
              <a:rPr lang="en-US" dirty="0">
                <a:solidFill>
                  <a:srgbClr val="199124"/>
                </a:solidFill>
              </a:rPr>
              <a:t> </a:t>
            </a:r>
            <a:r>
              <a:rPr lang="en-US" dirty="0" err="1">
                <a:solidFill>
                  <a:srgbClr val="199124"/>
                </a:solidFill>
              </a:rPr>
              <a:t>hom</a:t>
            </a:r>
            <a:r>
              <a:rPr lang="en-US" dirty="0">
                <a:solidFill>
                  <a:srgbClr val="199124"/>
                </a:solidFill>
              </a:rPr>
              <a:t> </a:t>
            </a:r>
            <a:r>
              <a:rPr lang="en-US" dirty="0" err="1">
                <a:solidFill>
                  <a:srgbClr val="199124"/>
                </a:solidFill>
              </a:rPr>
              <a:t>lus</a:t>
            </a:r>
            <a:r>
              <a:rPr lang="en-US" dirty="0">
                <a:solidFill>
                  <a:srgbClr val="199124"/>
                </a:solidFill>
              </a:rPr>
              <a:t> </a:t>
            </a:r>
            <a:r>
              <a:rPr lang="en-US" dirty="0" err="1">
                <a:solidFill>
                  <a:srgbClr val="199124"/>
                </a:solidFill>
              </a:rPr>
              <a:t>yog</a:t>
            </a:r>
            <a:r>
              <a:rPr lang="en-US" dirty="0">
                <a:solidFill>
                  <a:srgbClr val="199124"/>
                </a:solidFill>
              </a:rPr>
              <a:t> </a:t>
            </a:r>
            <a:r>
              <a:rPr lang="en-US" dirty="0" err="1">
                <a:solidFill>
                  <a:srgbClr val="199124"/>
                </a:solidFill>
              </a:rPr>
              <a:t>txoj</a:t>
            </a:r>
            <a:r>
              <a:rPr lang="en-US" dirty="0">
                <a:solidFill>
                  <a:srgbClr val="199124"/>
                </a:solidFill>
              </a:rPr>
              <a:t> </a:t>
            </a:r>
            <a:r>
              <a:rPr lang="en-US" dirty="0" err="1">
                <a:solidFill>
                  <a:srgbClr val="199124"/>
                </a:solidFill>
              </a:rPr>
              <a:t>kev</a:t>
            </a:r>
            <a:r>
              <a:rPr lang="en-US" dirty="0">
                <a:solidFill>
                  <a:srgbClr val="199124"/>
                </a:solidFill>
              </a:rPr>
              <a:t> </a:t>
            </a:r>
            <a:r>
              <a:rPr lang="en-US" dirty="0" err="1">
                <a:solidFill>
                  <a:srgbClr val="199124"/>
                </a:solidFill>
              </a:rPr>
              <a:t>txhawb</a:t>
            </a:r>
            <a:r>
              <a:rPr lang="en-US" dirty="0">
                <a:solidFill>
                  <a:srgbClr val="199124"/>
                </a:solidFill>
              </a:rPr>
              <a:t> </a:t>
            </a:r>
            <a:r>
              <a:rPr lang="en-US" dirty="0" err="1">
                <a:solidFill>
                  <a:srgbClr val="199124"/>
                </a:solidFill>
              </a:rPr>
              <a:t>nqa</a:t>
            </a:r>
            <a:r>
              <a:rPr lang="en-US" dirty="0">
                <a:solidFill>
                  <a:srgbClr val="199124"/>
                </a:solidFill>
              </a:rPr>
              <a:t> </a:t>
            </a:r>
            <a:r>
              <a:rPr lang="en-US" dirty="0" err="1">
                <a:solidFill>
                  <a:srgbClr val="199124"/>
                </a:solidFill>
              </a:rPr>
              <a:t>txhab</a:t>
            </a:r>
            <a:r>
              <a:rPr lang="en-US" dirty="0">
                <a:solidFill>
                  <a:srgbClr val="199124"/>
                </a:solidFill>
              </a:rPr>
              <a:t> </a:t>
            </a:r>
            <a:r>
              <a:rPr lang="en-US" dirty="0" err="1">
                <a:solidFill>
                  <a:srgbClr val="199124"/>
                </a:solidFill>
              </a:rPr>
              <a:t>kev</a:t>
            </a:r>
            <a:r>
              <a:rPr lang="en-US" dirty="0">
                <a:solidFill>
                  <a:srgbClr val="199124"/>
                </a:solidFill>
              </a:rPr>
              <a:t> </a:t>
            </a:r>
            <a:r>
              <a:rPr lang="en-US" dirty="0" err="1">
                <a:solidFill>
                  <a:srgbClr val="199124"/>
                </a:solidFill>
              </a:rPr>
              <a:t>paub</a:t>
            </a:r>
            <a:r>
              <a:rPr lang="en-US" dirty="0">
                <a:solidFill>
                  <a:srgbClr val="199124"/>
                </a:solidFill>
              </a:rPr>
              <a:t> </a:t>
            </a:r>
            <a:r>
              <a:rPr lang="en-US" dirty="0" err="1">
                <a:solidFill>
                  <a:srgbClr val="199124"/>
                </a:solidFill>
              </a:rPr>
              <a:t>ob</a:t>
            </a:r>
            <a:r>
              <a:rPr lang="en-US" dirty="0">
                <a:solidFill>
                  <a:srgbClr val="199124"/>
                </a:solidFill>
              </a:rPr>
              <a:t> </a:t>
            </a:r>
            <a:r>
              <a:rPr lang="en-US" dirty="0" err="1">
                <a:solidFill>
                  <a:srgbClr val="199124"/>
                </a:solidFill>
              </a:rPr>
              <a:t>hom</a:t>
            </a:r>
            <a:r>
              <a:rPr lang="en-US" dirty="0">
                <a:solidFill>
                  <a:srgbClr val="199124"/>
                </a:solidFill>
              </a:rPr>
              <a:t> </a:t>
            </a:r>
            <a:r>
              <a:rPr lang="en-US" dirty="0" err="1">
                <a:solidFill>
                  <a:srgbClr val="199124"/>
                </a:solidFill>
              </a:rPr>
              <a:t>lus</a:t>
            </a:r>
            <a:r>
              <a:rPr lang="en-US" dirty="0">
                <a:solidFill>
                  <a:srgbClr val="199124"/>
                </a:solidFill>
              </a:rPr>
              <a:t>- </a:t>
            </a:r>
            <a:r>
              <a:rPr lang="en-US" dirty="0" err="1">
                <a:solidFill>
                  <a:srgbClr val="199124"/>
                </a:solidFill>
              </a:rPr>
              <a:t>uas</a:t>
            </a:r>
            <a:r>
              <a:rPr lang="en-US" dirty="0">
                <a:solidFill>
                  <a:srgbClr val="199124"/>
                </a:solidFill>
              </a:rPr>
              <a:t> </a:t>
            </a:r>
            <a:r>
              <a:rPr lang="en-US" dirty="0" err="1">
                <a:solidFill>
                  <a:srgbClr val="199124"/>
                </a:solidFill>
              </a:rPr>
              <a:t>kom</a:t>
            </a:r>
            <a:r>
              <a:rPr lang="en-US" dirty="0">
                <a:solidFill>
                  <a:srgbClr val="199124"/>
                </a:solidFill>
              </a:rPr>
              <a:t> </a:t>
            </a:r>
            <a:r>
              <a:rPr lang="en-US" dirty="0" err="1">
                <a:solidFill>
                  <a:srgbClr val="199124"/>
                </a:solidFill>
              </a:rPr>
              <a:t>cov</a:t>
            </a:r>
            <a:r>
              <a:rPr lang="en-US" dirty="0">
                <a:solidFill>
                  <a:srgbClr val="199124"/>
                </a:solidFill>
              </a:rPr>
              <a:t> me </a:t>
            </a:r>
            <a:r>
              <a:rPr lang="en-US" dirty="0" err="1">
                <a:solidFill>
                  <a:srgbClr val="199124"/>
                </a:solidFill>
              </a:rPr>
              <a:t>nyuam</a:t>
            </a:r>
            <a:r>
              <a:rPr lang="en-US" dirty="0">
                <a:solidFill>
                  <a:srgbClr val="199124"/>
                </a:solidFill>
              </a:rPr>
              <a:t> </a:t>
            </a:r>
            <a:r>
              <a:rPr lang="en-US" dirty="0" err="1">
                <a:solidFill>
                  <a:srgbClr val="199124"/>
                </a:solidFill>
              </a:rPr>
              <a:t>paub</a:t>
            </a:r>
            <a:r>
              <a:rPr lang="en-US" dirty="0">
                <a:solidFill>
                  <a:srgbClr val="199124"/>
                </a:solidFill>
              </a:rPr>
              <a:t> </a:t>
            </a:r>
            <a:r>
              <a:rPr lang="en-US" dirty="0" err="1">
                <a:solidFill>
                  <a:srgbClr val="199124"/>
                </a:solidFill>
              </a:rPr>
              <a:t>ob</a:t>
            </a:r>
            <a:r>
              <a:rPr lang="en-US" dirty="0">
                <a:solidFill>
                  <a:srgbClr val="199124"/>
                </a:solidFill>
              </a:rPr>
              <a:t> </a:t>
            </a:r>
            <a:r>
              <a:rPr lang="en-US" dirty="0" err="1">
                <a:solidFill>
                  <a:srgbClr val="199124"/>
                </a:solidFill>
              </a:rPr>
              <a:t>hom</a:t>
            </a:r>
            <a:r>
              <a:rPr lang="en-US" dirty="0">
                <a:solidFill>
                  <a:srgbClr val="199124"/>
                </a:solidFill>
              </a:rPr>
              <a:t> </a:t>
            </a:r>
            <a:r>
              <a:rPr lang="en-US" dirty="0" err="1">
                <a:solidFill>
                  <a:srgbClr val="199124"/>
                </a:solidFill>
              </a:rPr>
              <a:t>lus</a:t>
            </a:r>
            <a:r>
              <a:rPr lang="en-US" dirty="0">
                <a:solidFill>
                  <a:srgbClr val="199124"/>
                </a:solidFill>
              </a:rPr>
              <a:t> zoo zoo </a:t>
            </a:r>
            <a:r>
              <a:rPr lang="en-US" dirty="0" err="1">
                <a:solidFill>
                  <a:srgbClr val="199124"/>
                </a:solidFill>
              </a:rPr>
              <a:t>thiab</a:t>
            </a:r>
            <a:r>
              <a:rPr lang="en-US" dirty="0">
                <a:solidFill>
                  <a:srgbClr val="199124"/>
                </a:solidFill>
              </a:rPr>
              <a:t> </a:t>
            </a:r>
            <a:r>
              <a:rPr lang="en-US" dirty="0" err="1">
                <a:solidFill>
                  <a:srgbClr val="199124"/>
                </a:solidFill>
              </a:rPr>
              <a:t>meej</a:t>
            </a:r>
            <a:r>
              <a:rPr lang="en-US" dirty="0">
                <a:solidFill>
                  <a:srgbClr val="199124"/>
                </a:solidFill>
              </a:rPr>
              <a:t> </a:t>
            </a:r>
            <a:r>
              <a:rPr lang="en-US" dirty="0" err="1">
                <a:solidFill>
                  <a:srgbClr val="199124"/>
                </a:solidFill>
              </a:rPr>
              <a:t>meej</a:t>
            </a:r>
            <a:r>
              <a:rPr lang="en-US" dirty="0">
                <a:solidFill>
                  <a:srgbClr val="199124"/>
                </a:solidFill>
              </a:rPr>
              <a:t> </a:t>
            </a:r>
            <a:r>
              <a:rPr lang="en-US" dirty="0" err="1">
                <a:solidFill>
                  <a:srgbClr val="199124"/>
                </a:solidFill>
              </a:rPr>
              <a:t>ib</a:t>
            </a:r>
            <a:r>
              <a:rPr lang="en-US" dirty="0">
                <a:solidFill>
                  <a:srgbClr val="199124"/>
                </a:solidFill>
              </a:rPr>
              <a:t> yam </a:t>
            </a:r>
            <a:r>
              <a:rPr lang="en-US" dirty="0" err="1">
                <a:solidFill>
                  <a:srgbClr val="199124"/>
                </a:solidFill>
              </a:rPr>
              <a:t>nkaus</a:t>
            </a:r>
            <a:r>
              <a:rPr lang="en-US" dirty="0">
                <a:solidFill>
                  <a:srgbClr val="199124"/>
                </a:solidFill>
              </a:rPr>
              <a:t> </a:t>
            </a:r>
            <a:r>
              <a:rPr lang="en-US" dirty="0" err="1">
                <a:solidFill>
                  <a:srgbClr val="199124"/>
                </a:solidFill>
              </a:rPr>
              <a:t>tsis</a:t>
            </a:r>
            <a:r>
              <a:rPr lang="en-US" dirty="0">
                <a:solidFill>
                  <a:srgbClr val="199124"/>
                </a:solidFill>
              </a:rPr>
              <a:t> </a:t>
            </a:r>
            <a:r>
              <a:rPr lang="en-US" dirty="0" err="1">
                <a:solidFill>
                  <a:srgbClr val="199124"/>
                </a:solidFill>
              </a:rPr>
              <a:t>hais</a:t>
            </a:r>
            <a:r>
              <a:rPr lang="en-US" dirty="0">
                <a:solidFill>
                  <a:srgbClr val="199124"/>
                </a:solidFill>
              </a:rPr>
              <a:t> </a:t>
            </a:r>
            <a:r>
              <a:rPr lang="en-US" dirty="0" err="1">
                <a:solidFill>
                  <a:srgbClr val="199124"/>
                </a:solidFill>
              </a:rPr>
              <a:t>lus</a:t>
            </a:r>
            <a:r>
              <a:rPr lang="en-US" dirty="0">
                <a:solidFill>
                  <a:srgbClr val="199124"/>
                </a:solidFill>
              </a:rPr>
              <a:t> </a:t>
            </a:r>
            <a:r>
              <a:rPr lang="en-US" dirty="0" err="1">
                <a:solidFill>
                  <a:srgbClr val="199124"/>
                </a:solidFill>
              </a:rPr>
              <a:t>Askiv</a:t>
            </a:r>
            <a:r>
              <a:rPr lang="en-US" dirty="0">
                <a:solidFill>
                  <a:srgbClr val="199124"/>
                </a:solidFill>
              </a:rPr>
              <a:t> los </a:t>
            </a:r>
            <a:r>
              <a:rPr lang="en-US" dirty="0" err="1">
                <a:solidFill>
                  <a:srgbClr val="199124"/>
                </a:solidFill>
              </a:rPr>
              <a:t>yog</a:t>
            </a:r>
            <a:r>
              <a:rPr lang="en-US" dirty="0">
                <a:solidFill>
                  <a:srgbClr val="199124"/>
                </a:solidFill>
              </a:rPr>
              <a:t> </a:t>
            </a:r>
            <a:r>
              <a:rPr lang="en-US" dirty="0" err="1">
                <a:solidFill>
                  <a:srgbClr val="199124"/>
                </a:solidFill>
              </a:rPr>
              <a:t>lus</a:t>
            </a:r>
            <a:r>
              <a:rPr lang="en-US" dirty="0">
                <a:solidFill>
                  <a:srgbClr val="199124"/>
                </a:solidFill>
              </a:rPr>
              <a:t> </a:t>
            </a:r>
            <a:r>
              <a:rPr lang="en-US" dirty="0" err="1">
                <a:solidFill>
                  <a:srgbClr val="199124"/>
                </a:solidFill>
              </a:rPr>
              <a:t>Hmoob</a:t>
            </a:r>
            <a:r>
              <a:rPr lang="en-US" dirty="0">
                <a:solidFill>
                  <a:srgbClr val="199124"/>
                </a:solidFill>
              </a:rPr>
              <a:t>.</a:t>
            </a:r>
          </a:p>
          <a:p>
            <a:pPr marL="0" marR="0" lvl="0" indent="0" algn="l" rtl="0">
              <a:lnSpc>
                <a:spcPct val="100000"/>
              </a:lnSpc>
              <a:spcBef>
                <a:spcPts val="0"/>
              </a:spcBef>
              <a:spcAft>
                <a:spcPts val="0"/>
              </a:spcAft>
              <a:buClr>
                <a:schemeClr val="dk1"/>
              </a:buClr>
              <a:buSzPts val="1100"/>
              <a:buFont typeface="Calibri"/>
              <a:buNone/>
            </a:pPr>
            <a:r>
              <a:rPr lang="en-US" dirty="0">
                <a:solidFill>
                  <a:srgbClr val="199124"/>
                </a:solidFill>
              </a:rPr>
              <a:t> </a:t>
            </a:r>
            <a:endParaRPr lang="en-US" dirty="0"/>
          </a:p>
          <a:p>
            <a:pPr marL="0" lvl="0" indent="0" algn="l" rtl="0">
              <a:spcBef>
                <a:spcPts val="0"/>
              </a:spcBef>
              <a:spcAft>
                <a:spcPts val="0"/>
              </a:spcAft>
              <a:buClr>
                <a:schemeClr val="dk1"/>
              </a:buClr>
              <a:buSzPts val="1100"/>
              <a:buFont typeface="Calibri"/>
              <a:buNone/>
            </a:pPr>
            <a:r>
              <a:rPr lang="en-US" dirty="0"/>
              <a:t>There are four main program types that fall under the DLI umbrella.</a:t>
            </a:r>
          </a:p>
          <a:p>
            <a:pPr marL="0" lvl="0" indent="0" algn="l" rtl="0">
              <a:spcBef>
                <a:spcPts val="0"/>
              </a:spcBef>
              <a:spcAft>
                <a:spcPts val="0"/>
              </a:spcAft>
              <a:buClr>
                <a:schemeClr val="dk1"/>
              </a:buClr>
              <a:buSzPts val="1100"/>
              <a:buFont typeface="Calibri"/>
              <a:buNone/>
            </a:pPr>
            <a:r>
              <a:rPr lang="en-US" dirty="0">
                <a:solidFill>
                  <a:srgbClr val="199124"/>
                </a:solidFill>
              </a:rPr>
              <a:t>Kev </a:t>
            </a:r>
            <a:r>
              <a:rPr lang="en-US" dirty="0" err="1">
                <a:solidFill>
                  <a:srgbClr val="199124"/>
                </a:solidFill>
              </a:rPr>
              <a:t>kawm</a:t>
            </a:r>
            <a:r>
              <a:rPr lang="en-US" dirty="0">
                <a:solidFill>
                  <a:srgbClr val="199124"/>
                </a:solidFill>
              </a:rPr>
              <a:t> </a:t>
            </a:r>
            <a:r>
              <a:rPr lang="en-US" dirty="0" err="1">
                <a:solidFill>
                  <a:srgbClr val="199124"/>
                </a:solidFill>
              </a:rPr>
              <a:t>ob</a:t>
            </a:r>
            <a:r>
              <a:rPr lang="en-US" dirty="0">
                <a:solidFill>
                  <a:srgbClr val="199124"/>
                </a:solidFill>
              </a:rPr>
              <a:t> </a:t>
            </a:r>
            <a:r>
              <a:rPr lang="en-US" dirty="0" err="1">
                <a:solidFill>
                  <a:srgbClr val="199124"/>
                </a:solidFill>
              </a:rPr>
              <a:t>hom</a:t>
            </a:r>
            <a:r>
              <a:rPr lang="en-US" dirty="0">
                <a:solidFill>
                  <a:srgbClr val="199124"/>
                </a:solidFill>
              </a:rPr>
              <a:t> </a:t>
            </a:r>
            <a:r>
              <a:rPr lang="en-US" dirty="0" err="1">
                <a:solidFill>
                  <a:srgbClr val="199124"/>
                </a:solidFill>
              </a:rPr>
              <a:t>lus</a:t>
            </a:r>
            <a:r>
              <a:rPr lang="en-US" dirty="0">
                <a:solidFill>
                  <a:srgbClr val="199124"/>
                </a:solidFill>
              </a:rPr>
              <a:t>  </a:t>
            </a:r>
            <a:r>
              <a:rPr lang="en-US" dirty="0" err="1">
                <a:solidFill>
                  <a:srgbClr val="199124"/>
                </a:solidFill>
              </a:rPr>
              <a:t>muaj</a:t>
            </a:r>
            <a:r>
              <a:rPr lang="en-US" dirty="0">
                <a:solidFill>
                  <a:srgbClr val="199124"/>
                </a:solidFill>
              </a:rPr>
              <a:t> 4 </a:t>
            </a:r>
            <a:r>
              <a:rPr lang="en-US" dirty="0" err="1">
                <a:solidFill>
                  <a:srgbClr val="199124"/>
                </a:solidFill>
              </a:rPr>
              <a:t>txoj</a:t>
            </a:r>
            <a:r>
              <a:rPr lang="en-US" dirty="0">
                <a:solidFill>
                  <a:srgbClr val="199124"/>
                </a:solidFill>
              </a:rPr>
              <a:t> </a:t>
            </a:r>
            <a:r>
              <a:rPr lang="en-US" dirty="0" err="1">
                <a:solidFill>
                  <a:srgbClr val="199124"/>
                </a:solidFill>
              </a:rPr>
              <a:t>kev</a:t>
            </a:r>
            <a:r>
              <a:rPr lang="en-US" dirty="0">
                <a:solidFill>
                  <a:srgbClr val="199124"/>
                </a:solidFill>
              </a:rPr>
              <a:t> </a:t>
            </a:r>
            <a:r>
              <a:rPr lang="en-US" dirty="0" err="1">
                <a:solidFill>
                  <a:srgbClr val="199124"/>
                </a:solidFill>
              </a:rPr>
              <a:t>kawm</a:t>
            </a:r>
            <a:r>
              <a:rPr lang="en-US" dirty="0">
                <a:solidFill>
                  <a:srgbClr val="199124"/>
                </a:solidFill>
              </a:rPr>
              <a:t> </a:t>
            </a:r>
            <a:r>
              <a:rPr lang="en-US" dirty="0" err="1">
                <a:solidFill>
                  <a:srgbClr val="199124"/>
                </a:solidFill>
              </a:rPr>
              <a:t>nyob</a:t>
            </a:r>
            <a:r>
              <a:rPr lang="en-US" dirty="0">
                <a:solidFill>
                  <a:srgbClr val="199124"/>
                </a:solidFill>
              </a:rPr>
              <a:t> </a:t>
            </a:r>
            <a:r>
              <a:rPr lang="en-US" dirty="0" err="1">
                <a:solidFill>
                  <a:srgbClr val="199124"/>
                </a:solidFill>
              </a:rPr>
              <a:t>rau</a:t>
            </a:r>
            <a:r>
              <a:rPr lang="en-US" dirty="0">
                <a:solidFill>
                  <a:srgbClr val="199124"/>
                </a:solidFill>
              </a:rPr>
              <a:t> </a:t>
            </a:r>
            <a:r>
              <a:rPr lang="en-US" dirty="0" err="1">
                <a:solidFill>
                  <a:srgbClr val="199124"/>
                </a:solidFill>
              </a:rPr>
              <a:t>hauv</a:t>
            </a:r>
            <a:r>
              <a:rPr lang="en-US" dirty="0">
                <a:solidFill>
                  <a:srgbClr val="199124"/>
                </a:solidFill>
              </a:rPr>
              <a:t> </a:t>
            </a:r>
            <a:r>
              <a:rPr lang="en-US" dirty="0" err="1">
                <a:solidFill>
                  <a:srgbClr val="199124"/>
                </a:solidFill>
              </a:rPr>
              <a:t>lub</a:t>
            </a:r>
            <a:r>
              <a:rPr lang="en-US" dirty="0">
                <a:solidFill>
                  <a:srgbClr val="199124"/>
                </a:solidFill>
              </a:rPr>
              <a:t> </a:t>
            </a:r>
            <a:r>
              <a:rPr lang="en-US" dirty="0" err="1">
                <a:solidFill>
                  <a:srgbClr val="199124"/>
                </a:solidFill>
              </a:rPr>
              <a:t>kaus</a:t>
            </a:r>
            <a:r>
              <a:rPr lang="en-US" dirty="0">
                <a:solidFill>
                  <a:srgbClr val="199124"/>
                </a:solidFill>
              </a:rPr>
              <a:t> </a:t>
            </a:r>
            <a:r>
              <a:rPr lang="en-US" dirty="0" err="1">
                <a:solidFill>
                  <a:srgbClr val="199124"/>
                </a:solidFill>
              </a:rPr>
              <a:t>kawm</a:t>
            </a:r>
            <a:r>
              <a:rPr lang="en-US" dirty="0">
                <a:solidFill>
                  <a:srgbClr val="199124"/>
                </a:solidFill>
              </a:rPr>
              <a:t> </a:t>
            </a:r>
            <a:r>
              <a:rPr lang="en-US" dirty="0" err="1">
                <a:solidFill>
                  <a:srgbClr val="199124"/>
                </a:solidFill>
              </a:rPr>
              <a:t>ob</a:t>
            </a:r>
            <a:r>
              <a:rPr lang="en-US" dirty="0">
                <a:solidFill>
                  <a:srgbClr val="199124"/>
                </a:solidFill>
              </a:rPr>
              <a:t> </a:t>
            </a:r>
            <a:r>
              <a:rPr lang="en-US" dirty="0" err="1">
                <a:solidFill>
                  <a:srgbClr val="199124"/>
                </a:solidFill>
              </a:rPr>
              <a:t>hom</a:t>
            </a:r>
            <a:r>
              <a:rPr lang="en-US" dirty="0">
                <a:solidFill>
                  <a:srgbClr val="199124"/>
                </a:solidFill>
              </a:rPr>
              <a:t> </a:t>
            </a:r>
            <a:r>
              <a:rPr lang="en-US" dirty="0" err="1">
                <a:solidFill>
                  <a:srgbClr val="199124"/>
                </a:solidFill>
              </a:rPr>
              <a:t>lus</a:t>
            </a:r>
            <a:r>
              <a:rPr lang="en-US" dirty="0">
                <a:solidFill>
                  <a:srgbClr val="199124"/>
                </a:solidFill>
              </a:rPr>
              <a:t>. </a:t>
            </a:r>
          </a:p>
          <a:p>
            <a:pPr marL="0" lvl="0" indent="0" algn="l" rtl="0">
              <a:spcBef>
                <a:spcPts val="0"/>
              </a:spcBef>
              <a:spcAft>
                <a:spcPts val="0"/>
              </a:spcAft>
              <a:buClr>
                <a:schemeClr val="dk1"/>
              </a:buClr>
              <a:buSzPts val="1100"/>
              <a:buFont typeface="Calibri"/>
              <a:buNone/>
            </a:pPr>
            <a:endParaRPr lang="en-US" dirty="0"/>
          </a:p>
          <a:p>
            <a:pPr marL="0" marR="0" lvl="0" indent="0" algn="l" rtl="0">
              <a:lnSpc>
                <a:spcPct val="100000"/>
              </a:lnSpc>
              <a:spcBef>
                <a:spcPts val="0"/>
              </a:spcBef>
              <a:spcAft>
                <a:spcPts val="0"/>
              </a:spcAft>
              <a:buClr>
                <a:schemeClr val="dk1"/>
              </a:buClr>
              <a:buSzPts val="1100"/>
              <a:buFont typeface="Calibri"/>
              <a:buNone/>
            </a:pPr>
            <a:r>
              <a:rPr lang="en-US" sz="1100" i="1" dirty="0">
                <a:solidFill>
                  <a:schemeClr val="dk1"/>
                </a:solidFill>
                <a:latin typeface="Calibri"/>
                <a:ea typeface="Calibri"/>
                <a:cs typeface="Calibri"/>
                <a:sym typeface="Calibri"/>
              </a:rPr>
              <a:t>Point to each section of the umbrella as you introduce the four program types. </a:t>
            </a:r>
          </a:p>
          <a:p>
            <a:pPr marL="0" marR="0" lvl="0" indent="0" algn="l" rtl="0">
              <a:lnSpc>
                <a:spcPct val="100000"/>
              </a:lnSpc>
              <a:spcBef>
                <a:spcPts val="0"/>
              </a:spcBef>
              <a:spcAft>
                <a:spcPts val="0"/>
              </a:spcAft>
              <a:buClr>
                <a:schemeClr val="dk1"/>
              </a:buClr>
              <a:buSzPts val="1100"/>
              <a:buFont typeface="Calibri"/>
              <a:buNone/>
            </a:pPr>
            <a:r>
              <a:rPr lang="en-US" i="1" dirty="0">
                <a:solidFill>
                  <a:srgbClr val="199124"/>
                </a:solidFill>
              </a:rPr>
              <a:t>Taw </a:t>
            </a:r>
            <a:r>
              <a:rPr lang="en-US" i="1" dirty="0" err="1">
                <a:solidFill>
                  <a:srgbClr val="199124"/>
                </a:solidFill>
              </a:rPr>
              <a:t>ib</a:t>
            </a:r>
            <a:r>
              <a:rPr lang="en-US" i="1" dirty="0">
                <a:solidFill>
                  <a:srgbClr val="199124"/>
                </a:solidFill>
              </a:rPr>
              <a:t> </a:t>
            </a:r>
            <a:r>
              <a:rPr lang="en-US" i="1" dirty="0" err="1">
                <a:solidFill>
                  <a:srgbClr val="199124"/>
                </a:solidFill>
              </a:rPr>
              <a:t>kem</a:t>
            </a:r>
            <a:r>
              <a:rPr lang="en-US" i="1" dirty="0">
                <a:solidFill>
                  <a:srgbClr val="199124"/>
                </a:solidFill>
              </a:rPr>
              <a:t> </a:t>
            </a:r>
            <a:r>
              <a:rPr lang="en-US" i="1" dirty="0" err="1">
                <a:solidFill>
                  <a:srgbClr val="199124"/>
                </a:solidFill>
              </a:rPr>
              <a:t>zuj</a:t>
            </a:r>
            <a:r>
              <a:rPr lang="en-US" i="1" dirty="0">
                <a:solidFill>
                  <a:srgbClr val="199124"/>
                </a:solidFill>
              </a:rPr>
              <a:t> </a:t>
            </a:r>
            <a:r>
              <a:rPr lang="en-US" i="1" dirty="0" err="1">
                <a:solidFill>
                  <a:srgbClr val="199124"/>
                </a:solidFill>
              </a:rPr>
              <a:t>zus</a:t>
            </a:r>
            <a:r>
              <a:rPr lang="en-US" i="1" dirty="0">
                <a:solidFill>
                  <a:srgbClr val="199124"/>
                </a:solidFill>
              </a:rPr>
              <a:t> </a:t>
            </a:r>
            <a:r>
              <a:rPr lang="en-US" i="1" dirty="0" err="1">
                <a:solidFill>
                  <a:srgbClr val="199124"/>
                </a:solidFill>
              </a:rPr>
              <a:t>thaum</a:t>
            </a:r>
            <a:r>
              <a:rPr lang="en-US" i="1" dirty="0">
                <a:solidFill>
                  <a:srgbClr val="199124"/>
                </a:solidFill>
              </a:rPr>
              <a:t> </a:t>
            </a:r>
            <a:r>
              <a:rPr lang="en-US" i="1" dirty="0" err="1">
                <a:solidFill>
                  <a:srgbClr val="199124"/>
                </a:solidFill>
              </a:rPr>
              <a:t>koj</a:t>
            </a:r>
            <a:r>
              <a:rPr lang="en-US" i="1" dirty="0">
                <a:solidFill>
                  <a:srgbClr val="199124"/>
                </a:solidFill>
              </a:rPr>
              <a:t> </a:t>
            </a:r>
            <a:r>
              <a:rPr lang="en-US" i="1" dirty="0" err="1">
                <a:solidFill>
                  <a:srgbClr val="199124"/>
                </a:solidFill>
              </a:rPr>
              <a:t>piav</a:t>
            </a:r>
            <a:r>
              <a:rPr lang="en-US" i="1" dirty="0">
                <a:solidFill>
                  <a:srgbClr val="199124"/>
                </a:solidFill>
              </a:rPr>
              <a:t> </a:t>
            </a:r>
            <a:r>
              <a:rPr lang="en-US" i="1" dirty="0" err="1">
                <a:solidFill>
                  <a:srgbClr val="199124"/>
                </a:solidFill>
              </a:rPr>
              <a:t>txog</a:t>
            </a:r>
            <a:r>
              <a:rPr lang="en-US" i="1" dirty="0">
                <a:solidFill>
                  <a:srgbClr val="199124"/>
                </a:solidFill>
              </a:rPr>
              <a:t> 4 yam </a:t>
            </a:r>
            <a:r>
              <a:rPr lang="en-US" i="1" dirty="0" err="1">
                <a:solidFill>
                  <a:srgbClr val="199124"/>
                </a:solidFill>
              </a:rPr>
              <a:t>kev</a:t>
            </a:r>
            <a:r>
              <a:rPr lang="en-US" i="1" dirty="0">
                <a:solidFill>
                  <a:srgbClr val="199124"/>
                </a:solidFill>
              </a:rPr>
              <a:t> </a:t>
            </a:r>
            <a:r>
              <a:rPr lang="en-US" i="1" dirty="0" err="1">
                <a:solidFill>
                  <a:srgbClr val="199124"/>
                </a:solidFill>
              </a:rPr>
              <a:t>kawm</a:t>
            </a:r>
            <a:r>
              <a:rPr lang="en-US" i="1" dirty="0">
                <a:solidFill>
                  <a:srgbClr val="199124"/>
                </a:solidFill>
              </a:rPr>
              <a:t> no.</a:t>
            </a:r>
          </a:p>
          <a:p>
            <a:pPr marL="0" lvl="0" indent="0" algn="l" rtl="0">
              <a:spcBef>
                <a:spcPts val="0"/>
              </a:spcBef>
              <a:spcAft>
                <a:spcPts val="0"/>
              </a:spcAft>
              <a:buClr>
                <a:schemeClr val="dk1"/>
              </a:buClr>
              <a:buSzPts val="1100"/>
              <a:buFont typeface="Calibri"/>
              <a:buNone/>
            </a:pPr>
            <a:endParaRPr lang="en-US" dirty="0"/>
          </a:p>
          <a:p>
            <a:pPr marL="457200" lvl="0" indent="0" algn="l" rtl="0">
              <a:spcBef>
                <a:spcPts val="0"/>
              </a:spcBef>
              <a:spcAft>
                <a:spcPts val="0"/>
              </a:spcAft>
              <a:buClr>
                <a:schemeClr val="dk1"/>
              </a:buClr>
              <a:buSzPts val="1100"/>
              <a:buFont typeface="Calibri"/>
              <a:buNone/>
            </a:pPr>
            <a:r>
              <a:rPr lang="en-US" b="1" dirty="0"/>
              <a:t>Indigenous/Heritage language immersion</a:t>
            </a:r>
            <a:r>
              <a:rPr lang="en-US" dirty="0"/>
              <a:t>: These programs are designed to revitalize endangered Indigenous – or native - cultures and languages. They typically enroll students of Indigenous heritage.  In Minnesota we have Ojibwe and Dakota language immersion programs.  </a:t>
            </a:r>
          </a:p>
          <a:p>
            <a:pPr marL="1066800" lvl="0" indent="-609600" algn="l" rtl="0">
              <a:spcBef>
                <a:spcPts val="0"/>
              </a:spcBef>
              <a:spcAft>
                <a:spcPts val="0"/>
              </a:spcAft>
              <a:buClr>
                <a:schemeClr val="dk1"/>
              </a:buClr>
              <a:buSzPts val="1100"/>
              <a:buFont typeface="Arial"/>
              <a:buNone/>
            </a:pPr>
            <a:r>
              <a:rPr lang="en-US" b="1" dirty="0"/>
              <a:t>Indigenous/Heritage language immersion</a:t>
            </a:r>
            <a:r>
              <a:rPr lang="en-US" dirty="0"/>
              <a:t>:</a:t>
            </a:r>
            <a:r>
              <a:rPr lang="en-US" sz="1200" dirty="0">
                <a:solidFill>
                  <a:srgbClr val="70AD47"/>
                </a:solidFill>
              </a:rPr>
              <a:t>  </a:t>
            </a:r>
            <a:r>
              <a:rPr lang="en-US" dirty="0" err="1">
                <a:solidFill>
                  <a:srgbClr val="70AD47"/>
                </a:solidFill>
              </a:rPr>
              <a:t>Cov</a:t>
            </a:r>
            <a:r>
              <a:rPr lang="en-US" dirty="0">
                <a:solidFill>
                  <a:srgbClr val="70AD47"/>
                </a:solidFill>
              </a:rPr>
              <a:t> </a:t>
            </a:r>
            <a:r>
              <a:rPr lang="en-US" dirty="0" err="1">
                <a:solidFill>
                  <a:srgbClr val="70AD47"/>
                </a:solidFill>
              </a:rPr>
              <a:t>kev</a:t>
            </a:r>
            <a:r>
              <a:rPr lang="en-US" dirty="0">
                <a:solidFill>
                  <a:srgbClr val="70AD47"/>
                </a:solidFill>
              </a:rPr>
              <a:t> </a:t>
            </a:r>
            <a:r>
              <a:rPr lang="en-US" dirty="0" err="1">
                <a:solidFill>
                  <a:srgbClr val="70AD47"/>
                </a:solidFill>
              </a:rPr>
              <a:t>kawm</a:t>
            </a:r>
            <a:r>
              <a:rPr lang="en-US" dirty="0">
                <a:solidFill>
                  <a:srgbClr val="70AD47"/>
                </a:solidFill>
              </a:rPr>
              <a:t> (Programs) no </a:t>
            </a:r>
            <a:r>
              <a:rPr lang="en-US" dirty="0" err="1">
                <a:solidFill>
                  <a:srgbClr val="70AD47"/>
                </a:solidFill>
              </a:rPr>
              <a:t>tsim</a:t>
            </a:r>
            <a:r>
              <a:rPr lang="en-US" dirty="0">
                <a:solidFill>
                  <a:srgbClr val="70AD47"/>
                </a:solidFill>
              </a:rPr>
              <a:t> </a:t>
            </a:r>
            <a:r>
              <a:rPr lang="en-US" dirty="0" err="1">
                <a:solidFill>
                  <a:srgbClr val="70AD47"/>
                </a:solidFill>
              </a:rPr>
              <a:t>muaj</a:t>
            </a:r>
            <a:r>
              <a:rPr lang="en-US" dirty="0">
                <a:solidFill>
                  <a:srgbClr val="70AD47"/>
                </a:solidFill>
              </a:rPr>
              <a:t> los </a:t>
            </a:r>
            <a:r>
              <a:rPr lang="en-US" dirty="0" err="1">
                <a:solidFill>
                  <a:srgbClr val="70AD47"/>
                </a:solidFill>
              </a:rPr>
              <a:t>cawm</a:t>
            </a:r>
            <a:r>
              <a:rPr lang="en-US" dirty="0">
                <a:solidFill>
                  <a:srgbClr val="70AD47"/>
                </a:solidFill>
              </a:rPr>
              <a:t> los </a:t>
            </a:r>
            <a:r>
              <a:rPr lang="en-US" dirty="0" err="1">
                <a:solidFill>
                  <a:srgbClr val="70AD47"/>
                </a:solidFill>
              </a:rPr>
              <a:t>yog</a:t>
            </a:r>
            <a:r>
              <a:rPr lang="en-US" dirty="0">
                <a:solidFill>
                  <a:srgbClr val="70AD47"/>
                </a:solidFill>
              </a:rPr>
              <a:t> </a:t>
            </a:r>
            <a:r>
              <a:rPr lang="en-US" dirty="0" err="1">
                <a:solidFill>
                  <a:srgbClr val="70AD47"/>
                </a:solidFill>
              </a:rPr>
              <a:t>ceev</a:t>
            </a:r>
            <a:r>
              <a:rPr lang="en-US" dirty="0">
                <a:solidFill>
                  <a:srgbClr val="70AD47"/>
                </a:solidFill>
              </a:rPr>
              <a:t> </a:t>
            </a:r>
            <a:r>
              <a:rPr lang="en-US" dirty="0" err="1">
                <a:solidFill>
                  <a:srgbClr val="70AD47"/>
                </a:solidFill>
              </a:rPr>
              <a:t>cov</a:t>
            </a:r>
            <a:r>
              <a:rPr lang="en-US" dirty="0">
                <a:solidFill>
                  <a:srgbClr val="70AD47"/>
                </a:solidFill>
              </a:rPr>
              <a:t> </a:t>
            </a:r>
            <a:r>
              <a:rPr lang="en-US" dirty="0" err="1">
                <a:solidFill>
                  <a:srgbClr val="70AD47"/>
                </a:solidFill>
              </a:rPr>
              <a:t>neeg</a:t>
            </a:r>
            <a:r>
              <a:rPr lang="en-US" dirty="0">
                <a:solidFill>
                  <a:srgbClr val="70AD47"/>
                </a:solidFill>
              </a:rPr>
              <a:t> </a:t>
            </a:r>
            <a:r>
              <a:rPr lang="en-US" dirty="0" err="1">
                <a:solidFill>
                  <a:srgbClr val="70AD47"/>
                </a:solidFill>
              </a:rPr>
              <a:t>khab</a:t>
            </a:r>
            <a:r>
              <a:rPr lang="en-US" dirty="0">
                <a:solidFill>
                  <a:srgbClr val="70AD47"/>
                </a:solidFill>
              </a:rPr>
              <a:t> </a:t>
            </a:r>
            <a:r>
              <a:rPr lang="en-US" dirty="0" err="1">
                <a:solidFill>
                  <a:srgbClr val="70AD47"/>
                </a:solidFill>
              </a:rPr>
              <a:t>tej</a:t>
            </a:r>
            <a:r>
              <a:rPr lang="en-US" dirty="0">
                <a:solidFill>
                  <a:srgbClr val="70AD47"/>
                </a:solidFill>
              </a:rPr>
              <a:t> </a:t>
            </a:r>
            <a:r>
              <a:rPr lang="en-US" dirty="0" err="1">
                <a:solidFill>
                  <a:srgbClr val="70AD47"/>
                </a:solidFill>
              </a:rPr>
              <a:t>lus</a:t>
            </a:r>
            <a:r>
              <a:rPr lang="en-US" dirty="0">
                <a:solidFill>
                  <a:srgbClr val="70AD47"/>
                </a:solidFill>
              </a:rPr>
              <a:t>, </a:t>
            </a:r>
            <a:r>
              <a:rPr lang="en-US" dirty="0" err="1">
                <a:solidFill>
                  <a:srgbClr val="70AD47"/>
                </a:solidFill>
              </a:rPr>
              <a:t>tej</a:t>
            </a:r>
            <a:r>
              <a:rPr lang="en-US" dirty="0">
                <a:solidFill>
                  <a:srgbClr val="70AD47"/>
                </a:solidFill>
              </a:rPr>
              <a:t> </a:t>
            </a:r>
            <a:r>
              <a:rPr lang="en-US" dirty="0" err="1">
                <a:solidFill>
                  <a:srgbClr val="70AD47"/>
                </a:solidFill>
              </a:rPr>
              <a:t>kev</a:t>
            </a:r>
            <a:r>
              <a:rPr lang="en-US" dirty="0">
                <a:solidFill>
                  <a:srgbClr val="70AD47"/>
                </a:solidFill>
              </a:rPr>
              <a:t> </a:t>
            </a:r>
            <a:r>
              <a:rPr lang="en-US" dirty="0" err="1">
                <a:solidFill>
                  <a:srgbClr val="70AD47"/>
                </a:solidFill>
              </a:rPr>
              <a:t>lis</a:t>
            </a:r>
            <a:r>
              <a:rPr lang="en-US" dirty="0">
                <a:solidFill>
                  <a:srgbClr val="70AD47"/>
                </a:solidFill>
              </a:rPr>
              <a:t> </a:t>
            </a:r>
            <a:r>
              <a:rPr lang="en-US" dirty="0" err="1">
                <a:solidFill>
                  <a:srgbClr val="70AD47"/>
                </a:solidFill>
              </a:rPr>
              <a:t>kev</a:t>
            </a:r>
            <a:r>
              <a:rPr lang="en-US" dirty="0">
                <a:solidFill>
                  <a:srgbClr val="70AD47"/>
                </a:solidFill>
              </a:rPr>
              <a:t> </a:t>
            </a:r>
            <a:r>
              <a:rPr lang="en-US" dirty="0" err="1">
                <a:solidFill>
                  <a:srgbClr val="70AD47"/>
                </a:solidFill>
              </a:rPr>
              <a:t>cai</a:t>
            </a:r>
            <a:r>
              <a:rPr lang="en-US" dirty="0">
                <a:solidFill>
                  <a:srgbClr val="70AD47"/>
                </a:solidFill>
              </a:rPr>
              <a:t> </a:t>
            </a:r>
            <a:r>
              <a:rPr lang="en-US" dirty="0" err="1">
                <a:solidFill>
                  <a:srgbClr val="70AD47"/>
                </a:solidFill>
              </a:rPr>
              <a:t>thiab</a:t>
            </a:r>
            <a:r>
              <a:rPr lang="en-US" dirty="0">
                <a:solidFill>
                  <a:srgbClr val="70AD47"/>
                </a:solidFill>
              </a:rPr>
              <a:t> </a:t>
            </a:r>
            <a:r>
              <a:rPr lang="en-US" dirty="0" err="1">
                <a:solidFill>
                  <a:srgbClr val="70AD47"/>
                </a:solidFill>
              </a:rPr>
              <a:t>tej</a:t>
            </a:r>
            <a:r>
              <a:rPr lang="en-US" dirty="0">
                <a:solidFill>
                  <a:srgbClr val="70AD47"/>
                </a:solidFill>
              </a:rPr>
              <a:t> </a:t>
            </a:r>
            <a:r>
              <a:rPr lang="en-US" dirty="0" err="1">
                <a:solidFill>
                  <a:srgbClr val="70AD47"/>
                </a:solidFill>
              </a:rPr>
              <a:t>txuj</a:t>
            </a:r>
            <a:r>
              <a:rPr lang="en-US" dirty="0">
                <a:solidFill>
                  <a:srgbClr val="70AD47"/>
                </a:solidFill>
              </a:rPr>
              <a:t> ci </a:t>
            </a:r>
            <a:r>
              <a:rPr lang="en-US" dirty="0" err="1">
                <a:solidFill>
                  <a:srgbClr val="70AD47"/>
                </a:solidFill>
              </a:rPr>
              <a:t>cia.</a:t>
            </a:r>
            <a:r>
              <a:rPr lang="en-US" dirty="0">
                <a:solidFill>
                  <a:srgbClr val="70AD47"/>
                </a:solidFill>
              </a:rPr>
              <a:t>  </a:t>
            </a:r>
            <a:r>
              <a:rPr lang="en-US" dirty="0" err="1">
                <a:solidFill>
                  <a:srgbClr val="70AD47"/>
                </a:solidFill>
              </a:rPr>
              <a:t>Lawv</a:t>
            </a:r>
            <a:r>
              <a:rPr lang="en-US" dirty="0">
                <a:solidFill>
                  <a:srgbClr val="70AD47"/>
                </a:solidFill>
              </a:rPr>
              <a:t> </a:t>
            </a:r>
            <a:r>
              <a:rPr lang="en-US" dirty="0" err="1">
                <a:solidFill>
                  <a:srgbClr val="70AD47"/>
                </a:solidFill>
              </a:rPr>
              <a:t>tsuas</a:t>
            </a:r>
            <a:r>
              <a:rPr lang="en-US" dirty="0">
                <a:solidFill>
                  <a:srgbClr val="70AD47"/>
                </a:solidFill>
              </a:rPr>
              <a:t> </a:t>
            </a:r>
            <a:r>
              <a:rPr lang="en-US" dirty="0" err="1">
                <a:solidFill>
                  <a:srgbClr val="70AD47"/>
                </a:solidFill>
              </a:rPr>
              <a:t>qhib</a:t>
            </a:r>
            <a:r>
              <a:rPr lang="en-US" dirty="0">
                <a:solidFill>
                  <a:srgbClr val="70AD47"/>
                </a:solidFill>
              </a:rPr>
              <a:t> </a:t>
            </a:r>
            <a:r>
              <a:rPr lang="en-US" dirty="0" err="1">
                <a:solidFill>
                  <a:srgbClr val="70AD47"/>
                </a:solidFill>
              </a:rPr>
              <a:t>rau</a:t>
            </a:r>
            <a:r>
              <a:rPr lang="en-US" dirty="0">
                <a:solidFill>
                  <a:srgbClr val="70AD47"/>
                </a:solidFill>
              </a:rPr>
              <a:t> </a:t>
            </a:r>
            <a:r>
              <a:rPr lang="en-US" dirty="0" err="1">
                <a:solidFill>
                  <a:srgbClr val="70AD47"/>
                </a:solidFill>
              </a:rPr>
              <a:t>cov</a:t>
            </a:r>
            <a:r>
              <a:rPr lang="en-US" dirty="0">
                <a:solidFill>
                  <a:srgbClr val="70AD47"/>
                </a:solidFill>
              </a:rPr>
              <a:t> tub </a:t>
            </a:r>
            <a:r>
              <a:rPr lang="en-US" dirty="0" err="1">
                <a:solidFill>
                  <a:srgbClr val="70AD47"/>
                </a:solidFill>
              </a:rPr>
              <a:t>ntxhais</a:t>
            </a:r>
            <a:r>
              <a:rPr lang="en-US" dirty="0">
                <a:solidFill>
                  <a:srgbClr val="70AD47"/>
                </a:solidFill>
              </a:rPr>
              <a:t> </a:t>
            </a:r>
            <a:r>
              <a:rPr lang="en-US" dirty="0" err="1">
                <a:solidFill>
                  <a:srgbClr val="70AD47"/>
                </a:solidFill>
              </a:rPr>
              <a:t>kawm</a:t>
            </a:r>
            <a:r>
              <a:rPr lang="en-US" dirty="0">
                <a:solidFill>
                  <a:srgbClr val="70AD47"/>
                </a:solidFill>
              </a:rPr>
              <a:t> </a:t>
            </a:r>
            <a:r>
              <a:rPr lang="en-US" dirty="0" err="1">
                <a:solidFill>
                  <a:srgbClr val="70AD47"/>
                </a:solidFill>
              </a:rPr>
              <a:t>ntawv</a:t>
            </a:r>
            <a:r>
              <a:rPr lang="en-US" dirty="0">
                <a:solidFill>
                  <a:srgbClr val="70AD47"/>
                </a:solidFill>
              </a:rPr>
              <a:t> </a:t>
            </a:r>
            <a:r>
              <a:rPr lang="en-US" dirty="0" err="1">
                <a:solidFill>
                  <a:srgbClr val="70AD47"/>
                </a:solidFill>
              </a:rPr>
              <a:t>uas</a:t>
            </a:r>
            <a:r>
              <a:rPr lang="en-US" dirty="0">
                <a:solidFill>
                  <a:srgbClr val="70AD47"/>
                </a:solidFill>
              </a:rPr>
              <a:t> </a:t>
            </a:r>
            <a:r>
              <a:rPr lang="en-US" dirty="0" err="1">
                <a:solidFill>
                  <a:srgbClr val="70AD47"/>
                </a:solidFill>
              </a:rPr>
              <a:t>yog</a:t>
            </a:r>
            <a:r>
              <a:rPr lang="en-US" dirty="0">
                <a:solidFill>
                  <a:srgbClr val="70AD47"/>
                </a:solidFill>
              </a:rPr>
              <a:t> los </a:t>
            </a:r>
            <a:r>
              <a:rPr lang="en-US" dirty="0" err="1">
                <a:solidFill>
                  <a:srgbClr val="70AD47"/>
                </a:solidFill>
              </a:rPr>
              <a:t>ntawm</a:t>
            </a:r>
            <a:r>
              <a:rPr lang="en-US" dirty="0">
                <a:solidFill>
                  <a:srgbClr val="70AD47"/>
                </a:solidFill>
              </a:rPr>
              <a:t> </a:t>
            </a:r>
            <a:r>
              <a:rPr lang="en-US" dirty="0" err="1">
                <a:solidFill>
                  <a:srgbClr val="70AD47"/>
                </a:solidFill>
              </a:rPr>
              <a:t>caj</a:t>
            </a:r>
            <a:r>
              <a:rPr lang="en-US" dirty="0">
                <a:solidFill>
                  <a:srgbClr val="70AD47"/>
                </a:solidFill>
              </a:rPr>
              <a:t> </a:t>
            </a:r>
            <a:r>
              <a:rPr lang="en-US" dirty="0" err="1">
                <a:solidFill>
                  <a:srgbClr val="70AD47"/>
                </a:solidFill>
              </a:rPr>
              <a:t>ces</a:t>
            </a:r>
            <a:r>
              <a:rPr lang="en-US" dirty="0">
                <a:solidFill>
                  <a:srgbClr val="70AD47"/>
                </a:solidFill>
              </a:rPr>
              <a:t> </a:t>
            </a:r>
            <a:r>
              <a:rPr lang="en-US" dirty="0" err="1">
                <a:solidFill>
                  <a:srgbClr val="70AD47"/>
                </a:solidFill>
              </a:rPr>
              <a:t>ntawd</a:t>
            </a:r>
            <a:r>
              <a:rPr lang="en-US" dirty="0">
                <a:solidFill>
                  <a:srgbClr val="70AD47"/>
                </a:solidFill>
              </a:rPr>
              <a:t> </a:t>
            </a:r>
            <a:r>
              <a:rPr lang="en-US" dirty="0" err="1">
                <a:solidFill>
                  <a:srgbClr val="70AD47"/>
                </a:solidFill>
              </a:rPr>
              <a:t>xwb</a:t>
            </a:r>
            <a:r>
              <a:rPr lang="en-US" dirty="0">
                <a:solidFill>
                  <a:srgbClr val="70AD47"/>
                </a:solidFill>
              </a:rPr>
              <a:t>.  </a:t>
            </a:r>
            <a:r>
              <a:rPr lang="en-US" dirty="0" err="1">
                <a:solidFill>
                  <a:srgbClr val="70AD47"/>
                </a:solidFill>
              </a:rPr>
              <a:t>Nyob</a:t>
            </a:r>
            <a:r>
              <a:rPr lang="en-US" dirty="0">
                <a:solidFill>
                  <a:srgbClr val="70AD47"/>
                </a:solidFill>
              </a:rPr>
              <a:t> </a:t>
            </a:r>
            <a:r>
              <a:rPr lang="en-US" dirty="0" err="1">
                <a:solidFill>
                  <a:srgbClr val="70AD47"/>
                </a:solidFill>
              </a:rPr>
              <a:t>rau</a:t>
            </a:r>
            <a:r>
              <a:rPr lang="en-US" dirty="0">
                <a:solidFill>
                  <a:srgbClr val="70AD47"/>
                </a:solidFill>
              </a:rPr>
              <a:t> </a:t>
            </a:r>
            <a:r>
              <a:rPr lang="en-US" dirty="0" err="1">
                <a:solidFill>
                  <a:srgbClr val="70AD47"/>
                </a:solidFill>
              </a:rPr>
              <a:t>lub</a:t>
            </a:r>
            <a:r>
              <a:rPr lang="en-US" dirty="0">
                <a:solidFill>
                  <a:srgbClr val="70AD47"/>
                </a:solidFill>
              </a:rPr>
              <a:t> </a:t>
            </a:r>
            <a:r>
              <a:rPr lang="en-US" dirty="0" err="1">
                <a:solidFill>
                  <a:srgbClr val="70AD47"/>
                </a:solidFill>
              </a:rPr>
              <a:t>xeev</a:t>
            </a:r>
            <a:r>
              <a:rPr lang="en-US" dirty="0">
                <a:solidFill>
                  <a:srgbClr val="70AD47"/>
                </a:solidFill>
              </a:rPr>
              <a:t> Minnesota </a:t>
            </a:r>
            <a:r>
              <a:rPr lang="en-US" dirty="0" err="1">
                <a:solidFill>
                  <a:srgbClr val="70AD47"/>
                </a:solidFill>
              </a:rPr>
              <a:t>lawv</a:t>
            </a:r>
            <a:r>
              <a:rPr lang="en-US" dirty="0">
                <a:solidFill>
                  <a:srgbClr val="70AD47"/>
                </a:solidFill>
              </a:rPr>
              <a:t> </a:t>
            </a:r>
            <a:r>
              <a:rPr lang="en-US" dirty="0" err="1">
                <a:solidFill>
                  <a:srgbClr val="70AD47"/>
                </a:solidFill>
              </a:rPr>
              <a:t>muaj</a:t>
            </a:r>
            <a:r>
              <a:rPr lang="en-US" dirty="0">
                <a:solidFill>
                  <a:srgbClr val="70AD47"/>
                </a:solidFill>
              </a:rPr>
              <a:t> </a:t>
            </a:r>
            <a:r>
              <a:rPr lang="en-US" dirty="0" err="1">
                <a:solidFill>
                  <a:srgbClr val="70AD47"/>
                </a:solidFill>
              </a:rPr>
              <a:t>cov</a:t>
            </a:r>
            <a:r>
              <a:rPr lang="en-US" dirty="0">
                <a:solidFill>
                  <a:srgbClr val="70AD47"/>
                </a:solidFill>
              </a:rPr>
              <a:t> </a:t>
            </a:r>
            <a:r>
              <a:rPr lang="en-US" dirty="0" err="1">
                <a:solidFill>
                  <a:srgbClr val="70AD47"/>
                </a:solidFill>
              </a:rPr>
              <a:t>kev</a:t>
            </a:r>
            <a:r>
              <a:rPr lang="en-US" dirty="0">
                <a:solidFill>
                  <a:srgbClr val="70AD47"/>
                </a:solidFill>
              </a:rPr>
              <a:t> </a:t>
            </a:r>
            <a:r>
              <a:rPr lang="en-US" dirty="0" err="1">
                <a:solidFill>
                  <a:srgbClr val="70AD47"/>
                </a:solidFill>
              </a:rPr>
              <a:t>kawm</a:t>
            </a:r>
            <a:r>
              <a:rPr lang="en-US" dirty="0">
                <a:solidFill>
                  <a:srgbClr val="70AD47"/>
                </a:solidFill>
              </a:rPr>
              <a:t> </a:t>
            </a:r>
            <a:r>
              <a:rPr lang="en-US" dirty="0" err="1">
                <a:solidFill>
                  <a:srgbClr val="70AD47"/>
                </a:solidFill>
              </a:rPr>
              <a:t>cov</a:t>
            </a:r>
            <a:r>
              <a:rPr lang="en-US" dirty="0">
                <a:solidFill>
                  <a:srgbClr val="70AD47"/>
                </a:solidFill>
              </a:rPr>
              <a:t> </a:t>
            </a:r>
            <a:r>
              <a:rPr lang="en-US" dirty="0" err="1">
                <a:solidFill>
                  <a:srgbClr val="70AD47"/>
                </a:solidFill>
              </a:rPr>
              <a:t>khab</a:t>
            </a:r>
            <a:r>
              <a:rPr lang="en-US" dirty="0">
                <a:solidFill>
                  <a:srgbClr val="70AD47"/>
                </a:solidFill>
              </a:rPr>
              <a:t> Ojibwe </a:t>
            </a:r>
            <a:r>
              <a:rPr lang="en-US" dirty="0" err="1">
                <a:solidFill>
                  <a:srgbClr val="70AD47"/>
                </a:solidFill>
              </a:rPr>
              <a:t>thiab</a:t>
            </a:r>
            <a:r>
              <a:rPr lang="en-US" dirty="0">
                <a:solidFill>
                  <a:srgbClr val="70AD47"/>
                </a:solidFill>
              </a:rPr>
              <a:t> Dakota </a:t>
            </a:r>
            <a:r>
              <a:rPr lang="en-US" dirty="0" err="1">
                <a:solidFill>
                  <a:srgbClr val="70AD47"/>
                </a:solidFill>
              </a:rPr>
              <a:t>cov</a:t>
            </a:r>
            <a:r>
              <a:rPr lang="en-US" dirty="0">
                <a:solidFill>
                  <a:srgbClr val="70AD47"/>
                </a:solidFill>
              </a:rPr>
              <a:t> </a:t>
            </a:r>
            <a:r>
              <a:rPr lang="en-US" dirty="0" err="1">
                <a:solidFill>
                  <a:srgbClr val="70AD47"/>
                </a:solidFill>
              </a:rPr>
              <a:t>lus</a:t>
            </a:r>
            <a:r>
              <a:rPr lang="en-US" dirty="0">
                <a:solidFill>
                  <a:srgbClr val="70AD47"/>
                </a:solidFill>
              </a:rPr>
              <a:t>.  </a:t>
            </a:r>
            <a:endParaRPr lang="en-US" dirty="0"/>
          </a:p>
          <a:p>
            <a:pPr marL="457200" lvl="0" indent="0" algn="l" rtl="0">
              <a:spcBef>
                <a:spcPts val="0"/>
              </a:spcBef>
              <a:spcAft>
                <a:spcPts val="0"/>
              </a:spcAft>
              <a:buClr>
                <a:schemeClr val="dk1"/>
              </a:buClr>
              <a:buSzPts val="1100"/>
              <a:buFont typeface="Calibri"/>
              <a:buNone/>
            </a:pPr>
            <a:endParaRPr lang="en-US" dirty="0"/>
          </a:p>
          <a:p>
            <a:pPr marL="457200" lvl="0" indent="0" algn="l" rtl="0">
              <a:spcBef>
                <a:spcPts val="0"/>
              </a:spcBef>
              <a:spcAft>
                <a:spcPts val="0"/>
              </a:spcAft>
              <a:buClr>
                <a:schemeClr val="dk1"/>
              </a:buClr>
              <a:buSzPts val="1100"/>
              <a:buFont typeface="Calibri"/>
              <a:buNone/>
            </a:pPr>
            <a:r>
              <a:rPr lang="en-US" b="1" dirty="0"/>
              <a:t>Developmental Bilingual Programs</a:t>
            </a:r>
            <a:r>
              <a:rPr lang="en-US" dirty="0"/>
              <a:t>:  These bilingual programs serve language learners with similar language and cultural backgrounds – for example, a group of students who speak Spanish at home. Learners have the opportunity to maintain and improve their home language as they learn English.  In Minnesota the developmental programs are all in Spanish. </a:t>
            </a:r>
          </a:p>
          <a:p>
            <a:pPr marL="1066800" lvl="0" indent="-609600" algn="l" rtl="0">
              <a:spcBef>
                <a:spcPts val="0"/>
              </a:spcBef>
              <a:spcAft>
                <a:spcPts val="0"/>
              </a:spcAft>
              <a:buClr>
                <a:schemeClr val="dk1"/>
              </a:buClr>
              <a:buSzPts val="1100"/>
              <a:buFont typeface="Arial"/>
              <a:buNone/>
            </a:pPr>
            <a:r>
              <a:rPr lang="en-US" b="1" dirty="0"/>
              <a:t>Developmental Bilingual Programs</a:t>
            </a:r>
            <a:r>
              <a:rPr lang="en-US" dirty="0"/>
              <a:t>:</a:t>
            </a:r>
            <a:r>
              <a:rPr lang="en-US" sz="1200" dirty="0">
                <a:solidFill>
                  <a:srgbClr val="70AD47"/>
                </a:solidFill>
              </a:rPr>
              <a:t>  </a:t>
            </a:r>
            <a:r>
              <a:rPr lang="en-US" dirty="0" err="1">
                <a:solidFill>
                  <a:srgbClr val="70AD47"/>
                </a:solidFill>
              </a:rPr>
              <a:t>Cov</a:t>
            </a:r>
            <a:r>
              <a:rPr lang="en-US" dirty="0">
                <a:solidFill>
                  <a:srgbClr val="70AD47"/>
                </a:solidFill>
              </a:rPr>
              <a:t> </a:t>
            </a:r>
            <a:r>
              <a:rPr lang="en-US" dirty="0" err="1">
                <a:solidFill>
                  <a:srgbClr val="70AD47"/>
                </a:solidFill>
              </a:rPr>
              <a:t>kev</a:t>
            </a:r>
            <a:r>
              <a:rPr lang="en-US" dirty="0">
                <a:solidFill>
                  <a:srgbClr val="70AD47"/>
                </a:solidFill>
              </a:rPr>
              <a:t> </a:t>
            </a:r>
            <a:r>
              <a:rPr lang="en-US" dirty="0" err="1">
                <a:solidFill>
                  <a:srgbClr val="70AD47"/>
                </a:solidFill>
              </a:rPr>
              <a:t>qhia</a:t>
            </a:r>
            <a:r>
              <a:rPr lang="en-US" dirty="0">
                <a:solidFill>
                  <a:srgbClr val="70AD47"/>
                </a:solidFill>
              </a:rPr>
              <a:t> </a:t>
            </a:r>
            <a:r>
              <a:rPr lang="en-US" dirty="0" err="1">
                <a:solidFill>
                  <a:srgbClr val="70AD47"/>
                </a:solidFill>
              </a:rPr>
              <a:t>ob</a:t>
            </a:r>
            <a:r>
              <a:rPr lang="en-US" dirty="0">
                <a:solidFill>
                  <a:srgbClr val="70AD47"/>
                </a:solidFill>
              </a:rPr>
              <a:t> ho </a:t>
            </a:r>
            <a:r>
              <a:rPr lang="en-US" dirty="0" err="1">
                <a:solidFill>
                  <a:srgbClr val="70AD47"/>
                </a:solidFill>
              </a:rPr>
              <a:t>lus</a:t>
            </a:r>
            <a:r>
              <a:rPr lang="en-US" dirty="0">
                <a:solidFill>
                  <a:srgbClr val="70AD47"/>
                </a:solidFill>
              </a:rPr>
              <a:t> no </a:t>
            </a:r>
            <a:r>
              <a:rPr lang="en-US" dirty="0" err="1">
                <a:solidFill>
                  <a:srgbClr val="70AD47"/>
                </a:solidFill>
              </a:rPr>
              <a:t>pab</a:t>
            </a:r>
            <a:r>
              <a:rPr lang="en-US" dirty="0">
                <a:solidFill>
                  <a:srgbClr val="70AD47"/>
                </a:solidFill>
              </a:rPr>
              <a:t> </a:t>
            </a:r>
            <a:r>
              <a:rPr lang="en-US" dirty="0" err="1">
                <a:solidFill>
                  <a:srgbClr val="70AD47"/>
                </a:solidFill>
              </a:rPr>
              <a:t>rau</a:t>
            </a:r>
            <a:r>
              <a:rPr lang="en-US" dirty="0">
                <a:solidFill>
                  <a:srgbClr val="70AD47"/>
                </a:solidFill>
              </a:rPr>
              <a:t> </a:t>
            </a:r>
            <a:r>
              <a:rPr lang="en-US" dirty="0" err="1">
                <a:solidFill>
                  <a:srgbClr val="70AD47"/>
                </a:solidFill>
              </a:rPr>
              <a:t>cov</a:t>
            </a:r>
            <a:r>
              <a:rPr lang="en-US" dirty="0">
                <a:solidFill>
                  <a:srgbClr val="70AD47"/>
                </a:solidFill>
              </a:rPr>
              <a:t> tub </a:t>
            </a:r>
            <a:r>
              <a:rPr lang="en-US" dirty="0" err="1">
                <a:solidFill>
                  <a:srgbClr val="70AD47"/>
                </a:solidFill>
              </a:rPr>
              <a:t>ntxhais</a:t>
            </a:r>
            <a:r>
              <a:rPr lang="en-US" dirty="0">
                <a:solidFill>
                  <a:srgbClr val="70AD47"/>
                </a:solidFill>
              </a:rPr>
              <a:t> </a:t>
            </a:r>
            <a:r>
              <a:rPr lang="en-US" dirty="0" err="1">
                <a:solidFill>
                  <a:srgbClr val="70AD47"/>
                </a:solidFill>
              </a:rPr>
              <a:t>uas</a:t>
            </a:r>
            <a:r>
              <a:rPr lang="en-US" dirty="0">
                <a:solidFill>
                  <a:srgbClr val="70AD47"/>
                </a:solidFill>
              </a:rPr>
              <a:t> </a:t>
            </a:r>
            <a:r>
              <a:rPr lang="en-US" dirty="0" err="1">
                <a:solidFill>
                  <a:srgbClr val="70AD47"/>
                </a:solidFill>
              </a:rPr>
              <a:t>txawj</a:t>
            </a:r>
            <a:r>
              <a:rPr lang="en-US" dirty="0">
                <a:solidFill>
                  <a:srgbClr val="70AD47"/>
                </a:solidFill>
              </a:rPr>
              <a:t> </a:t>
            </a:r>
            <a:r>
              <a:rPr lang="en-US" dirty="0" err="1">
                <a:solidFill>
                  <a:srgbClr val="70AD47"/>
                </a:solidFill>
              </a:rPr>
              <a:t>hais</a:t>
            </a:r>
            <a:r>
              <a:rPr lang="en-US" dirty="0">
                <a:solidFill>
                  <a:srgbClr val="70AD47"/>
                </a:solidFill>
              </a:rPr>
              <a:t> tib co </a:t>
            </a:r>
            <a:r>
              <a:rPr lang="en-US" dirty="0" err="1">
                <a:solidFill>
                  <a:srgbClr val="70AD47"/>
                </a:solidFill>
              </a:rPr>
              <a:t>lus</a:t>
            </a:r>
            <a:r>
              <a:rPr lang="en-US" dirty="0">
                <a:solidFill>
                  <a:srgbClr val="70AD47"/>
                </a:solidFill>
              </a:rPr>
              <a:t> </a:t>
            </a:r>
            <a:r>
              <a:rPr lang="en-US" dirty="0" err="1">
                <a:solidFill>
                  <a:srgbClr val="70AD47"/>
                </a:solidFill>
              </a:rPr>
              <a:t>thiab</a:t>
            </a:r>
            <a:r>
              <a:rPr lang="en-US" dirty="0">
                <a:solidFill>
                  <a:srgbClr val="70AD47"/>
                </a:solidFill>
              </a:rPr>
              <a:t> </a:t>
            </a:r>
            <a:r>
              <a:rPr lang="en-US" dirty="0" err="1">
                <a:solidFill>
                  <a:srgbClr val="70AD47"/>
                </a:solidFill>
              </a:rPr>
              <a:t>muaj</a:t>
            </a:r>
            <a:r>
              <a:rPr lang="en-US" dirty="0">
                <a:solidFill>
                  <a:srgbClr val="70AD47"/>
                </a:solidFill>
              </a:rPr>
              <a:t> </a:t>
            </a:r>
            <a:r>
              <a:rPr lang="en-US" dirty="0" err="1">
                <a:solidFill>
                  <a:srgbClr val="70AD47"/>
                </a:solidFill>
              </a:rPr>
              <a:t>kev</a:t>
            </a:r>
            <a:r>
              <a:rPr lang="en-US" dirty="0">
                <a:solidFill>
                  <a:srgbClr val="70AD47"/>
                </a:solidFill>
              </a:rPr>
              <a:t> li </a:t>
            </a:r>
            <a:r>
              <a:rPr lang="en-US" dirty="0" err="1">
                <a:solidFill>
                  <a:srgbClr val="70AD47"/>
                </a:solidFill>
              </a:rPr>
              <a:t>kev</a:t>
            </a:r>
            <a:r>
              <a:rPr lang="en-US" dirty="0">
                <a:solidFill>
                  <a:srgbClr val="70AD47"/>
                </a:solidFill>
              </a:rPr>
              <a:t> </a:t>
            </a:r>
            <a:r>
              <a:rPr lang="en-US" dirty="0" err="1">
                <a:solidFill>
                  <a:srgbClr val="70AD47"/>
                </a:solidFill>
              </a:rPr>
              <a:t>cai</a:t>
            </a:r>
            <a:r>
              <a:rPr lang="en-US" dirty="0">
                <a:solidFill>
                  <a:srgbClr val="70AD47"/>
                </a:solidFill>
              </a:rPr>
              <a:t> zoo tib yam – </a:t>
            </a:r>
            <a:r>
              <a:rPr lang="en-US" dirty="0" err="1">
                <a:solidFill>
                  <a:srgbClr val="70AD47"/>
                </a:solidFill>
              </a:rPr>
              <a:t>muab</a:t>
            </a:r>
            <a:r>
              <a:rPr lang="en-US" dirty="0">
                <a:solidFill>
                  <a:srgbClr val="70AD47"/>
                </a:solidFill>
              </a:rPr>
              <a:t> </a:t>
            </a:r>
            <a:r>
              <a:rPr lang="en-US" dirty="0" err="1">
                <a:solidFill>
                  <a:srgbClr val="70AD47"/>
                </a:solidFill>
              </a:rPr>
              <a:t>piv</a:t>
            </a:r>
            <a:r>
              <a:rPr lang="en-US" dirty="0">
                <a:solidFill>
                  <a:srgbClr val="70AD47"/>
                </a:solidFill>
              </a:rPr>
              <a:t> </a:t>
            </a:r>
            <a:r>
              <a:rPr lang="en-US" dirty="0" err="1">
                <a:solidFill>
                  <a:srgbClr val="70AD47"/>
                </a:solidFill>
              </a:rPr>
              <a:t>txwv</a:t>
            </a:r>
            <a:r>
              <a:rPr lang="en-US" dirty="0">
                <a:solidFill>
                  <a:srgbClr val="70AD47"/>
                </a:solidFill>
              </a:rPr>
              <a:t>, </a:t>
            </a:r>
            <a:r>
              <a:rPr lang="en-US" dirty="0" err="1">
                <a:solidFill>
                  <a:srgbClr val="70AD47"/>
                </a:solidFill>
              </a:rPr>
              <a:t>Ib</a:t>
            </a:r>
            <a:r>
              <a:rPr lang="en-US" dirty="0">
                <a:solidFill>
                  <a:srgbClr val="70AD47"/>
                </a:solidFill>
              </a:rPr>
              <a:t> </a:t>
            </a:r>
            <a:r>
              <a:rPr lang="en-US" dirty="0" err="1">
                <a:solidFill>
                  <a:srgbClr val="70AD47"/>
                </a:solidFill>
              </a:rPr>
              <a:t>pab</a:t>
            </a:r>
            <a:r>
              <a:rPr lang="en-US" dirty="0">
                <a:solidFill>
                  <a:srgbClr val="70AD47"/>
                </a:solidFill>
              </a:rPr>
              <a:t> tub </a:t>
            </a:r>
            <a:r>
              <a:rPr lang="en-US" dirty="0" err="1">
                <a:solidFill>
                  <a:srgbClr val="70AD47"/>
                </a:solidFill>
              </a:rPr>
              <a:t>ntxhais</a:t>
            </a:r>
            <a:r>
              <a:rPr lang="en-US" dirty="0">
                <a:solidFill>
                  <a:srgbClr val="70AD47"/>
                </a:solidFill>
              </a:rPr>
              <a:t> </a:t>
            </a:r>
            <a:r>
              <a:rPr lang="en-US" dirty="0" err="1">
                <a:solidFill>
                  <a:srgbClr val="70AD47"/>
                </a:solidFill>
              </a:rPr>
              <a:t>uas</a:t>
            </a:r>
            <a:r>
              <a:rPr lang="en-US" dirty="0">
                <a:solidFill>
                  <a:srgbClr val="70AD47"/>
                </a:solidFill>
              </a:rPr>
              <a:t> </a:t>
            </a:r>
            <a:r>
              <a:rPr lang="en-US" dirty="0" err="1">
                <a:solidFill>
                  <a:srgbClr val="70AD47"/>
                </a:solidFill>
              </a:rPr>
              <a:t>hais</a:t>
            </a:r>
            <a:r>
              <a:rPr lang="en-US" dirty="0">
                <a:solidFill>
                  <a:srgbClr val="70AD47"/>
                </a:solidFill>
              </a:rPr>
              <a:t> </a:t>
            </a:r>
            <a:r>
              <a:rPr lang="en-US" dirty="0" err="1">
                <a:solidFill>
                  <a:srgbClr val="70AD47"/>
                </a:solidFill>
              </a:rPr>
              <a:t>lus</a:t>
            </a:r>
            <a:r>
              <a:rPr lang="en-US" dirty="0">
                <a:solidFill>
                  <a:srgbClr val="70AD47"/>
                </a:solidFill>
              </a:rPr>
              <a:t> </a:t>
            </a:r>
            <a:r>
              <a:rPr lang="en-US" dirty="0" err="1">
                <a:solidFill>
                  <a:srgbClr val="70AD47"/>
                </a:solidFill>
              </a:rPr>
              <a:t>Mev</a:t>
            </a:r>
            <a:r>
              <a:rPr lang="en-US" dirty="0">
                <a:solidFill>
                  <a:srgbClr val="70AD47"/>
                </a:solidFill>
              </a:rPr>
              <a:t> </a:t>
            </a:r>
            <a:r>
              <a:rPr lang="en-US" dirty="0" err="1">
                <a:solidFill>
                  <a:srgbClr val="70AD47"/>
                </a:solidFill>
              </a:rPr>
              <a:t>nyob</a:t>
            </a:r>
            <a:r>
              <a:rPr lang="en-US" dirty="0">
                <a:solidFill>
                  <a:srgbClr val="70AD47"/>
                </a:solidFill>
              </a:rPr>
              <a:t> tom </a:t>
            </a:r>
            <a:r>
              <a:rPr lang="en-US" dirty="0" err="1">
                <a:solidFill>
                  <a:srgbClr val="70AD47"/>
                </a:solidFill>
              </a:rPr>
              <a:t>vaj</a:t>
            </a:r>
            <a:r>
              <a:rPr lang="en-US" dirty="0">
                <a:solidFill>
                  <a:srgbClr val="70AD47"/>
                </a:solidFill>
              </a:rPr>
              <a:t> tom </a:t>
            </a:r>
            <a:r>
              <a:rPr lang="en-US" dirty="0" err="1">
                <a:solidFill>
                  <a:srgbClr val="70AD47"/>
                </a:solidFill>
              </a:rPr>
              <a:t>tsev</a:t>
            </a:r>
            <a:r>
              <a:rPr lang="en-US" dirty="0">
                <a:solidFill>
                  <a:srgbClr val="70AD47"/>
                </a:solidFill>
              </a:rPr>
              <a:t>.  </a:t>
            </a:r>
            <a:r>
              <a:rPr lang="en-US" dirty="0" err="1">
                <a:solidFill>
                  <a:srgbClr val="70AD47"/>
                </a:solidFill>
              </a:rPr>
              <a:t>Lawv</a:t>
            </a:r>
            <a:r>
              <a:rPr lang="en-US" dirty="0">
                <a:solidFill>
                  <a:srgbClr val="70AD47"/>
                </a:solidFill>
              </a:rPr>
              <a:t> </a:t>
            </a:r>
            <a:r>
              <a:rPr lang="en-US" dirty="0" err="1">
                <a:solidFill>
                  <a:srgbClr val="70AD47"/>
                </a:solidFill>
              </a:rPr>
              <a:t>muaj</a:t>
            </a:r>
            <a:r>
              <a:rPr lang="en-US" dirty="0">
                <a:solidFill>
                  <a:srgbClr val="70AD47"/>
                </a:solidFill>
              </a:rPr>
              <a:t> </a:t>
            </a:r>
            <a:r>
              <a:rPr lang="en-US" dirty="0" err="1">
                <a:solidFill>
                  <a:srgbClr val="70AD47"/>
                </a:solidFill>
              </a:rPr>
              <a:t>lub</a:t>
            </a:r>
            <a:r>
              <a:rPr lang="en-US" dirty="0">
                <a:solidFill>
                  <a:srgbClr val="70AD47"/>
                </a:solidFill>
              </a:rPr>
              <a:t> </a:t>
            </a:r>
            <a:r>
              <a:rPr lang="en-US" dirty="0" err="1">
                <a:solidFill>
                  <a:srgbClr val="70AD47"/>
                </a:solidFill>
              </a:rPr>
              <a:t>cib</a:t>
            </a:r>
            <a:r>
              <a:rPr lang="en-US" dirty="0">
                <a:solidFill>
                  <a:srgbClr val="70AD47"/>
                </a:solidFill>
              </a:rPr>
              <a:t> </a:t>
            </a:r>
            <a:r>
              <a:rPr lang="en-US" dirty="0" err="1">
                <a:solidFill>
                  <a:srgbClr val="70AD47"/>
                </a:solidFill>
              </a:rPr>
              <a:t>fim</a:t>
            </a:r>
            <a:r>
              <a:rPr lang="en-US" dirty="0">
                <a:solidFill>
                  <a:srgbClr val="70AD47"/>
                </a:solidFill>
              </a:rPr>
              <a:t> </a:t>
            </a:r>
            <a:r>
              <a:rPr lang="en-US" dirty="0" err="1">
                <a:solidFill>
                  <a:srgbClr val="70AD47"/>
                </a:solidFill>
              </a:rPr>
              <a:t>ceev</a:t>
            </a:r>
            <a:r>
              <a:rPr lang="en-US" dirty="0">
                <a:solidFill>
                  <a:srgbClr val="70AD47"/>
                </a:solidFill>
              </a:rPr>
              <a:t> </a:t>
            </a:r>
            <a:r>
              <a:rPr lang="en-US" dirty="0" err="1">
                <a:solidFill>
                  <a:srgbClr val="70AD47"/>
                </a:solidFill>
              </a:rPr>
              <a:t>lawv</a:t>
            </a:r>
            <a:r>
              <a:rPr lang="en-US" dirty="0">
                <a:solidFill>
                  <a:srgbClr val="70AD47"/>
                </a:solidFill>
              </a:rPr>
              <a:t> </a:t>
            </a:r>
            <a:r>
              <a:rPr lang="en-US" dirty="0" err="1">
                <a:solidFill>
                  <a:srgbClr val="70AD47"/>
                </a:solidFill>
              </a:rPr>
              <a:t>cov</a:t>
            </a:r>
            <a:r>
              <a:rPr lang="en-US" dirty="0">
                <a:solidFill>
                  <a:srgbClr val="70AD47"/>
                </a:solidFill>
              </a:rPr>
              <a:t> </a:t>
            </a:r>
            <a:r>
              <a:rPr lang="en-US" dirty="0" err="1">
                <a:solidFill>
                  <a:srgbClr val="70AD47"/>
                </a:solidFill>
              </a:rPr>
              <a:t>lus</a:t>
            </a:r>
            <a:r>
              <a:rPr lang="en-US" dirty="0">
                <a:solidFill>
                  <a:srgbClr val="70AD47"/>
                </a:solidFill>
              </a:rPr>
              <a:t> </a:t>
            </a:r>
            <a:r>
              <a:rPr lang="en-US" dirty="0" err="1">
                <a:solidFill>
                  <a:srgbClr val="70AD47"/>
                </a:solidFill>
              </a:rPr>
              <a:t>cia</a:t>
            </a:r>
            <a:r>
              <a:rPr lang="en-US" dirty="0">
                <a:solidFill>
                  <a:srgbClr val="70AD47"/>
                </a:solidFill>
              </a:rPr>
              <a:t> </a:t>
            </a:r>
            <a:r>
              <a:rPr lang="en-US" dirty="0" err="1">
                <a:solidFill>
                  <a:srgbClr val="70AD47"/>
                </a:solidFill>
              </a:rPr>
              <a:t>thiab</a:t>
            </a:r>
            <a:r>
              <a:rPr lang="en-US" dirty="0">
                <a:solidFill>
                  <a:srgbClr val="70AD47"/>
                </a:solidFill>
              </a:rPr>
              <a:t> </a:t>
            </a:r>
            <a:r>
              <a:rPr lang="en-US" dirty="0" err="1">
                <a:solidFill>
                  <a:srgbClr val="70AD47"/>
                </a:solidFill>
              </a:rPr>
              <a:t>txhim</a:t>
            </a:r>
            <a:r>
              <a:rPr lang="en-US" dirty="0">
                <a:solidFill>
                  <a:srgbClr val="70AD47"/>
                </a:solidFill>
              </a:rPr>
              <a:t> </a:t>
            </a:r>
            <a:r>
              <a:rPr lang="en-US" dirty="0" err="1">
                <a:solidFill>
                  <a:srgbClr val="70AD47"/>
                </a:solidFill>
              </a:rPr>
              <a:t>kho</a:t>
            </a:r>
            <a:r>
              <a:rPr lang="en-US" dirty="0">
                <a:solidFill>
                  <a:srgbClr val="70AD47"/>
                </a:solidFill>
              </a:rPr>
              <a:t> </a:t>
            </a:r>
            <a:r>
              <a:rPr lang="en-US" dirty="0" err="1">
                <a:solidFill>
                  <a:srgbClr val="70AD47"/>
                </a:solidFill>
              </a:rPr>
              <a:t>kom</a:t>
            </a:r>
            <a:r>
              <a:rPr lang="en-US" dirty="0">
                <a:solidFill>
                  <a:srgbClr val="70AD47"/>
                </a:solidFill>
              </a:rPr>
              <a:t> </a:t>
            </a:r>
            <a:r>
              <a:rPr lang="en-US" dirty="0" err="1">
                <a:solidFill>
                  <a:srgbClr val="70AD47"/>
                </a:solidFill>
              </a:rPr>
              <a:t>lawv</a:t>
            </a:r>
            <a:r>
              <a:rPr lang="en-US" dirty="0">
                <a:solidFill>
                  <a:srgbClr val="70AD47"/>
                </a:solidFill>
              </a:rPr>
              <a:t> </a:t>
            </a:r>
            <a:r>
              <a:rPr lang="en-US" dirty="0" err="1">
                <a:solidFill>
                  <a:srgbClr val="70AD47"/>
                </a:solidFill>
              </a:rPr>
              <a:t>cov</a:t>
            </a:r>
            <a:r>
              <a:rPr lang="en-US" dirty="0">
                <a:solidFill>
                  <a:srgbClr val="70AD47"/>
                </a:solidFill>
              </a:rPr>
              <a:t> </a:t>
            </a:r>
            <a:r>
              <a:rPr lang="en-US" dirty="0" err="1">
                <a:solidFill>
                  <a:srgbClr val="70AD47"/>
                </a:solidFill>
              </a:rPr>
              <a:t>lus</a:t>
            </a:r>
            <a:r>
              <a:rPr lang="en-US" dirty="0">
                <a:solidFill>
                  <a:srgbClr val="70AD47"/>
                </a:solidFill>
              </a:rPr>
              <a:t> zoo </a:t>
            </a:r>
            <a:r>
              <a:rPr lang="en-US" dirty="0" err="1">
                <a:solidFill>
                  <a:srgbClr val="70AD47"/>
                </a:solidFill>
              </a:rPr>
              <a:t>dua</a:t>
            </a:r>
            <a:r>
              <a:rPr lang="en-US" dirty="0">
                <a:solidFill>
                  <a:srgbClr val="70AD47"/>
                </a:solidFill>
              </a:rPr>
              <a:t> </a:t>
            </a:r>
            <a:r>
              <a:rPr lang="en-US" dirty="0" err="1">
                <a:solidFill>
                  <a:srgbClr val="70AD47"/>
                </a:solidFill>
              </a:rPr>
              <a:t>qub</a:t>
            </a:r>
            <a:r>
              <a:rPr lang="en-US" dirty="0">
                <a:solidFill>
                  <a:srgbClr val="70AD47"/>
                </a:solidFill>
              </a:rPr>
              <a:t> </a:t>
            </a:r>
            <a:r>
              <a:rPr lang="en-US" dirty="0" err="1">
                <a:solidFill>
                  <a:srgbClr val="70AD47"/>
                </a:solidFill>
              </a:rPr>
              <a:t>thaum</a:t>
            </a:r>
            <a:r>
              <a:rPr lang="en-US" dirty="0">
                <a:solidFill>
                  <a:srgbClr val="70AD47"/>
                </a:solidFill>
              </a:rPr>
              <a:t> </a:t>
            </a:r>
            <a:r>
              <a:rPr lang="en-US" dirty="0" err="1">
                <a:solidFill>
                  <a:srgbClr val="70AD47"/>
                </a:solidFill>
              </a:rPr>
              <a:t>lawv</a:t>
            </a:r>
            <a:r>
              <a:rPr lang="en-US" dirty="0">
                <a:solidFill>
                  <a:srgbClr val="70AD47"/>
                </a:solidFill>
              </a:rPr>
              <a:t> tab tom </a:t>
            </a:r>
            <a:r>
              <a:rPr lang="en-US" dirty="0" err="1">
                <a:solidFill>
                  <a:srgbClr val="70AD47"/>
                </a:solidFill>
              </a:rPr>
              <a:t>kawm</a:t>
            </a:r>
            <a:r>
              <a:rPr lang="en-US" dirty="0">
                <a:solidFill>
                  <a:srgbClr val="70AD47"/>
                </a:solidFill>
              </a:rPr>
              <a:t> </a:t>
            </a:r>
            <a:r>
              <a:rPr lang="en-US" dirty="0" err="1">
                <a:solidFill>
                  <a:srgbClr val="70AD47"/>
                </a:solidFill>
              </a:rPr>
              <a:t>Askiv</a:t>
            </a:r>
            <a:r>
              <a:rPr lang="en-US" dirty="0">
                <a:solidFill>
                  <a:srgbClr val="70AD47"/>
                </a:solidFill>
              </a:rPr>
              <a:t>.  </a:t>
            </a:r>
            <a:r>
              <a:rPr lang="en-US" dirty="0" err="1">
                <a:solidFill>
                  <a:srgbClr val="70AD47"/>
                </a:solidFill>
              </a:rPr>
              <a:t>Nyob</a:t>
            </a:r>
            <a:r>
              <a:rPr lang="en-US" dirty="0">
                <a:solidFill>
                  <a:srgbClr val="70AD47"/>
                </a:solidFill>
              </a:rPr>
              <a:t> </a:t>
            </a:r>
            <a:r>
              <a:rPr lang="en-US" dirty="0" err="1">
                <a:solidFill>
                  <a:srgbClr val="70AD47"/>
                </a:solidFill>
              </a:rPr>
              <a:t>hauv</a:t>
            </a:r>
            <a:r>
              <a:rPr lang="en-US" dirty="0">
                <a:solidFill>
                  <a:srgbClr val="70AD47"/>
                </a:solidFill>
              </a:rPr>
              <a:t> </a:t>
            </a:r>
            <a:r>
              <a:rPr lang="en-US" dirty="0" err="1">
                <a:solidFill>
                  <a:srgbClr val="70AD47"/>
                </a:solidFill>
              </a:rPr>
              <a:t>xeev</a:t>
            </a:r>
            <a:r>
              <a:rPr lang="en-US" dirty="0">
                <a:solidFill>
                  <a:srgbClr val="70AD47"/>
                </a:solidFill>
              </a:rPr>
              <a:t> Minnesota </a:t>
            </a:r>
            <a:r>
              <a:rPr lang="en-US" dirty="0" err="1">
                <a:solidFill>
                  <a:srgbClr val="70AD47"/>
                </a:solidFill>
              </a:rPr>
              <a:t>cov</a:t>
            </a:r>
            <a:r>
              <a:rPr lang="en-US" dirty="0">
                <a:solidFill>
                  <a:srgbClr val="70AD47"/>
                </a:solidFill>
              </a:rPr>
              <a:t> Kev </a:t>
            </a:r>
            <a:r>
              <a:rPr lang="en-US" dirty="0" err="1">
                <a:solidFill>
                  <a:srgbClr val="70AD47"/>
                </a:solidFill>
              </a:rPr>
              <a:t>qhia</a:t>
            </a:r>
            <a:r>
              <a:rPr lang="en-US" dirty="0">
                <a:solidFill>
                  <a:srgbClr val="70AD47"/>
                </a:solidFill>
              </a:rPr>
              <a:t> </a:t>
            </a:r>
            <a:r>
              <a:rPr lang="en-US" dirty="0" err="1">
                <a:solidFill>
                  <a:srgbClr val="70AD47"/>
                </a:solidFill>
              </a:rPr>
              <a:t>ob</a:t>
            </a:r>
            <a:r>
              <a:rPr lang="en-US" dirty="0">
                <a:solidFill>
                  <a:srgbClr val="70AD47"/>
                </a:solidFill>
              </a:rPr>
              <a:t> </a:t>
            </a:r>
            <a:r>
              <a:rPr lang="en-US" dirty="0" err="1">
                <a:solidFill>
                  <a:srgbClr val="70AD47"/>
                </a:solidFill>
              </a:rPr>
              <a:t>hom</a:t>
            </a:r>
            <a:r>
              <a:rPr lang="en-US" dirty="0">
                <a:solidFill>
                  <a:srgbClr val="70AD47"/>
                </a:solidFill>
              </a:rPr>
              <a:t> </a:t>
            </a:r>
            <a:r>
              <a:rPr lang="en-US" dirty="0" err="1">
                <a:solidFill>
                  <a:srgbClr val="70AD47"/>
                </a:solidFill>
              </a:rPr>
              <a:t>lus</a:t>
            </a:r>
            <a:r>
              <a:rPr lang="en-US" dirty="0">
                <a:solidFill>
                  <a:srgbClr val="70AD47"/>
                </a:solidFill>
              </a:rPr>
              <a:t> li no </a:t>
            </a:r>
            <a:r>
              <a:rPr lang="en-US" dirty="0" err="1">
                <a:solidFill>
                  <a:srgbClr val="70AD47"/>
                </a:solidFill>
              </a:rPr>
              <a:t>puav</a:t>
            </a:r>
            <a:r>
              <a:rPr lang="en-US" dirty="0">
                <a:solidFill>
                  <a:srgbClr val="70AD47"/>
                </a:solidFill>
              </a:rPr>
              <a:t> </a:t>
            </a:r>
            <a:r>
              <a:rPr lang="en-US" dirty="0" err="1">
                <a:solidFill>
                  <a:srgbClr val="70AD47"/>
                </a:solidFill>
              </a:rPr>
              <a:t>leej</a:t>
            </a:r>
            <a:r>
              <a:rPr lang="en-US" dirty="0">
                <a:solidFill>
                  <a:srgbClr val="70AD47"/>
                </a:solidFill>
              </a:rPr>
              <a:t> </a:t>
            </a:r>
            <a:r>
              <a:rPr lang="en-US" dirty="0" err="1">
                <a:solidFill>
                  <a:srgbClr val="70AD47"/>
                </a:solidFill>
              </a:rPr>
              <a:t>rau</a:t>
            </a:r>
            <a:r>
              <a:rPr lang="en-US" dirty="0">
                <a:solidFill>
                  <a:srgbClr val="70AD47"/>
                </a:solidFill>
              </a:rPr>
              <a:t> </a:t>
            </a:r>
            <a:r>
              <a:rPr lang="en-US" dirty="0" err="1">
                <a:solidFill>
                  <a:srgbClr val="70AD47"/>
                </a:solidFill>
              </a:rPr>
              <a:t>neeg</a:t>
            </a:r>
            <a:r>
              <a:rPr lang="en-US" dirty="0">
                <a:solidFill>
                  <a:srgbClr val="70AD47"/>
                </a:solidFill>
              </a:rPr>
              <a:t> </a:t>
            </a:r>
            <a:r>
              <a:rPr lang="en-US" dirty="0" err="1">
                <a:solidFill>
                  <a:srgbClr val="70AD47"/>
                </a:solidFill>
              </a:rPr>
              <a:t>Mev</a:t>
            </a:r>
            <a:r>
              <a:rPr lang="en-US" dirty="0">
                <a:solidFill>
                  <a:srgbClr val="70AD47"/>
                </a:solidFill>
              </a:rPr>
              <a:t> </a:t>
            </a:r>
            <a:r>
              <a:rPr lang="en-US" dirty="0" err="1">
                <a:solidFill>
                  <a:srgbClr val="70AD47"/>
                </a:solidFill>
              </a:rPr>
              <a:t>xwb</a:t>
            </a:r>
            <a:r>
              <a:rPr lang="en-US" dirty="0">
                <a:solidFill>
                  <a:srgbClr val="70AD47"/>
                </a:solidFill>
              </a:rPr>
              <a:t>.</a:t>
            </a:r>
            <a:endParaRPr lang="en-US" dirty="0"/>
          </a:p>
          <a:p>
            <a:pPr marL="457200" lvl="0" indent="0" algn="l" rtl="0">
              <a:spcBef>
                <a:spcPts val="0"/>
              </a:spcBef>
              <a:spcAft>
                <a:spcPts val="0"/>
              </a:spcAft>
              <a:buClr>
                <a:schemeClr val="dk1"/>
              </a:buClr>
              <a:buSzPts val="1100"/>
              <a:buFont typeface="Calibri"/>
              <a:buNone/>
            </a:pPr>
            <a:endParaRPr lang="en-US" dirty="0"/>
          </a:p>
          <a:p>
            <a:pPr marL="457200" lvl="0" indent="0" algn="l" rtl="0">
              <a:spcBef>
                <a:spcPts val="0"/>
              </a:spcBef>
              <a:spcAft>
                <a:spcPts val="0"/>
              </a:spcAft>
              <a:buClr>
                <a:schemeClr val="dk1"/>
              </a:buClr>
              <a:buSzPts val="1100"/>
              <a:buFont typeface="Calibri"/>
              <a:buNone/>
            </a:pPr>
            <a:r>
              <a:rPr lang="en-US" b="1" dirty="0"/>
              <a:t>One-Way World Language Immersion</a:t>
            </a:r>
            <a:r>
              <a:rPr lang="en-US" dirty="0"/>
              <a:t>: This program is designed for learners whose home language is English.  In Minnesota there are one-way programs in Spanish, French, German, Mandarin and Korean. </a:t>
            </a:r>
          </a:p>
          <a:p>
            <a:pPr marL="1066800" lvl="0" indent="-609600" algn="l" rtl="0">
              <a:spcBef>
                <a:spcPts val="0"/>
              </a:spcBef>
              <a:spcAft>
                <a:spcPts val="0"/>
              </a:spcAft>
              <a:buClr>
                <a:schemeClr val="dk1"/>
              </a:buClr>
              <a:buSzPts val="1100"/>
              <a:buFont typeface="Arial"/>
              <a:buNone/>
            </a:pPr>
            <a:r>
              <a:rPr lang="en-US" b="1" dirty="0"/>
              <a:t>One-Way World Language Immersion</a:t>
            </a:r>
            <a:r>
              <a:rPr lang="en-US" dirty="0"/>
              <a:t>:</a:t>
            </a:r>
            <a:r>
              <a:rPr lang="en-US" sz="1200" dirty="0"/>
              <a:t>  </a:t>
            </a:r>
            <a:r>
              <a:rPr lang="en-US" dirty="0" err="1">
                <a:solidFill>
                  <a:srgbClr val="70AD47"/>
                </a:solidFill>
              </a:rPr>
              <a:t>Qhov</a:t>
            </a:r>
            <a:r>
              <a:rPr lang="en-US" dirty="0">
                <a:solidFill>
                  <a:srgbClr val="70AD47"/>
                </a:solidFill>
              </a:rPr>
              <a:t> </a:t>
            </a:r>
            <a:r>
              <a:rPr lang="en-US" dirty="0" err="1">
                <a:solidFill>
                  <a:srgbClr val="70AD47"/>
                </a:solidFill>
              </a:rPr>
              <a:t>kev</a:t>
            </a:r>
            <a:r>
              <a:rPr lang="en-US" dirty="0">
                <a:solidFill>
                  <a:srgbClr val="70AD47"/>
                </a:solidFill>
              </a:rPr>
              <a:t> </a:t>
            </a:r>
            <a:r>
              <a:rPr lang="en-US" dirty="0" err="1">
                <a:solidFill>
                  <a:srgbClr val="70AD47"/>
                </a:solidFill>
              </a:rPr>
              <a:t>kawm</a:t>
            </a:r>
            <a:r>
              <a:rPr lang="en-US" dirty="0">
                <a:solidFill>
                  <a:srgbClr val="70AD47"/>
                </a:solidFill>
              </a:rPr>
              <a:t> no </a:t>
            </a:r>
            <a:r>
              <a:rPr lang="en-US" dirty="0" err="1">
                <a:solidFill>
                  <a:srgbClr val="70AD47"/>
                </a:solidFill>
              </a:rPr>
              <a:t>yog</a:t>
            </a:r>
            <a:r>
              <a:rPr lang="en-US" dirty="0">
                <a:solidFill>
                  <a:srgbClr val="70AD47"/>
                </a:solidFill>
              </a:rPr>
              <a:t> </a:t>
            </a:r>
            <a:r>
              <a:rPr lang="en-US" dirty="0" err="1">
                <a:solidFill>
                  <a:srgbClr val="70AD47"/>
                </a:solidFill>
              </a:rPr>
              <a:t>tsim</a:t>
            </a:r>
            <a:r>
              <a:rPr lang="en-US" dirty="0">
                <a:solidFill>
                  <a:srgbClr val="70AD47"/>
                </a:solidFill>
              </a:rPr>
              <a:t> los </a:t>
            </a:r>
            <a:r>
              <a:rPr lang="en-US" dirty="0" err="1">
                <a:solidFill>
                  <a:srgbClr val="70AD47"/>
                </a:solidFill>
              </a:rPr>
              <a:t>qhia</a:t>
            </a:r>
            <a:r>
              <a:rPr lang="en-US" dirty="0">
                <a:solidFill>
                  <a:srgbClr val="70AD47"/>
                </a:solidFill>
              </a:rPr>
              <a:t> </a:t>
            </a:r>
            <a:r>
              <a:rPr lang="en-US" dirty="0" err="1">
                <a:solidFill>
                  <a:srgbClr val="70AD47"/>
                </a:solidFill>
              </a:rPr>
              <a:t>cov</a:t>
            </a:r>
            <a:r>
              <a:rPr lang="en-US" dirty="0">
                <a:solidFill>
                  <a:srgbClr val="70AD47"/>
                </a:solidFill>
              </a:rPr>
              <a:t> tub </a:t>
            </a:r>
            <a:r>
              <a:rPr lang="en-US" dirty="0" err="1">
                <a:solidFill>
                  <a:srgbClr val="70AD47"/>
                </a:solidFill>
              </a:rPr>
              <a:t>ntxhais</a:t>
            </a:r>
            <a:r>
              <a:rPr lang="en-US" dirty="0">
                <a:solidFill>
                  <a:srgbClr val="70AD47"/>
                </a:solidFill>
              </a:rPr>
              <a:t> </a:t>
            </a:r>
            <a:r>
              <a:rPr lang="en-US" dirty="0" err="1">
                <a:solidFill>
                  <a:srgbClr val="70AD47"/>
                </a:solidFill>
              </a:rPr>
              <a:t>uas</a:t>
            </a:r>
            <a:r>
              <a:rPr lang="en-US" dirty="0">
                <a:solidFill>
                  <a:srgbClr val="70AD47"/>
                </a:solidFill>
              </a:rPr>
              <a:t> </a:t>
            </a:r>
            <a:r>
              <a:rPr lang="en-US" dirty="0" err="1">
                <a:solidFill>
                  <a:srgbClr val="70AD47"/>
                </a:solidFill>
              </a:rPr>
              <a:t>hom</a:t>
            </a:r>
            <a:r>
              <a:rPr lang="en-US" dirty="0">
                <a:solidFill>
                  <a:srgbClr val="70AD47"/>
                </a:solidFill>
              </a:rPr>
              <a:t> </a:t>
            </a:r>
            <a:r>
              <a:rPr lang="en-US" dirty="0" err="1">
                <a:solidFill>
                  <a:srgbClr val="70AD47"/>
                </a:solidFill>
              </a:rPr>
              <a:t>lus</a:t>
            </a:r>
            <a:r>
              <a:rPr lang="en-US" dirty="0">
                <a:solidFill>
                  <a:srgbClr val="70AD47"/>
                </a:solidFill>
              </a:rPr>
              <a:t> </a:t>
            </a:r>
            <a:r>
              <a:rPr lang="en-US" dirty="0" err="1">
                <a:solidFill>
                  <a:srgbClr val="70AD47"/>
                </a:solidFill>
              </a:rPr>
              <a:t>lawv</a:t>
            </a:r>
            <a:r>
              <a:rPr lang="en-US" dirty="0">
                <a:solidFill>
                  <a:srgbClr val="70AD47"/>
                </a:solidFill>
              </a:rPr>
              <a:t> </a:t>
            </a:r>
            <a:r>
              <a:rPr lang="en-US" dirty="0" err="1">
                <a:solidFill>
                  <a:srgbClr val="70AD47"/>
                </a:solidFill>
              </a:rPr>
              <a:t>tham</a:t>
            </a:r>
            <a:r>
              <a:rPr lang="en-US" dirty="0">
                <a:solidFill>
                  <a:srgbClr val="70AD47"/>
                </a:solidFill>
              </a:rPr>
              <a:t> tom </a:t>
            </a:r>
            <a:r>
              <a:rPr lang="en-US" dirty="0" err="1">
                <a:solidFill>
                  <a:srgbClr val="70AD47"/>
                </a:solidFill>
              </a:rPr>
              <a:t>vaj</a:t>
            </a:r>
            <a:r>
              <a:rPr lang="en-US" dirty="0">
                <a:solidFill>
                  <a:srgbClr val="70AD47"/>
                </a:solidFill>
              </a:rPr>
              <a:t> tom </a:t>
            </a:r>
            <a:r>
              <a:rPr lang="en-US" dirty="0" err="1">
                <a:solidFill>
                  <a:srgbClr val="70AD47"/>
                </a:solidFill>
              </a:rPr>
              <a:t>tsev</a:t>
            </a:r>
            <a:r>
              <a:rPr lang="en-US" dirty="0">
                <a:solidFill>
                  <a:srgbClr val="70AD47"/>
                </a:solidFill>
              </a:rPr>
              <a:t> </a:t>
            </a:r>
            <a:r>
              <a:rPr lang="en-US" dirty="0" err="1">
                <a:solidFill>
                  <a:srgbClr val="70AD47"/>
                </a:solidFill>
              </a:rPr>
              <a:t>yog</a:t>
            </a:r>
            <a:r>
              <a:rPr lang="en-US" dirty="0">
                <a:solidFill>
                  <a:srgbClr val="70AD47"/>
                </a:solidFill>
              </a:rPr>
              <a:t> </a:t>
            </a:r>
            <a:r>
              <a:rPr lang="en-US" dirty="0" err="1">
                <a:solidFill>
                  <a:srgbClr val="70AD47"/>
                </a:solidFill>
              </a:rPr>
              <a:t>Askiv</a:t>
            </a:r>
            <a:r>
              <a:rPr lang="en-US" dirty="0">
                <a:solidFill>
                  <a:srgbClr val="70AD47"/>
                </a:solidFill>
              </a:rPr>
              <a:t>.  </a:t>
            </a:r>
            <a:r>
              <a:rPr lang="en-US" dirty="0" err="1">
                <a:solidFill>
                  <a:srgbClr val="70AD47"/>
                </a:solidFill>
              </a:rPr>
              <a:t>Nyob</a:t>
            </a:r>
            <a:r>
              <a:rPr lang="en-US" dirty="0">
                <a:solidFill>
                  <a:srgbClr val="70AD47"/>
                </a:solidFill>
              </a:rPr>
              <a:t> </a:t>
            </a:r>
            <a:r>
              <a:rPr lang="en-US" dirty="0" err="1">
                <a:solidFill>
                  <a:srgbClr val="70AD47"/>
                </a:solidFill>
              </a:rPr>
              <a:t>hauv</a:t>
            </a:r>
            <a:r>
              <a:rPr lang="en-US" dirty="0">
                <a:solidFill>
                  <a:srgbClr val="70AD47"/>
                </a:solidFill>
              </a:rPr>
              <a:t> </a:t>
            </a:r>
            <a:r>
              <a:rPr lang="en-US" dirty="0" err="1">
                <a:solidFill>
                  <a:srgbClr val="70AD47"/>
                </a:solidFill>
              </a:rPr>
              <a:t>xeev</a:t>
            </a:r>
            <a:r>
              <a:rPr lang="en-US" dirty="0">
                <a:solidFill>
                  <a:srgbClr val="70AD47"/>
                </a:solidFill>
              </a:rPr>
              <a:t> Minnesota </a:t>
            </a:r>
            <a:r>
              <a:rPr lang="en-US" dirty="0" err="1">
                <a:solidFill>
                  <a:srgbClr val="70AD47"/>
                </a:solidFill>
              </a:rPr>
              <a:t>lawv</a:t>
            </a:r>
            <a:r>
              <a:rPr lang="en-US" dirty="0">
                <a:solidFill>
                  <a:srgbClr val="70AD47"/>
                </a:solidFill>
              </a:rPr>
              <a:t> </a:t>
            </a:r>
            <a:r>
              <a:rPr lang="en-US" dirty="0" err="1">
                <a:solidFill>
                  <a:srgbClr val="70AD47"/>
                </a:solidFill>
              </a:rPr>
              <a:t>muaj</a:t>
            </a:r>
            <a:r>
              <a:rPr lang="en-US" dirty="0">
                <a:solidFill>
                  <a:srgbClr val="70AD47"/>
                </a:solidFill>
              </a:rPr>
              <a:t> (one-way programs) </a:t>
            </a:r>
            <a:r>
              <a:rPr lang="en-US" dirty="0" err="1">
                <a:solidFill>
                  <a:srgbClr val="70AD47"/>
                </a:solidFill>
              </a:rPr>
              <a:t>rau</a:t>
            </a:r>
            <a:r>
              <a:rPr lang="en-US" dirty="0">
                <a:solidFill>
                  <a:srgbClr val="70AD47"/>
                </a:solidFill>
              </a:rPr>
              <a:t> </a:t>
            </a:r>
            <a:r>
              <a:rPr lang="en-US" dirty="0" err="1">
                <a:solidFill>
                  <a:srgbClr val="70AD47"/>
                </a:solidFill>
              </a:rPr>
              <a:t>neeg</a:t>
            </a:r>
            <a:r>
              <a:rPr lang="en-US" dirty="0">
                <a:solidFill>
                  <a:srgbClr val="70AD47"/>
                </a:solidFill>
              </a:rPr>
              <a:t> </a:t>
            </a:r>
            <a:r>
              <a:rPr lang="en-US" dirty="0" err="1">
                <a:solidFill>
                  <a:srgbClr val="70AD47"/>
                </a:solidFill>
              </a:rPr>
              <a:t>Mev</a:t>
            </a:r>
            <a:r>
              <a:rPr lang="en-US" dirty="0">
                <a:solidFill>
                  <a:srgbClr val="70AD47"/>
                </a:solidFill>
              </a:rPr>
              <a:t>, </a:t>
            </a:r>
            <a:r>
              <a:rPr lang="en-US" dirty="0" err="1">
                <a:solidFill>
                  <a:srgbClr val="70AD47"/>
                </a:solidFill>
              </a:rPr>
              <a:t>neeg</a:t>
            </a:r>
            <a:r>
              <a:rPr lang="en-US" dirty="0">
                <a:solidFill>
                  <a:srgbClr val="70AD47"/>
                </a:solidFill>
              </a:rPr>
              <a:t> Fab </a:t>
            </a:r>
            <a:r>
              <a:rPr lang="en-US" dirty="0" err="1">
                <a:solidFill>
                  <a:srgbClr val="70AD47"/>
                </a:solidFill>
              </a:rPr>
              <a:t>Kis</a:t>
            </a:r>
            <a:r>
              <a:rPr lang="en-US" dirty="0">
                <a:solidFill>
                  <a:srgbClr val="70AD47"/>
                </a:solidFill>
              </a:rPr>
              <a:t>, </a:t>
            </a:r>
            <a:r>
              <a:rPr lang="en-US" dirty="0" err="1">
                <a:solidFill>
                  <a:srgbClr val="70AD47"/>
                </a:solidFill>
              </a:rPr>
              <a:t>neeg</a:t>
            </a:r>
            <a:r>
              <a:rPr lang="en-US" dirty="0">
                <a:solidFill>
                  <a:srgbClr val="70AD47"/>
                </a:solidFill>
              </a:rPr>
              <a:t> </a:t>
            </a:r>
            <a:r>
              <a:rPr lang="en-US" dirty="0" err="1">
                <a:solidFill>
                  <a:srgbClr val="70AD47"/>
                </a:solidFill>
              </a:rPr>
              <a:t>Ntsaws</a:t>
            </a:r>
            <a:r>
              <a:rPr lang="en-US" dirty="0">
                <a:solidFill>
                  <a:srgbClr val="70AD47"/>
                </a:solidFill>
              </a:rPr>
              <a:t> </a:t>
            </a:r>
            <a:r>
              <a:rPr lang="en-US" dirty="0" err="1">
                <a:solidFill>
                  <a:srgbClr val="70AD47"/>
                </a:solidFill>
              </a:rPr>
              <a:t>Mes</a:t>
            </a:r>
            <a:r>
              <a:rPr lang="en-US" dirty="0">
                <a:solidFill>
                  <a:srgbClr val="70AD47"/>
                </a:solidFill>
              </a:rPr>
              <a:t> Nis, </a:t>
            </a:r>
            <a:r>
              <a:rPr lang="en-US" dirty="0" err="1">
                <a:solidFill>
                  <a:srgbClr val="70AD47"/>
                </a:solidFill>
              </a:rPr>
              <a:t>neeg</a:t>
            </a:r>
            <a:r>
              <a:rPr lang="en-US" dirty="0">
                <a:solidFill>
                  <a:srgbClr val="70AD47"/>
                </a:solidFill>
              </a:rPr>
              <a:t> </a:t>
            </a:r>
            <a:r>
              <a:rPr lang="en-US" dirty="0" err="1">
                <a:solidFill>
                  <a:srgbClr val="70AD47"/>
                </a:solidFill>
              </a:rPr>
              <a:t>Suav</a:t>
            </a:r>
            <a:r>
              <a:rPr lang="en-US" dirty="0">
                <a:solidFill>
                  <a:srgbClr val="70AD47"/>
                </a:solidFill>
              </a:rPr>
              <a:t> </a:t>
            </a:r>
            <a:r>
              <a:rPr lang="en-US" dirty="0" err="1">
                <a:solidFill>
                  <a:srgbClr val="70AD47"/>
                </a:solidFill>
              </a:rPr>
              <a:t>thiab</a:t>
            </a:r>
            <a:r>
              <a:rPr lang="en-US" dirty="0">
                <a:solidFill>
                  <a:srgbClr val="70AD47"/>
                </a:solidFill>
              </a:rPr>
              <a:t> </a:t>
            </a:r>
            <a:r>
              <a:rPr lang="en-US" dirty="0" err="1">
                <a:solidFill>
                  <a:srgbClr val="70AD47"/>
                </a:solidFill>
              </a:rPr>
              <a:t>neeg</a:t>
            </a:r>
            <a:r>
              <a:rPr lang="en-US" dirty="0">
                <a:solidFill>
                  <a:srgbClr val="70AD47"/>
                </a:solidFill>
              </a:rPr>
              <a:t> </a:t>
            </a:r>
            <a:r>
              <a:rPr lang="en-US" dirty="0" err="1">
                <a:solidFill>
                  <a:srgbClr val="70AD47"/>
                </a:solidFill>
              </a:rPr>
              <a:t>Kaus</a:t>
            </a:r>
            <a:r>
              <a:rPr lang="en-US" dirty="0">
                <a:solidFill>
                  <a:srgbClr val="70AD47"/>
                </a:solidFill>
              </a:rPr>
              <a:t> Lim.</a:t>
            </a:r>
          </a:p>
          <a:p>
            <a:pPr marL="609600" lvl="0" indent="-609600" algn="l" rtl="0">
              <a:spcBef>
                <a:spcPts val="0"/>
              </a:spcBef>
              <a:spcAft>
                <a:spcPts val="0"/>
              </a:spcAft>
              <a:buClr>
                <a:schemeClr val="dk1"/>
              </a:buClr>
              <a:buSzPts val="1100"/>
              <a:buFont typeface="Arial"/>
              <a:buNone/>
            </a:pPr>
            <a:endParaRPr lang="en-US" dirty="0">
              <a:solidFill>
                <a:srgbClr val="70AD47"/>
              </a:solidFill>
            </a:endParaRPr>
          </a:p>
          <a:p>
            <a:pPr marL="457200" lvl="0" indent="0" algn="l" rtl="0">
              <a:spcBef>
                <a:spcPts val="0"/>
              </a:spcBef>
              <a:spcAft>
                <a:spcPts val="0"/>
              </a:spcAft>
              <a:buClr>
                <a:schemeClr val="dk1"/>
              </a:buClr>
              <a:buSzPts val="1100"/>
              <a:buFont typeface="Calibri"/>
              <a:buNone/>
            </a:pPr>
            <a:r>
              <a:rPr lang="en-US" dirty="0"/>
              <a:t>And finally, the program that is represented here tonight is the </a:t>
            </a:r>
            <a:r>
              <a:rPr lang="en-US" b="1" dirty="0"/>
              <a:t>Two-Way Immersion </a:t>
            </a:r>
            <a:r>
              <a:rPr lang="en-US" b="0" dirty="0"/>
              <a:t>program</a:t>
            </a:r>
            <a:r>
              <a:rPr lang="en-US" dirty="0"/>
              <a:t>. It is like a combination of developmental bilingual and one-way world language immersion because it intentionally brings together children from two language groups – English home language and those who speak the partner language (Spanish or Hmong) at home. And the students receive instruction in both languages.</a:t>
            </a:r>
          </a:p>
          <a:p>
            <a:pPr marL="457200" lvl="0" indent="0" algn="l" rtl="0">
              <a:spcBef>
                <a:spcPts val="0"/>
              </a:spcBef>
              <a:spcAft>
                <a:spcPts val="0"/>
              </a:spcAft>
              <a:buClr>
                <a:schemeClr val="dk1"/>
              </a:buClr>
              <a:buSzPts val="1100"/>
              <a:buFont typeface="Calibri"/>
              <a:buNone/>
            </a:pPr>
            <a:endParaRPr lang="en-US" dirty="0"/>
          </a:p>
          <a:p>
            <a:pPr marL="457200" lvl="0" indent="0" algn="l" rtl="0">
              <a:spcBef>
                <a:spcPts val="0"/>
              </a:spcBef>
              <a:spcAft>
                <a:spcPts val="0"/>
              </a:spcAft>
              <a:buClr>
                <a:schemeClr val="dk1"/>
              </a:buClr>
              <a:buSzPts val="1100"/>
              <a:buFont typeface="Arial"/>
              <a:buNone/>
            </a:pPr>
            <a:r>
              <a:rPr lang="en-US" sz="1200" dirty="0" err="1">
                <a:solidFill>
                  <a:srgbClr val="70AD47"/>
                </a:solidFill>
              </a:rPr>
              <a:t>Ces</a:t>
            </a:r>
            <a:r>
              <a:rPr lang="en-US" sz="1200" dirty="0">
                <a:solidFill>
                  <a:srgbClr val="70AD47"/>
                </a:solidFill>
              </a:rPr>
              <a:t> </a:t>
            </a:r>
            <a:r>
              <a:rPr lang="en-US" sz="1200" dirty="0" err="1">
                <a:solidFill>
                  <a:srgbClr val="70AD47"/>
                </a:solidFill>
              </a:rPr>
              <a:t>thaum</a:t>
            </a:r>
            <a:r>
              <a:rPr lang="en-US" sz="1200" dirty="0">
                <a:solidFill>
                  <a:srgbClr val="70AD47"/>
                </a:solidFill>
              </a:rPr>
              <a:t> </a:t>
            </a:r>
            <a:r>
              <a:rPr lang="en-US" sz="1200" dirty="0" err="1">
                <a:solidFill>
                  <a:srgbClr val="70AD47"/>
                </a:solidFill>
              </a:rPr>
              <a:t>kawg</a:t>
            </a:r>
            <a:r>
              <a:rPr lang="en-US" sz="1200" dirty="0">
                <a:solidFill>
                  <a:srgbClr val="70AD47"/>
                </a:solidFill>
              </a:rPr>
              <a:t> no, </a:t>
            </a:r>
            <a:r>
              <a:rPr lang="en-US" sz="1200" dirty="0" err="1">
                <a:solidFill>
                  <a:srgbClr val="70AD47"/>
                </a:solidFill>
              </a:rPr>
              <a:t>yog</a:t>
            </a:r>
            <a:r>
              <a:rPr lang="en-US" sz="1200" dirty="0">
                <a:solidFill>
                  <a:srgbClr val="70AD47"/>
                </a:solidFill>
              </a:rPr>
              <a:t> </a:t>
            </a:r>
            <a:r>
              <a:rPr lang="en-US" sz="1200" dirty="0" err="1">
                <a:solidFill>
                  <a:srgbClr val="70AD47"/>
                </a:solidFill>
              </a:rPr>
              <a:t>qhov</a:t>
            </a:r>
            <a:r>
              <a:rPr lang="en-US" sz="1200" dirty="0">
                <a:solidFill>
                  <a:srgbClr val="70AD47"/>
                </a:solidFill>
              </a:rPr>
              <a:t> </a:t>
            </a:r>
            <a:r>
              <a:rPr lang="en-US" sz="1200" dirty="0" err="1">
                <a:solidFill>
                  <a:srgbClr val="70AD47"/>
                </a:solidFill>
              </a:rPr>
              <a:t>kev</a:t>
            </a:r>
            <a:r>
              <a:rPr lang="en-US" sz="1200" dirty="0">
                <a:solidFill>
                  <a:srgbClr val="70AD47"/>
                </a:solidFill>
              </a:rPr>
              <a:t> </a:t>
            </a:r>
            <a:r>
              <a:rPr lang="en-US" sz="1200" dirty="0" err="1">
                <a:solidFill>
                  <a:srgbClr val="70AD47"/>
                </a:solidFill>
              </a:rPr>
              <a:t>kawm</a:t>
            </a:r>
            <a:r>
              <a:rPr lang="en-US" sz="1200" dirty="0">
                <a:solidFill>
                  <a:srgbClr val="70AD47"/>
                </a:solidFill>
              </a:rPr>
              <a:t> (program) </a:t>
            </a:r>
            <a:r>
              <a:rPr lang="en-US" sz="1200" dirty="0" err="1">
                <a:solidFill>
                  <a:srgbClr val="70AD47"/>
                </a:solidFill>
              </a:rPr>
              <a:t>uas</a:t>
            </a:r>
            <a:r>
              <a:rPr lang="en-US" sz="1200" dirty="0">
                <a:solidFill>
                  <a:srgbClr val="70AD47"/>
                </a:solidFill>
              </a:rPr>
              <a:t> </a:t>
            </a:r>
            <a:r>
              <a:rPr lang="en-US" sz="1200" dirty="0" err="1">
                <a:solidFill>
                  <a:srgbClr val="70AD47"/>
                </a:solidFill>
              </a:rPr>
              <a:t>yuav</a:t>
            </a:r>
            <a:r>
              <a:rPr lang="en-US" sz="1200" dirty="0">
                <a:solidFill>
                  <a:srgbClr val="70AD47"/>
                </a:solidFill>
              </a:rPr>
              <a:t> </a:t>
            </a:r>
            <a:r>
              <a:rPr lang="en-US" sz="1200" dirty="0" err="1">
                <a:solidFill>
                  <a:srgbClr val="70AD47"/>
                </a:solidFill>
              </a:rPr>
              <a:t>coj</a:t>
            </a:r>
            <a:r>
              <a:rPr lang="en-US" sz="1200" dirty="0">
                <a:solidFill>
                  <a:srgbClr val="70AD47"/>
                </a:solidFill>
              </a:rPr>
              <a:t> los </a:t>
            </a:r>
            <a:r>
              <a:rPr lang="en-US" sz="1200" dirty="0" err="1">
                <a:solidFill>
                  <a:srgbClr val="70AD47"/>
                </a:solidFill>
              </a:rPr>
              <a:t>qhia</a:t>
            </a:r>
            <a:r>
              <a:rPr lang="en-US" sz="1200" dirty="0">
                <a:solidFill>
                  <a:srgbClr val="70AD47"/>
                </a:solidFill>
              </a:rPr>
              <a:t> </a:t>
            </a:r>
            <a:r>
              <a:rPr lang="en-US" sz="1200" dirty="0" err="1">
                <a:solidFill>
                  <a:srgbClr val="70AD47"/>
                </a:solidFill>
              </a:rPr>
              <a:t>hmo</a:t>
            </a:r>
            <a:r>
              <a:rPr lang="en-US" sz="1200" dirty="0">
                <a:solidFill>
                  <a:srgbClr val="70AD47"/>
                </a:solidFill>
              </a:rPr>
              <a:t> no.  </a:t>
            </a:r>
            <a:r>
              <a:rPr lang="en-US" sz="1200" dirty="0" err="1">
                <a:solidFill>
                  <a:srgbClr val="70AD47"/>
                </a:solidFill>
              </a:rPr>
              <a:t>Nws</a:t>
            </a:r>
            <a:r>
              <a:rPr lang="en-US" sz="1200" dirty="0">
                <a:solidFill>
                  <a:srgbClr val="70AD47"/>
                </a:solidFill>
              </a:rPr>
              <a:t> </a:t>
            </a:r>
            <a:r>
              <a:rPr lang="en-US" sz="1200" dirty="0" err="1">
                <a:solidFill>
                  <a:srgbClr val="70AD47"/>
                </a:solidFill>
              </a:rPr>
              <a:t>yog</a:t>
            </a:r>
            <a:r>
              <a:rPr lang="en-US" sz="1200" dirty="0">
                <a:solidFill>
                  <a:srgbClr val="70AD47"/>
                </a:solidFill>
              </a:rPr>
              <a:t> </a:t>
            </a:r>
            <a:r>
              <a:rPr lang="en-US" sz="1200" dirty="0" err="1">
                <a:solidFill>
                  <a:srgbClr val="70AD47"/>
                </a:solidFill>
              </a:rPr>
              <a:t>qhov</a:t>
            </a:r>
            <a:r>
              <a:rPr lang="en-US" sz="1200" dirty="0">
                <a:solidFill>
                  <a:srgbClr val="70AD47"/>
                </a:solidFill>
              </a:rPr>
              <a:t> </a:t>
            </a:r>
            <a:r>
              <a:rPr lang="en-US" sz="1200" dirty="0" err="1">
                <a:solidFill>
                  <a:srgbClr val="70AD47"/>
                </a:solidFill>
              </a:rPr>
              <a:t>kev</a:t>
            </a:r>
            <a:r>
              <a:rPr lang="en-US" sz="1200" dirty="0">
                <a:solidFill>
                  <a:srgbClr val="70AD47"/>
                </a:solidFill>
              </a:rPr>
              <a:t> </a:t>
            </a:r>
            <a:r>
              <a:rPr lang="en-US" sz="1200" b="1" dirty="0" err="1">
                <a:solidFill>
                  <a:srgbClr val="70AD47"/>
                </a:solidFill>
              </a:rPr>
              <a:t>Kawm</a:t>
            </a:r>
            <a:r>
              <a:rPr lang="en-US" sz="1200" b="1" dirty="0">
                <a:solidFill>
                  <a:srgbClr val="70AD47"/>
                </a:solidFill>
              </a:rPr>
              <a:t> Ob </a:t>
            </a:r>
            <a:r>
              <a:rPr lang="en-US" b="1" dirty="0" err="1">
                <a:solidFill>
                  <a:srgbClr val="70AD47"/>
                </a:solidFill>
              </a:rPr>
              <a:t>Hom</a:t>
            </a:r>
            <a:r>
              <a:rPr lang="en-US" b="1" dirty="0">
                <a:solidFill>
                  <a:srgbClr val="70AD47"/>
                </a:solidFill>
              </a:rPr>
              <a:t> </a:t>
            </a:r>
            <a:r>
              <a:rPr lang="en-US" b="1" dirty="0" err="1">
                <a:solidFill>
                  <a:srgbClr val="70AD47"/>
                </a:solidFill>
              </a:rPr>
              <a:t>Lus</a:t>
            </a:r>
            <a:r>
              <a:rPr lang="en-US" dirty="0">
                <a:solidFill>
                  <a:srgbClr val="70AD47"/>
                </a:solidFill>
              </a:rPr>
              <a:t> (</a:t>
            </a:r>
            <a:r>
              <a:rPr lang="en-US" b="1" dirty="0">
                <a:solidFill>
                  <a:srgbClr val="70AD47"/>
                </a:solidFill>
              </a:rPr>
              <a:t>Two-Way Immersion</a:t>
            </a:r>
            <a:r>
              <a:rPr lang="en-US" dirty="0">
                <a:solidFill>
                  <a:srgbClr val="70AD47"/>
                </a:solidFill>
              </a:rPr>
              <a:t> program)  </a:t>
            </a:r>
            <a:r>
              <a:rPr lang="en-US" dirty="0" err="1">
                <a:solidFill>
                  <a:srgbClr val="70AD47"/>
                </a:solidFill>
              </a:rPr>
              <a:t>Nws</a:t>
            </a:r>
            <a:r>
              <a:rPr lang="en-US" dirty="0">
                <a:solidFill>
                  <a:srgbClr val="70AD47"/>
                </a:solidFill>
              </a:rPr>
              <a:t> zoo li </a:t>
            </a:r>
            <a:r>
              <a:rPr lang="en-US" dirty="0" err="1">
                <a:solidFill>
                  <a:srgbClr val="70AD47"/>
                </a:solidFill>
              </a:rPr>
              <a:t>muab</a:t>
            </a:r>
            <a:r>
              <a:rPr lang="en-US" dirty="0">
                <a:solidFill>
                  <a:srgbClr val="70AD47"/>
                </a:solidFill>
              </a:rPr>
              <a:t> </a:t>
            </a:r>
            <a:r>
              <a:rPr lang="en-US" dirty="0" err="1">
                <a:solidFill>
                  <a:srgbClr val="70AD47"/>
                </a:solidFill>
              </a:rPr>
              <a:t>ob</a:t>
            </a:r>
            <a:r>
              <a:rPr lang="en-US" dirty="0">
                <a:solidFill>
                  <a:srgbClr val="70AD47"/>
                </a:solidFill>
              </a:rPr>
              <a:t> </a:t>
            </a:r>
            <a:r>
              <a:rPr lang="en-US" dirty="0" err="1">
                <a:solidFill>
                  <a:srgbClr val="70AD47"/>
                </a:solidFill>
              </a:rPr>
              <a:t>qhov</a:t>
            </a:r>
            <a:r>
              <a:rPr lang="en-US" dirty="0">
                <a:solidFill>
                  <a:srgbClr val="70AD47"/>
                </a:solidFill>
              </a:rPr>
              <a:t> </a:t>
            </a:r>
            <a:r>
              <a:rPr lang="en-US" dirty="0" err="1">
                <a:solidFill>
                  <a:srgbClr val="70AD47"/>
                </a:solidFill>
              </a:rPr>
              <a:t>kev</a:t>
            </a:r>
            <a:r>
              <a:rPr lang="en-US" dirty="0">
                <a:solidFill>
                  <a:srgbClr val="70AD47"/>
                </a:solidFill>
              </a:rPr>
              <a:t> </a:t>
            </a:r>
            <a:r>
              <a:rPr lang="en-US" dirty="0" err="1">
                <a:solidFill>
                  <a:srgbClr val="70AD47"/>
                </a:solidFill>
              </a:rPr>
              <a:t>kawm</a:t>
            </a:r>
            <a:r>
              <a:rPr lang="en-US" dirty="0">
                <a:solidFill>
                  <a:srgbClr val="70AD47"/>
                </a:solidFill>
              </a:rPr>
              <a:t> (developmental bilingual and one-way world language immersion) </a:t>
            </a:r>
            <a:r>
              <a:rPr lang="en-US" dirty="0" err="1">
                <a:solidFill>
                  <a:srgbClr val="70AD47"/>
                </a:solidFill>
              </a:rPr>
              <a:t>tso</a:t>
            </a:r>
            <a:r>
              <a:rPr lang="en-US" dirty="0">
                <a:solidFill>
                  <a:srgbClr val="70AD47"/>
                </a:solidFill>
              </a:rPr>
              <a:t> </a:t>
            </a:r>
            <a:r>
              <a:rPr lang="en-US" dirty="0" err="1">
                <a:solidFill>
                  <a:srgbClr val="70AD47"/>
                </a:solidFill>
              </a:rPr>
              <a:t>ua</a:t>
            </a:r>
            <a:r>
              <a:rPr lang="en-US" dirty="0">
                <a:solidFill>
                  <a:srgbClr val="70AD47"/>
                </a:solidFill>
              </a:rPr>
              <a:t> </a:t>
            </a:r>
            <a:r>
              <a:rPr lang="en-US" dirty="0" err="1">
                <a:solidFill>
                  <a:srgbClr val="70AD47"/>
                </a:solidFill>
              </a:rPr>
              <a:t>ib</a:t>
            </a:r>
            <a:r>
              <a:rPr lang="en-US" dirty="0">
                <a:solidFill>
                  <a:srgbClr val="70AD47"/>
                </a:solidFill>
              </a:rPr>
              <a:t> </a:t>
            </a:r>
            <a:r>
              <a:rPr lang="en-US" dirty="0" err="1">
                <a:solidFill>
                  <a:srgbClr val="70AD47"/>
                </a:solidFill>
              </a:rPr>
              <a:t>qhov</a:t>
            </a:r>
            <a:r>
              <a:rPr lang="en-US" dirty="0">
                <a:solidFill>
                  <a:srgbClr val="70AD47"/>
                </a:solidFill>
              </a:rPr>
              <a:t> </a:t>
            </a:r>
            <a:r>
              <a:rPr lang="en-US" dirty="0" err="1">
                <a:solidFill>
                  <a:srgbClr val="70AD47"/>
                </a:solidFill>
              </a:rPr>
              <a:t>xwb</a:t>
            </a:r>
            <a:r>
              <a:rPr lang="en-US" dirty="0">
                <a:solidFill>
                  <a:srgbClr val="70AD47"/>
                </a:solidFill>
              </a:rPr>
              <a:t>.  Vim </a:t>
            </a:r>
            <a:r>
              <a:rPr lang="en-US" dirty="0" err="1">
                <a:solidFill>
                  <a:srgbClr val="70AD47"/>
                </a:solidFill>
              </a:rPr>
              <a:t>nws</a:t>
            </a:r>
            <a:r>
              <a:rPr lang="en-US" dirty="0">
                <a:solidFill>
                  <a:srgbClr val="70AD47"/>
                </a:solidFill>
              </a:rPr>
              <a:t> </a:t>
            </a:r>
            <a:r>
              <a:rPr lang="en-US" dirty="0" err="1">
                <a:solidFill>
                  <a:srgbClr val="70AD47"/>
                </a:solidFill>
              </a:rPr>
              <a:t>coj</a:t>
            </a:r>
            <a:r>
              <a:rPr lang="en-US" dirty="0">
                <a:solidFill>
                  <a:srgbClr val="70AD47"/>
                </a:solidFill>
              </a:rPr>
              <a:t> </a:t>
            </a:r>
            <a:r>
              <a:rPr lang="en-US" dirty="0" err="1">
                <a:solidFill>
                  <a:srgbClr val="70AD47"/>
                </a:solidFill>
              </a:rPr>
              <a:t>cov</a:t>
            </a:r>
            <a:r>
              <a:rPr lang="en-US" dirty="0">
                <a:solidFill>
                  <a:srgbClr val="70AD47"/>
                </a:solidFill>
              </a:rPr>
              <a:t> tub </a:t>
            </a:r>
            <a:r>
              <a:rPr lang="en-US" dirty="0" err="1">
                <a:solidFill>
                  <a:srgbClr val="70AD47"/>
                </a:solidFill>
              </a:rPr>
              <a:t>ntxhais</a:t>
            </a:r>
            <a:r>
              <a:rPr lang="en-US" dirty="0">
                <a:solidFill>
                  <a:srgbClr val="70AD47"/>
                </a:solidFill>
              </a:rPr>
              <a:t> </a:t>
            </a:r>
            <a:r>
              <a:rPr lang="en-US" dirty="0" err="1">
                <a:solidFill>
                  <a:srgbClr val="70AD47"/>
                </a:solidFill>
              </a:rPr>
              <a:t>ntawm</a:t>
            </a:r>
            <a:r>
              <a:rPr lang="en-US" dirty="0">
                <a:solidFill>
                  <a:srgbClr val="70AD47"/>
                </a:solidFill>
              </a:rPr>
              <a:t> </a:t>
            </a:r>
            <a:r>
              <a:rPr lang="en-US" dirty="0" err="1">
                <a:solidFill>
                  <a:srgbClr val="70AD47"/>
                </a:solidFill>
              </a:rPr>
              <a:t>ob</a:t>
            </a:r>
            <a:r>
              <a:rPr lang="en-US" dirty="0">
                <a:solidFill>
                  <a:srgbClr val="70AD47"/>
                </a:solidFill>
              </a:rPr>
              <a:t> </a:t>
            </a:r>
            <a:r>
              <a:rPr lang="en-US" dirty="0" err="1">
                <a:solidFill>
                  <a:srgbClr val="70AD47"/>
                </a:solidFill>
              </a:rPr>
              <a:t>qhov</a:t>
            </a:r>
            <a:r>
              <a:rPr lang="en-US" dirty="0">
                <a:solidFill>
                  <a:srgbClr val="70AD47"/>
                </a:solidFill>
              </a:rPr>
              <a:t> </a:t>
            </a:r>
            <a:r>
              <a:rPr lang="en-US" dirty="0" err="1">
                <a:solidFill>
                  <a:srgbClr val="70AD47"/>
                </a:solidFill>
              </a:rPr>
              <a:t>kev</a:t>
            </a:r>
            <a:r>
              <a:rPr lang="en-US" dirty="0">
                <a:solidFill>
                  <a:srgbClr val="70AD47"/>
                </a:solidFill>
              </a:rPr>
              <a:t> </a:t>
            </a:r>
            <a:r>
              <a:rPr lang="en-US" dirty="0" err="1">
                <a:solidFill>
                  <a:srgbClr val="70AD47"/>
                </a:solidFill>
              </a:rPr>
              <a:t>kawm</a:t>
            </a:r>
            <a:r>
              <a:rPr lang="en-US" dirty="0">
                <a:solidFill>
                  <a:srgbClr val="70AD47"/>
                </a:solidFill>
              </a:rPr>
              <a:t> no los </a:t>
            </a:r>
            <a:r>
              <a:rPr lang="en-US" dirty="0" err="1">
                <a:solidFill>
                  <a:srgbClr val="70AD47"/>
                </a:solidFill>
              </a:rPr>
              <a:t>kawm</a:t>
            </a:r>
            <a:r>
              <a:rPr lang="en-US" dirty="0">
                <a:solidFill>
                  <a:srgbClr val="70AD47"/>
                </a:solidFill>
              </a:rPr>
              <a:t> </a:t>
            </a:r>
            <a:r>
              <a:rPr lang="en-US" dirty="0" err="1">
                <a:solidFill>
                  <a:srgbClr val="70AD47"/>
                </a:solidFill>
              </a:rPr>
              <a:t>ua</a:t>
            </a:r>
            <a:r>
              <a:rPr lang="en-US" dirty="0">
                <a:solidFill>
                  <a:srgbClr val="70AD47"/>
                </a:solidFill>
              </a:rPr>
              <a:t> </a:t>
            </a:r>
            <a:r>
              <a:rPr lang="en-US" dirty="0" err="1">
                <a:solidFill>
                  <a:srgbClr val="70AD47"/>
                </a:solidFill>
              </a:rPr>
              <a:t>ke</a:t>
            </a:r>
            <a:r>
              <a:rPr lang="en-US" dirty="0">
                <a:solidFill>
                  <a:srgbClr val="70AD47"/>
                </a:solidFill>
              </a:rPr>
              <a:t> – </a:t>
            </a:r>
            <a:r>
              <a:rPr lang="en-US" dirty="0" err="1">
                <a:solidFill>
                  <a:srgbClr val="70AD47"/>
                </a:solidFill>
              </a:rPr>
              <a:t>Cov</a:t>
            </a:r>
            <a:r>
              <a:rPr lang="en-US" dirty="0">
                <a:solidFill>
                  <a:srgbClr val="70AD47"/>
                </a:solidFill>
              </a:rPr>
              <a:t> </a:t>
            </a:r>
            <a:r>
              <a:rPr lang="en-US" dirty="0" err="1">
                <a:solidFill>
                  <a:srgbClr val="70AD47"/>
                </a:solidFill>
              </a:rPr>
              <a:t>hais</a:t>
            </a:r>
            <a:r>
              <a:rPr lang="en-US" dirty="0">
                <a:solidFill>
                  <a:srgbClr val="70AD47"/>
                </a:solidFill>
              </a:rPr>
              <a:t> </a:t>
            </a:r>
            <a:r>
              <a:rPr lang="en-US" dirty="0" err="1">
                <a:solidFill>
                  <a:srgbClr val="70AD47"/>
                </a:solidFill>
              </a:rPr>
              <a:t>lus</a:t>
            </a:r>
            <a:r>
              <a:rPr lang="en-US" dirty="0">
                <a:solidFill>
                  <a:srgbClr val="70AD47"/>
                </a:solidFill>
              </a:rPr>
              <a:t> </a:t>
            </a:r>
            <a:r>
              <a:rPr lang="en-US" dirty="0" err="1">
                <a:solidFill>
                  <a:srgbClr val="70AD47"/>
                </a:solidFill>
              </a:rPr>
              <a:t>Askiv</a:t>
            </a:r>
            <a:r>
              <a:rPr lang="en-US" dirty="0">
                <a:solidFill>
                  <a:srgbClr val="70AD47"/>
                </a:solidFill>
              </a:rPr>
              <a:t> </a:t>
            </a:r>
            <a:r>
              <a:rPr lang="en-US" dirty="0" err="1">
                <a:solidFill>
                  <a:srgbClr val="70AD47"/>
                </a:solidFill>
              </a:rPr>
              <a:t>thiab</a:t>
            </a:r>
            <a:r>
              <a:rPr lang="en-US" dirty="0">
                <a:solidFill>
                  <a:srgbClr val="70AD47"/>
                </a:solidFill>
              </a:rPr>
              <a:t> </a:t>
            </a:r>
            <a:r>
              <a:rPr lang="en-US" dirty="0" err="1">
                <a:solidFill>
                  <a:srgbClr val="70AD47"/>
                </a:solidFill>
              </a:rPr>
              <a:t>cov</a:t>
            </a:r>
            <a:r>
              <a:rPr lang="en-US" dirty="0">
                <a:solidFill>
                  <a:srgbClr val="70AD47"/>
                </a:solidFill>
              </a:rPr>
              <a:t> </a:t>
            </a:r>
            <a:r>
              <a:rPr lang="en-US" dirty="0" err="1">
                <a:solidFill>
                  <a:srgbClr val="70AD47"/>
                </a:solidFill>
              </a:rPr>
              <a:t>hais</a:t>
            </a:r>
            <a:r>
              <a:rPr lang="en-US" dirty="0">
                <a:solidFill>
                  <a:srgbClr val="70AD47"/>
                </a:solidFill>
              </a:rPr>
              <a:t> </a:t>
            </a:r>
            <a:r>
              <a:rPr lang="en-US" dirty="0" err="1">
                <a:solidFill>
                  <a:srgbClr val="70AD47"/>
                </a:solidFill>
              </a:rPr>
              <a:t>lawv</a:t>
            </a:r>
            <a:r>
              <a:rPr lang="en-US" dirty="0">
                <a:solidFill>
                  <a:srgbClr val="70AD47"/>
                </a:solidFill>
              </a:rPr>
              <a:t> </a:t>
            </a:r>
            <a:r>
              <a:rPr lang="en-US" dirty="0" err="1">
                <a:solidFill>
                  <a:srgbClr val="70AD47"/>
                </a:solidFill>
              </a:rPr>
              <a:t>thawj</a:t>
            </a:r>
            <a:r>
              <a:rPr lang="en-US" dirty="0">
                <a:solidFill>
                  <a:srgbClr val="70AD47"/>
                </a:solidFill>
              </a:rPr>
              <a:t> </a:t>
            </a:r>
            <a:r>
              <a:rPr lang="en-US" dirty="0" err="1">
                <a:solidFill>
                  <a:srgbClr val="70AD47"/>
                </a:solidFill>
              </a:rPr>
              <a:t>thawj</a:t>
            </a:r>
            <a:r>
              <a:rPr lang="en-US" dirty="0">
                <a:solidFill>
                  <a:srgbClr val="70AD47"/>
                </a:solidFill>
              </a:rPr>
              <a:t> </a:t>
            </a:r>
            <a:r>
              <a:rPr lang="en-US" dirty="0" err="1">
                <a:solidFill>
                  <a:srgbClr val="70AD47"/>
                </a:solidFill>
              </a:rPr>
              <a:t>hom</a:t>
            </a:r>
            <a:r>
              <a:rPr lang="en-US" dirty="0">
                <a:solidFill>
                  <a:srgbClr val="70AD47"/>
                </a:solidFill>
              </a:rPr>
              <a:t> </a:t>
            </a:r>
            <a:r>
              <a:rPr lang="en-US" dirty="0" err="1">
                <a:solidFill>
                  <a:srgbClr val="70AD47"/>
                </a:solidFill>
              </a:rPr>
              <a:t>lus</a:t>
            </a:r>
            <a:r>
              <a:rPr lang="en-US" dirty="0">
                <a:solidFill>
                  <a:srgbClr val="70AD47"/>
                </a:solidFill>
              </a:rPr>
              <a:t>  (Hmong los </a:t>
            </a:r>
            <a:r>
              <a:rPr lang="en-US" dirty="0" err="1">
                <a:solidFill>
                  <a:srgbClr val="70AD47"/>
                </a:solidFill>
              </a:rPr>
              <a:t>yog</a:t>
            </a:r>
            <a:r>
              <a:rPr lang="en-US" dirty="0">
                <a:solidFill>
                  <a:srgbClr val="70AD47"/>
                </a:solidFill>
              </a:rPr>
              <a:t> </a:t>
            </a:r>
            <a:r>
              <a:rPr lang="en-US" dirty="0" err="1">
                <a:solidFill>
                  <a:srgbClr val="70AD47"/>
                </a:solidFill>
              </a:rPr>
              <a:t>Mev</a:t>
            </a:r>
            <a:r>
              <a:rPr lang="en-US" dirty="0">
                <a:solidFill>
                  <a:srgbClr val="70AD47"/>
                </a:solidFill>
              </a:rPr>
              <a:t>) tom </a:t>
            </a:r>
            <a:r>
              <a:rPr lang="en-US" dirty="0" err="1">
                <a:solidFill>
                  <a:srgbClr val="70AD47"/>
                </a:solidFill>
              </a:rPr>
              <a:t>vaj</a:t>
            </a:r>
            <a:r>
              <a:rPr lang="en-US" dirty="0">
                <a:solidFill>
                  <a:srgbClr val="70AD47"/>
                </a:solidFill>
              </a:rPr>
              <a:t> tom </a:t>
            </a:r>
            <a:r>
              <a:rPr lang="en-US" dirty="0" err="1">
                <a:solidFill>
                  <a:srgbClr val="70AD47"/>
                </a:solidFill>
              </a:rPr>
              <a:t>tsev</a:t>
            </a:r>
            <a:r>
              <a:rPr lang="en-US" dirty="0">
                <a:solidFill>
                  <a:srgbClr val="70AD47"/>
                </a:solidFill>
              </a:rPr>
              <a:t>.  </a:t>
            </a:r>
            <a:r>
              <a:rPr lang="en-US" dirty="0" err="1">
                <a:solidFill>
                  <a:srgbClr val="70AD47"/>
                </a:solidFill>
              </a:rPr>
              <a:t>Tsis</a:t>
            </a:r>
            <a:r>
              <a:rPr lang="en-US" dirty="0">
                <a:solidFill>
                  <a:srgbClr val="70AD47"/>
                </a:solidFill>
              </a:rPr>
              <a:t> </a:t>
            </a:r>
            <a:r>
              <a:rPr lang="en-US" dirty="0" err="1">
                <a:solidFill>
                  <a:srgbClr val="70AD47"/>
                </a:solidFill>
              </a:rPr>
              <a:t>tas</a:t>
            </a:r>
            <a:r>
              <a:rPr lang="en-US" dirty="0">
                <a:solidFill>
                  <a:srgbClr val="70AD47"/>
                </a:solidFill>
              </a:rPr>
              <a:t> li </a:t>
            </a:r>
            <a:r>
              <a:rPr lang="en-US" dirty="0" err="1">
                <a:solidFill>
                  <a:srgbClr val="70AD47"/>
                </a:solidFill>
              </a:rPr>
              <a:t>ntawm</a:t>
            </a:r>
            <a:r>
              <a:rPr lang="en-US" dirty="0">
                <a:solidFill>
                  <a:srgbClr val="70AD47"/>
                </a:solidFill>
              </a:rPr>
              <a:t> </a:t>
            </a:r>
            <a:r>
              <a:rPr lang="en-US" dirty="0" err="1">
                <a:solidFill>
                  <a:srgbClr val="70AD47"/>
                </a:solidFill>
              </a:rPr>
              <a:t>kev</a:t>
            </a:r>
            <a:r>
              <a:rPr lang="en-US" dirty="0">
                <a:solidFill>
                  <a:srgbClr val="70AD47"/>
                </a:solidFill>
              </a:rPr>
              <a:t> </a:t>
            </a:r>
            <a:r>
              <a:rPr lang="en-US" dirty="0" err="1">
                <a:solidFill>
                  <a:srgbClr val="70AD47"/>
                </a:solidFill>
              </a:rPr>
              <a:t>qhia</a:t>
            </a:r>
            <a:r>
              <a:rPr lang="en-US" dirty="0">
                <a:solidFill>
                  <a:srgbClr val="70AD47"/>
                </a:solidFill>
              </a:rPr>
              <a:t> </a:t>
            </a:r>
            <a:r>
              <a:rPr lang="en-US" dirty="0" err="1">
                <a:solidFill>
                  <a:srgbClr val="70AD47"/>
                </a:solidFill>
              </a:rPr>
              <a:t>ntawv</a:t>
            </a:r>
            <a:r>
              <a:rPr lang="en-US" dirty="0">
                <a:solidFill>
                  <a:srgbClr val="70AD47"/>
                </a:solidFill>
              </a:rPr>
              <a:t> </a:t>
            </a:r>
            <a:r>
              <a:rPr lang="en-US" dirty="0" err="1">
                <a:solidFill>
                  <a:srgbClr val="70AD47"/>
                </a:solidFill>
              </a:rPr>
              <a:t>rau</a:t>
            </a:r>
            <a:r>
              <a:rPr lang="en-US" dirty="0">
                <a:solidFill>
                  <a:srgbClr val="70AD47"/>
                </a:solidFill>
              </a:rPr>
              <a:t> </a:t>
            </a:r>
            <a:r>
              <a:rPr lang="en-US" dirty="0" err="1">
                <a:solidFill>
                  <a:srgbClr val="70AD47"/>
                </a:solidFill>
              </a:rPr>
              <a:t>cov</a:t>
            </a:r>
            <a:r>
              <a:rPr lang="en-US" dirty="0">
                <a:solidFill>
                  <a:srgbClr val="70AD47"/>
                </a:solidFill>
              </a:rPr>
              <a:t> tub </a:t>
            </a:r>
            <a:r>
              <a:rPr lang="en-US" dirty="0" err="1">
                <a:solidFill>
                  <a:srgbClr val="70AD47"/>
                </a:solidFill>
              </a:rPr>
              <a:t>ntxhais</a:t>
            </a:r>
            <a:r>
              <a:rPr lang="en-US" dirty="0">
                <a:solidFill>
                  <a:srgbClr val="70AD47"/>
                </a:solidFill>
              </a:rPr>
              <a:t> los </a:t>
            </a:r>
            <a:r>
              <a:rPr lang="en-US" dirty="0" err="1">
                <a:solidFill>
                  <a:srgbClr val="70AD47"/>
                </a:solidFill>
              </a:rPr>
              <a:t>yog</a:t>
            </a:r>
            <a:r>
              <a:rPr lang="en-US" dirty="0">
                <a:solidFill>
                  <a:srgbClr val="70AD47"/>
                </a:solidFill>
              </a:rPr>
              <a:t> </a:t>
            </a:r>
            <a:r>
              <a:rPr lang="en-US" dirty="0" err="1">
                <a:solidFill>
                  <a:srgbClr val="70AD47"/>
                </a:solidFill>
              </a:rPr>
              <a:t>siv</a:t>
            </a:r>
            <a:r>
              <a:rPr lang="en-US" dirty="0">
                <a:solidFill>
                  <a:srgbClr val="70AD47"/>
                </a:solidFill>
              </a:rPr>
              <a:t> </a:t>
            </a:r>
            <a:r>
              <a:rPr lang="en-US" dirty="0" err="1">
                <a:solidFill>
                  <a:srgbClr val="70AD47"/>
                </a:solidFill>
              </a:rPr>
              <a:t>ob</a:t>
            </a:r>
            <a:r>
              <a:rPr lang="en-US" dirty="0">
                <a:solidFill>
                  <a:srgbClr val="70AD47"/>
                </a:solidFill>
              </a:rPr>
              <a:t> </a:t>
            </a:r>
            <a:r>
              <a:rPr lang="en-US" dirty="0" err="1">
                <a:solidFill>
                  <a:srgbClr val="70AD47"/>
                </a:solidFill>
              </a:rPr>
              <a:t>hom</a:t>
            </a:r>
            <a:r>
              <a:rPr lang="en-US" dirty="0">
                <a:solidFill>
                  <a:srgbClr val="70AD47"/>
                </a:solidFill>
              </a:rPr>
              <a:t> </a:t>
            </a:r>
            <a:r>
              <a:rPr lang="en-US" dirty="0" err="1">
                <a:solidFill>
                  <a:srgbClr val="70AD47"/>
                </a:solidFill>
              </a:rPr>
              <a:t>lus</a:t>
            </a:r>
            <a:r>
              <a:rPr lang="en-US" dirty="0">
                <a:solidFill>
                  <a:srgbClr val="70AD47"/>
                </a:solidFill>
              </a:rPr>
              <a:t> </a:t>
            </a:r>
            <a:r>
              <a:rPr lang="en-US" dirty="0" err="1">
                <a:solidFill>
                  <a:srgbClr val="70AD47"/>
                </a:solidFill>
              </a:rPr>
              <a:t>qhia</a:t>
            </a:r>
            <a:r>
              <a:rPr lang="en-US" dirty="0">
                <a:solidFill>
                  <a:srgbClr val="70AD47"/>
                </a:solidFill>
              </a:rPr>
              <a:t> (</a:t>
            </a:r>
            <a:r>
              <a:rPr lang="en-US" dirty="0" err="1">
                <a:solidFill>
                  <a:srgbClr val="70AD47"/>
                </a:solidFill>
              </a:rPr>
              <a:t>Askiv</a:t>
            </a:r>
            <a:r>
              <a:rPr lang="en-US" dirty="0">
                <a:solidFill>
                  <a:srgbClr val="70AD47"/>
                </a:solidFill>
              </a:rPr>
              <a:t> </a:t>
            </a:r>
            <a:r>
              <a:rPr lang="en-US" dirty="0" err="1">
                <a:solidFill>
                  <a:srgbClr val="70AD47"/>
                </a:solidFill>
              </a:rPr>
              <a:t>thiab</a:t>
            </a:r>
            <a:r>
              <a:rPr lang="en-US" dirty="0">
                <a:solidFill>
                  <a:srgbClr val="70AD47"/>
                </a:solidFill>
              </a:rPr>
              <a:t> Hmong los </a:t>
            </a:r>
            <a:r>
              <a:rPr lang="en-US" dirty="0" err="1">
                <a:solidFill>
                  <a:srgbClr val="70AD47"/>
                </a:solidFill>
              </a:rPr>
              <a:t>yog</a:t>
            </a:r>
            <a:r>
              <a:rPr lang="en-US" dirty="0">
                <a:solidFill>
                  <a:srgbClr val="70AD47"/>
                </a:solidFill>
              </a:rPr>
              <a:t> </a:t>
            </a:r>
            <a:r>
              <a:rPr lang="en-US" dirty="0" err="1">
                <a:solidFill>
                  <a:srgbClr val="70AD47"/>
                </a:solidFill>
              </a:rPr>
              <a:t>Mev</a:t>
            </a:r>
            <a:r>
              <a:rPr lang="en-US" dirty="0">
                <a:solidFill>
                  <a:srgbClr val="70AD47"/>
                </a:solidFill>
              </a:rPr>
              <a:t>).</a:t>
            </a:r>
            <a:endParaRPr lang="en-US" dirty="0"/>
          </a:p>
          <a:p>
            <a:pPr lvl="0" rtl="0">
              <a:spcBef>
                <a:spcPts val="0"/>
              </a:spcBef>
              <a:buNone/>
            </a:pPr>
            <a:endParaRPr dirty="0"/>
          </a:p>
        </p:txBody>
      </p:sp>
    </p:spTree>
    <p:extLst>
      <p:ext uri="{BB962C8B-B14F-4D97-AF65-F5344CB8AC3E}">
        <p14:creationId xmlns:p14="http://schemas.microsoft.com/office/powerpoint/2010/main" val="28840747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7"/>
        <p:cNvGrpSpPr/>
        <p:nvPr/>
      </p:nvGrpSpPr>
      <p:grpSpPr>
        <a:xfrm>
          <a:off x="0" y="0"/>
          <a:ext cx="0" cy="0"/>
          <a:chOff x="0" y="0"/>
          <a:chExt cx="0" cy="0"/>
        </a:xfrm>
      </p:grpSpPr>
      <p:sp>
        <p:nvSpPr>
          <p:cNvPr id="18" name="Google Shape;18;p2"/>
          <p:cNvSpPr txBox="1">
            <a:spLocks noGrp="1"/>
          </p:cNvSpPr>
          <p:nvPr>
            <p:ph type="dt" idx="10"/>
          </p:nvPr>
        </p:nvSpPr>
        <p:spPr>
          <a:xfrm rot="5400000">
            <a:off x="7840980" y="763382"/>
            <a:ext cx="1508760" cy="384048"/>
          </a:xfrm>
          <a:prstGeom prst="rect">
            <a:avLst/>
          </a:prstGeom>
          <a:noFill/>
          <a:ln>
            <a:noFill/>
          </a:ln>
        </p:spPr>
        <p:txBody>
          <a:bodyPr spcFirstLastPara="1" wrap="square" lIns="91425" tIns="45700" rIns="91425" bIns="45700" anchor="ctr" anchorCtr="0"/>
          <a:lstStyle>
            <a:lvl1pPr lvl="0" algn="r">
              <a:lnSpc>
                <a:spcPct val="100000"/>
              </a:lnSpc>
              <a:spcBef>
                <a:spcPts val="0"/>
              </a:spcBef>
              <a:spcAft>
                <a:spcPts val="0"/>
              </a:spcAft>
              <a:buClr>
                <a:schemeClr val="dk2"/>
              </a:buClr>
              <a:buSzPts val="1800"/>
              <a:buNone/>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19" name="Google Shape;19;p2"/>
          <p:cNvSpPr txBox="1">
            <a:spLocks noGrp="1"/>
          </p:cNvSpPr>
          <p:nvPr>
            <p:ph type="ftr" idx="11"/>
          </p:nvPr>
        </p:nvSpPr>
        <p:spPr>
          <a:xfrm rot="5400000">
            <a:off x="7390236" y="2757210"/>
            <a:ext cx="2400300" cy="365760"/>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Clr>
                <a:schemeClr val="dk2"/>
              </a:buClr>
              <a:buSzPts val="1800"/>
              <a:buNone/>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20" name="Google Shape;20;p2"/>
          <p:cNvSpPr txBox="1">
            <a:spLocks noGrp="1"/>
          </p:cNvSpPr>
          <p:nvPr>
            <p:ph type="sldNum" idx="12"/>
          </p:nvPr>
        </p:nvSpPr>
        <p:spPr>
          <a:xfrm>
            <a:off x="8129016" y="4300538"/>
            <a:ext cx="609600" cy="390906"/>
          </a:xfrm>
          <a:prstGeom prst="rect">
            <a:avLst/>
          </a:prstGeom>
          <a:noFill/>
          <a:ln>
            <a:noFill/>
          </a:ln>
        </p:spPr>
        <p:txBody>
          <a:bodyPr spcFirstLastPara="1" wrap="square" lIns="91425" tIns="45700" rIns="91425" bIns="45700" anchor="ctr" anchorCtr="0">
            <a:noAutofit/>
          </a:bodyPr>
          <a:lstStyle>
            <a:lvl1pPr marL="0" lvl="0" indent="0" algn="ctr">
              <a:lnSpc>
                <a:spcPct val="100000"/>
              </a:lnSpc>
              <a:spcBef>
                <a:spcPts val="0"/>
              </a:spcBef>
              <a:spcAft>
                <a:spcPts val="0"/>
              </a:spcAft>
              <a:buClr>
                <a:srgbClr val="FFFFFF"/>
              </a:buClr>
              <a:buSzPts val="1400"/>
              <a:buFont typeface="Arial"/>
              <a:buNone/>
              <a:defRPr/>
            </a:lvl1pPr>
            <a:lvl2pPr marL="0" lvl="1" indent="0" algn="ctr">
              <a:lnSpc>
                <a:spcPct val="100000"/>
              </a:lnSpc>
              <a:spcBef>
                <a:spcPts val="0"/>
              </a:spcBef>
              <a:spcAft>
                <a:spcPts val="0"/>
              </a:spcAft>
              <a:buClr>
                <a:srgbClr val="FFFFFF"/>
              </a:buClr>
              <a:buSzPts val="1400"/>
              <a:buFont typeface="Arial"/>
              <a:buNone/>
              <a:defRPr/>
            </a:lvl2pPr>
            <a:lvl3pPr marL="0" lvl="2" indent="0" algn="ctr">
              <a:lnSpc>
                <a:spcPct val="100000"/>
              </a:lnSpc>
              <a:spcBef>
                <a:spcPts val="0"/>
              </a:spcBef>
              <a:spcAft>
                <a:spcPts val="0"/>
              </a:spcAft>
              <a:buClr>
                <a:srgbClr val="FFFFFF"/>
              </a:buClr>
              <a:buSzPts val="1400"/>
              <a:buFont typeface="Arial"/>
              <a:buNone/>
              <a:defRPr/>
            </a:lvl3pPr>
            <a:lvl4pPr marL="0" lvl="3" indent="0" algn="ctr">
              <a:lnSpc>
                <a:spcPct val="100000"/>
              </a:lnSpc>
              <a:spcBef>
                <a:spcPts val="0"/>
              </a:spcBef>
              <a:spcAft>
                <a:spcPts val="0"/>
              </a:spcAft>
              <a:buClr>
                <a:srgbClr val="FFFFFF"/>
              </a:buClr>
              <a:buSzPts val="1400"/>
              <a:buFont typeface="Arial"/>
              <a:buNone/>
              <a:defRPr/>
            </a:lvl4pPr>
            <a:lvl5pPr marL="0" lvl="4" indent="0" algn="ctr">
              <a:lnSpc>
                <a:spcPct val="100000"/>
              </a:lnSpc>
              <a:spcBef>
                <a:spcPts val="0"/>
              </a:spcBef>
              <a:spcAft>
                <a:spcPts val="0"/>
              </a:spcAft>
              <a:buClr>
                <a:srgbClr val="FFFFFF"/>
              </a:buClr>
              <a:buSzPts val="1400"/>
              <a:buFont typeface="Arial"/>
              <a:buNone/>
              <a:defRPr/>
            </a:lvl5pPr>
            <a:lvl6pPr marL="0" lvl="5" indent="0" algn="ctr">
              <a:lnSpc>
                <a:spcPct val="100000"/>
              </a:lnSpc>
              <a:spcBef>
                <a:spcPts val="0"/>
              </a:spcBef>
              <a:spcAft>
                <a:spcPts val="0"/>
              </a:spcAft>
              <a:buClr>
                <a:srgbClr val="FFFFFF"/>
              </a:buClr>
              <a:buSzPts val="1400"/>
              <a:buFont typeface="Arial"/>
              <a:buNone/>
              <a:defRPr/>
            </a:lvl6pPr>
            <a:lvl7pPr marL="0" lvl="6" indent="0" algn="ctr">
              <a:lnSpc>
                <a:spcPct val="100000"/>
              </a:lnSpc>
              <a:spcBef>
                <a:spcPts val="0"/>
              </a:spcBef>
              <a:spcAft>
                <a:spcPts val="0"/>
              </a:spcAft>
              <a:buClr>
                <a:srgbClr val="FFFFFF"/>
              </a:buClr>
              <a:buSzPts val="1400"/>
              <a:buFont typeface="Arial"/>
              <a:buNone/>
              <a:defRPr/>
            </a:lvl7pPr>
            <a:lvl8pPr marL="0" lvl="7" indent="0" algn="ctr">
              <a:lnSpc>
                <a:spcPct val="100000"/>
              </a:lnSpc>
              <a:spcBef>
                <a:spcPts val="0"/>
              </a:spcBef>
              <a:spcAft>
                <a:spcPts val="0"/>
              </a:spcAft>
              <a:buClr>
                <a:srgbClr val="FFFFFF"/>
              </a:buClr>
              <a:buSzPts val="1400"/>
              <a:buFont typeface="Arial"/>
              <a:buNone/>
              <a:defRPr/>
            </a:lvl8pPr>
            <a:lvl9pPr marL="0" lvl="8" indent="0" algn="ctr">
              <a:lnSpc>
                <a:spcPct val="100000"/>
              </a:lnSpc>
              <a:spcBef>
                <a:spcPts val="0"/>
              </a:spcBef>
              <a:spcAft>
                <a:spcPts val="0"/>
              </a:spcAft>
              <a:buClr>
                <a:srgbClr val="FFFFFF"/>
              </a:buClr>
              <a:buSzPts val="1400"/>
              <a:buFont typeface="Arial"/>
              <a:buNon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29"/>
        <p:cNvGrpSpPr/>
        <p:nvPr/>
      </p:nvGrpSpPr>
      <p:grpSpPr>
        <a:xfrm>
          <a:off x="0" y="0"/>
          <a:ext cx="0" cy="0"/>
          <a:chOff x="0" y="0"/>
          <a:chExt cx="0" cy="0"/>
        </a:xfrm>
      </p:grpSpPr>
      <p:sp>
        <p:nvSpPr>
          <p:cNvPr id="130" name="Google Shape;130;p13"/>
          <p:cNvSpPr txBox="1">
            <a:spLocks noGrp="1"/>
          </p:cNvSpPr>
          <p:nvPr>
            <p:ph type="title"/>
          </p:nvPr>
        </p:nvSpPr>
        <p:spPr>
          <a:xfrm>
            <a:off x="457200" y="205979"/>
            <a:ext cx="7467600" cy="857250"/>
          </a:xfrm>
          <a:prstGeom prst="rect">
            <a:avLst/>
          </a:prstGeom>
          <a:noFill/>
          <a:ln>
            <a:noFill/>
          </a:ln>
        </p:spPr>
        <p:txBody>
          <a:bodyPr spcFirstLastPara="1" wrap="square" lIns="91425" tIns="45700" rIns="91425" bIns="45700" anchor="b" anchorCtr="0"/>
          <a:lstStyle>
            <a:lvl1pPr lvl="0" algn="l">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1" name="Google Shape;131;p13"/>
          <p:cNvSpPr txBox="1">
            <a:spLocks noGrp="1"/>
          </p:cNvSpPr>
          <p:nvPr>
            <p:ph type="body" idx="1"/>
          </p:nvPr>
        </p:nvSpPr>
        <p:spPr>
          <a:xfrm rot="5400000">
            <a:off x="2363343" y="-705993"/>
            <a:ext cx="3655314" cy="7467600"/>
          </a:xfrm>
          <a:prstGeom prst="rect">
            <a:avLst/>
          </a:prstGeom>
          <a:noFill/>
          <a:ln>
            <a:noFill/>
          </a:ln>
        </p:spPr>
        <p:txBody>
          <a:bodyPr spcFirstLastPara="1" wrap="square" lIns="91425" tIns="45700" rIns="91425" bIns="45700" anchor="t" anchorCtr="0"/>
          <a:lstStyle>
            <a:lvl1pPr marL="457200" lvl="0" indent="-308610" algn="l">
              <a:spcBef>
                <a:spcPts val="600"/>
              </a:spcBef>
              <a:spcAft>
                <a:spcPts val="0"/>
              </a:spcAft>
              <a:buSzPts val="1260"/>
              <a:buChar char="•"/>
              <a:defRPr/>
            </a:lvl1pPr>
            <a:lvl2pPr marL="914400" lvl="1" indent="-320040" algn="l">
              <a:spcBef>
                <a:spcPts val="360"/>
              </a:spcBef>
              <a:spcAft>
                <a:spcPts val="0"/>
              </a:spcAft>
              <a:buSzPts val="1440"/>
              <a:buChar char="●"/>
              <a:defRPr/>
            </a:lvl2pPr>
            <a:lvl3pPr marL="1371600" lvl="2" indent="-297180" algn="l">
              <a:spcBef>
                <a:spcPts val="360"/>
              </a:spcBef>
              <a:spcAft>
                <a:spcPts val="0"/>
              </a:spcAft>
              <a:buSzPts val="1080"/>
              <a:buChar char="•"/>
              <a:defRPr/>
            </a:lvl3pPr>
            <a:lvl4pPr marL="1828800" lvl="3" indent="-297180" algn="l">
              <a:spcBef>
                <a:spcPts val="360"/>
              </a:spcBef>
              <a:spcAft>
                <a:spcPts val="0"/>
              </a:spcAft>
              <a:buSzPts val="1080"/>
              <a:buChar char="•"/>
              <a:defRPr/>
            </a:lvl4pPr>
            <a:lvl5pPr marL="2286000" lvl="4" indent="-306323" algn="l">
              <a:spcBef>
                <a:spcPts val="360"/>
              </a:spcBef>
              <a:spcAft>
                <a:spcPts val="0"/>
              </a:spcAft>
              <a:buSzPts val="1224"/>
              <a:buChar char="●"/>
              <a:defRPr/>
            </a:lvl5pPr>
            <a:lvl6pPr marL="2743200" lvl="5" indent="-342900" algn="l">
              <a:spcBef>
                <a:spcPts val="360"/>
              </a:spcBef>
              <a:spcAft>
                <a:spcPts val="0"/>
              </a:spcAft>
              <a:buSzPts val="1800"/>
              <a:buChar char="•"/>
              <a:defRPr/>
            </a:lvl6pPr>
            <a:lvl7pPr marL="3200400" lvl="6" indent="-297179" algn="l">
              <a:spcBef>
                <a:spcPts val="360"/>
              </a:spcBef>
              <a:spcAft>
                <a:spcPts val="0"/>
              </a:spcAft>
              <a:buSzPts val="108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
        <p:nvSpPr>
          <p:cNvPr id="132" name="Google Shape;132;p13"/>
          <p:cNvSpPr txBox="1">
            <a:spLocks noGrp="1"/>
          </p:cNvSpPr>
          <p:nvPr>
            <p:ph type="dt" idx="10"/>
          </p:nvPr>
        </p:nvSpPr>
        <p:spPr>
          <a:xfrm rot="5400000">
            <a:off x="7840980" y="763382"/>
            <a:ext cx="1508760" cy="384048"/>
          </a:xfrm>
          <a:prstGeom prst="rect">
            <a:avLst/>
          </a:prstGeom>
          <a:noFill/>
          <a:ln>
            <a:noFill/>
          </a:ln>
        </p:spPr>
        <p:txBody>
          <a:bodyPr spcFirstLastPara="1" wrap="square" lIns="91425" tIns="45700" rIns="91425" bIns="45700" anchor="ctr" anchorCtr="0"/>
          <a:lstStyle>
            <a:lvl1pPr lvl="0" algn="r">
              <a:lnSpc>
                <a:spcPct val="100000"/>
              </a:lnSpc>
              <a:spcBef>
                <a:spcPts val="0"/>
              </a:spcBef>
              <a:spcAft>
                <a:spcPts val="0"/>
              </a:spcAft>
              <a:buClr>
                <a:schemeClr val="dk2"/>
              </a:buClr>
              <a:buSzPts val="1800"/>
              <a:buNone/>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133" name="Google Shape;133;p13"/>
          <p:cNvSpPr txBox="1">
            <a:spLocks noGrp="1"/>
          </p:cNvSpPr>
          <p:nvPr>
            <p:ph type="ftr" idx="11"/>
          </p:nvPr>
        </p:nvSpPr>
        <p:spPr>
          <a:xfrm rot="5400000">
            <a:off x="7390236" y="2757210"/>
            <a:ext cx="2400300" cy="365760"/>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Clr>
                <a:schemeClr val="dk2"/>
              </a:buClr>
              <a:buSzPts val="1800"/>
              <a:buNone/>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134" name="Google Shape;134;p13"/>
          <p:cNvSpPr txBox="1">
            <a:spLocks noGrp="1"/>
          </p:cNvSpPr>
          <p:nvPr>
            <p:ph type="sldNum" idx="12"/>
          </p:nvPr>
        </p:nvSpPr>
        <p:spPr>
          <a:xfrm>
            <a:off x="8129016" y="4300538"/>
            <a:ext cx="609600" cy="390906"/>
          </a:xfrm>
          <a:prstGeom prst="rect">
            <a:avLst/>
          </a:prstGeom>
          <a:noFill/>
          <a:ln>
            <a:noFill/>
          </a:ln>
        </p:spPr>
        <p:txBody>
          <a:bodyPr spcFirstLastPara="1" wrap="square" lIns="91425" tIns="45700" rIns="91425" bIns="45700" anchor="ctr" anchorCtr="0">
            <a:noAutofit/>
          </a:bodyPr>
          <a:lstStyle>
            <a:lvl1pPr marL="0" lvl="0" indent="0" algn="ctr">
              <a:lnSpc>
                <a:spcPct val="100000"/>
              </a:lnSpc>
              <a:spcBef>
                <a:spcPts val="0"/>
              </a:spcBef>
              <a:spcAft>
                <a:spcPts val="0"/>
              </a:spcAft>
              <a:buClr>
                <a:srgbClr val="FFFFFF"/>
              </a:buClr>
              <a:buSzPts val="1400"/>
              <a:buFont typeface="Arial"/>
              <a:buNone/>
              <a:defRPr/>
            </a:lvl1pPr>
            <a:lvl2pPr marL="0" lvl="1" indent="0" algn="ctr">
              <a:lnSpc>
                <a:spcPct val="100000"/>
              </a:lnSpc>
              <a:spcBef>
                <a:spcPts val="0"/>
              </a:spcBef>
              <a:spcAft>
                <a:spcPts val="0"/>
              </a:spcAft>
              <a:buClr>
                <a:srgbClr val="FFFFFF"/>
              </a:buClr>
              <a:buSzPts val="1400"/>
              <a:buFont typeface="Arial"/>
              <a:buNone/>
              <a:defRPr/>
            </a:lvl2pPr>
            <a:lvl3pPr marL="0" lvl="2" indent="0" algn="ctr">
              <a:lnSpc>
                <a:spcPct val="100000"/>
              </a:lnSpc>
              <a:spcBef>
                <a:spcPts val="0"/>
              </a:spcBef>
              <a:spcAft>
                <a:spcPts val="0"/>
              </a:spcAft>
              <a:buClr>
                <a:srgbClr val="FFFFFF"/>
              </a:buClr>
              <a:buSzPts val="1400"/>
              <a:buFont typeface="Arial"/>
              <a:buNone/>
              <a:defRPr/>
            </a:lvl3pPr>
            <a:lvl4pPr marL="0" lvl="3" indent="0" algn="ctr">
              <a:lnSpc>
                <a:spcPct val="100000"/>
              </a:lnSpc>
              <a:spcBef>
                <a:spcPts val="0"/>
              </a:spcBef>
              <a:spcAft>
                <a:spcPts val="0"/>
              </a:spcAft>
              <a:buClr>
                <a:srgbClr val="FFFFFF"/>
              </a:buClr>
              <a:buSzPts val="1400"/>
              <a:buFont typeface="Arial"/>
              <a:buNone/>
              <a:defRPr/>
            </a:lvl4pPr>
            <a:lvl5pPr marL="0" lvl="4" indent="0" algn="ctr">
              <a:lnSpc>
                <a:spcPct val="100000"/>
              </a:lnSpc>
              <a:spcBef>
                <a:spcPts val="0"/>
              </a:spcBef>
              <a:spcAft>
                <a:spcPts val="0"/>
              </a:spcAft>
              <a:buClr>
                <a:srgbClr val="FFFFFF"/>
              </a:buClr>
              <a:buSzPts val="1400"/>
              <a:buFont typeface="Arial"/>
              <a:buNone/>
              <a:defRPr/>
            </a:lvl5pPr>
            <a:lvl6pPr marL="0" lvl="5" indent="0" algn="ctr">
              <a:lnSpc>
                <a:spcPct val="100000"/>
              </a:lnSpc>
              <a:spcBef>
                <a:spcPts val="0"/>
              </a:spcBef>
              <a:spcAft>
                <a:spcPts val="0"/>
              </a:spcAft>
              <a:buClr>
                <a:srgbClr val="FFFFFF"/>
              </a:buClr>
              <a:buSzPts val="1400"/>
              <a:buFont typeface="Arial"/>
              <a:buNone/>
              <a:defRPr/>
            </a:lvl6pPr>
            <a:lvl7pPr marL="0" lvl="6" indent="0" algn="ctr">
              <a:lnSpc>
                <a:spcPct val="100000"/>
              </a:lnSpc>
              <a:spcBef>
                <a:spcPts val="0"/>
              </a:spcBef>
              <a:spcAft>
                <a:spcPts val="0"/>
              </a:spcAft>
              <a:buClr>
                <a:srgbClr val="FFFFFF"/>
              </a:buClr>
              <a:buSzPts val="1400"/>
              <a:buFont typeface="Arial"/>
              <a:buNone/>
              <a:defRPr/>
            </a:lvl7pPr>
            <a:lvl8pPr marL="0" lvl="7" indent="0" algn="ctr">
              <a:lnSpc>
                <a:spcPct val="100000"/>
              </a:lnSpc>
              <a:spcBef>
                <a:spcPts val="0"/>
              </a:spcBef>
              <a:spcAft>
                <a:spcPts val="0"/>
              </a:spcAft>
              <a:buClr>
                <a:srgbClr val="FFFFFF"/>
              </a:buClr>
              <a:buSzPts val="1400"/>
              <a:buFont typeface="Arial"/>
              <a:buNone/>
              <a:defRPr/>
            </a:lvl8pPr>
            <a:lvl9pPr marL="0" lvl="8" indent="0" algn="ctr">
              <a:lnSpc>
                <a:spcPct val="100000"/>
              </a:lnSpc>
              <a:spcBef>
                <a:spcPts val="0"/>
              </a:spcBef>
              <a:spcAft>
                <a:spcPts val="0"/>
              </a:spcAft>
              <a:buClr>
                <a:srgbClr val="FFFFFF"/>
              </a:buClr>
              <a:buSzPts val="1400"/>
              <a:buFont typeface="Arial"/>
              <a:buNon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35"/>
        <p:cNvGrpSpPr/>
        <p:nvPr/>
      </p:nvGrpSpPr>
      <p:grpSpPr>
        <a:xfrm>
          <a:off x="0" y="0"/>
          <a:ext cx="0" cy="0"/>
          <a:chOff x="0" y="0"/>
          <a:chExt cx="0" cy="0"/>
        </a:xfrm>
      </p:grpSpPr>
      <p:sp>
        <p:nvSpPr>
          <p:cNvPr id="136" name="Google Shape;136;p14"/>
          <p:cNvSpPr txBox="1">
            <a:spLocks noGrp="1"/>
          </p:cNvSpPr>
          <p:nvPr>
            <p:ph type="title"/>
          </p:nvPr>
        </p:nvSpPr>
        <p:spPr>
          <a:xfrm rot="5400000">
            <a:off x="5273278" y="1562102"/>
            <a:ext cx="4388644" cy="1676400"/>
          </a:xfrm>
          <a:prstGeom prst="rect">
            <a:avLst/>
          </a:prstGeom>
          <a:noFill/>
          <a:ln>
            <a:noFill/>
          </a:ln>
        </p:spPr>
        <p:txBody>
          <a:bodyPr spcFirstLastPara="1" wrap="square" lIns="91425" tIns="45700" rIns="91425" bIns="45700" anchor="b" anchorCtr="0"/>
          <a:lstStyle>
            <a:lvl1pPr lvl="0" algn="l">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7" name="Google Shape;137;p14"/>
          <p:cNvSpPr txBox="1">
            <a:spLocks noGrp="1"/>
          </p:cNvSpPr>
          <p:nvPr>
            <p:ph type="body" idx="1"/>
          </p:nvPr>
        </p:nvSpPr>
        <p:spPr>
          <a:xfrm rot="5400000">
            <a:off x="1272778" y="-609599"/>
            <a:ext cx="4388644" cy="6019800"/>
          </a:xfrm>
          <a:prstGeom prst="rect">
            <a:avLst/>
          </a:prstGeom>
          <a:noFill/>
          <a:ln>
            <a:noFill/>
          </a:ln>
        </p:spPr>
        <p:txBody>
          <a:bodyPr spcFirstLastPara="1" wrap="square" lIns="91425" tIns="45700" rIns="91425" bIns="45700" anchor="t" anchorCtr="0"/>
          <a:lstStyle>
            <a:lvl1pPr marL="457200" lvl="0" indent="-308610" algn="l">
              <a:spcBef>
                <a:spcPts val="600"/>
              </a:spcBef>
              <a:spcAft>
                <a:spcPts val="0"/>
              </a:spcAft>
              <a:buSzPts val="1260"/>
              <a:buChar char="•"/>
              <a:defRPr/>
            </a:lvl1pPr>
            <a:lvl2pPr marL="914400" lvl="1" indent="-320040" algn="l">
              <a:spcBef>
                <a:spcPts val="360"/>
              </a:spcBef>
              <a:spcAft>
                <a:spcPts val="0"/>
              </a:spcAft>
              <a:buSzPts val="1440"/>
              <a:buChar char="●"/>
              <a:defRPr/>
            </a:lvl2pPr>
            <a:lvl3pPr marL="1371600" lvl="2" indent="-297180" algn="l">
              <a:spcBef>
                <a:spcPts val="360"/>
              </a:spcBef>
              <a:spcAft>
                <a:spcPts val="0"/>
              </a:spcAft>
              <a:buSzPts val="1080"/>
              <a:buChar char="•"/>
              <a:defRPr/>
            </a:lvl3pPr>
            <a:lvl4pPr marL="1828800" lvl="3" indent="-297180" algn="l">
              <a:spcBef>
                <a:spcPts val="360"/>
              </a:spcBef>
              <a:spcAft>
                <a:spcPts val="0"/>
              </a:spcAft>
              <a:buSzPts val="1080"/>
              <a:buChar char="•"/>
              <a:defRPr/>
            </a:lvl4pPr>
            <a:lvl5pPr marL="2286000" lvl="4" indent="-306323" algn="l">
              <a:spcBef>
                <a:spcPts val="360"/>
              </a:spcBef>
              <a:spcAft>
                <a:spcPts val="0"/>
              </a:spcAft>
              <a:buSzPts val="1224"/>
              <a:buChar char="●"/>
              <a:defRPr/>
            </a:lvl5pPr>
            <a:lvl6pPr marL="2743200" lvl="5" indent="-342900" algn="l">
              <a:spcBef>
                <a:spcPts val="360"/>
              </a:spcBef>
              <a:spcAft>
                <a:spcPts val="0"/>
              </a:spcAft>
              <a:buSzPts val="1800"/>
              <a:buChar char="•"/>
              <a:defRPr/>
            </a:lvl6pPr>
            <a:lvl7pPr marL="3200400" lvl="6" indent="-297179" algn="l">
              <a:spcBef>
                <a:spcPts val="360"/>
              </a:spcBef>
              <a:spcAft>
                <a:spcPts val="0"/>
              </a:spcAft>
              <a:buSzPts val="108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
        <p:nvSpPr>
          <p:cNvPr id="138" name="Google Shape;138;p14"/>
          <p:cNvSpPr txBox="1">
            <a:spLocks noGrp="1"/>
          </p:cNvSpPr>
          <p:nvPr>
            <p:ph type="dt" idx="10"/>
          </p:nvPr>
        </p:nvSpPr>
        <p:spPr>
          <a:xfrm rot="5400000">
            <a:off x="7840980" y="763382"/>
            <a:ext cx="1508760" cy="384048"/>
          </a:xfrm>
          <a:prstGeom prst="rect">
            <a:avLst/>
          </a:prstGeom>
          <a:noFill/>
          <a:ln>
            <a:noFill/>
          </a:ln>
        </p:spPr>
        <p:txBody>
          <a:bodyPr spcFirstLastPara="1" wrap="square" lIns="91425" tIns="45700" rIns="91425" bIns="45700" anchor="ctr" anchorCtr="0"/>
          <a:lstStyle>
            <a:lvl1pPr lvl="0" algn="r">
              <a:lnSpc>
                <a:spcPct val="100000"/>
              </a:lnSpc>
              <a:spcBef>
                <a:spcPts val="0"/>
              </a:spcBef>
              <a:spcAft>
                <a:spcPts val="0"/>
              </a:spcAft>
              <a:buClr>
                <a:schemeClr val="dk2"/>
              </a:buClr>
              <a:buSzPts val="1800"/>
              <a:buNone/>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139" name="Google Shape;139;p14"/>
          <p:cNvSpPr txBox="1">
            <a:spLocks noGrp="1"/>
          </p:cNvSpPr>
          <p:nvPr>
            <p:ph type="ftr" idx="11"/>
          </p:nvPr>
        </p:nvSpPr>
        <p:spPr>
          <a:xfrm rot="5400000">
            <a:off x="7390236" y="2757210"/>
            <a:ext cx="2400300" cy="365760"/>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Clr>
                <a:schemeClr val="dk2"/>
              </a:buClr>
              <a:buSzPts val="1800"/>
              <a:buNone/>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140" name="Google Shape;140;p14"/>
          <p:cNvSpPr txBox="1">
            <a:spLocks noGrp="1"/>
          </p:cNvSpPr>
          <p:nvPr>
            <p:ph type="sldNum" idx="12"/>
          </p:nvPr>
        </p:nvSpPr>
        <p:spPr>
          <a:xfrm>
            <a:off x="8129016" y="4300538"/>
            <a:ext cx="609600" cy="390906"/>
          </a:xfrm>
          <a:prstGeom prst="rect">
            <a:avLst/>
          </a:prstGeom>
          <a:noFill/>
          <a:ln>
            <a:noFill/>
          </a:ln>
        </p:spPr>
        <p:txBody>
          <a:bodyPr spcFirstLastPara="1" wrap="square" lIns="91425" tIns="45700" rIns="91425" bIns="45700" anchor="ctr" anchorCtr="0">
            <a:noAutofit/>
          </a:bodyPr>
          <a:lstStyle>
            <a:lvl1pPr marL="0" lvl="0" indent="0" algn="ctr">
              <a:lnSpc>
                <a:spcPct val="100000"/>
              </a:lnSpc>
              <a:spcBef>
                <a:spcPts val="0"/>
              </a:spcBef>
              <a:spcAft>
                <a:spcPts val="0"/>
              </a:spcAft>
              <a:buClr>
                <a:srgbClr val="FFFFFF"/>
              </a:buClr>
              <a:buSzPts val="1400"/>
              <a:buFont typeface="Arial"/>
              <a:buNone/>
              <a:defRPr/>
            </a:lvl1pPr>
            <a:lvl2pPr marL="0" lvl="1" indent="0" algn="ctr">
              <a:lnSpc>
                <a:spcPct val="100000"/>
              </a:lnSpc>
              <a:spcBef>
                <a:spcPts val="0"/>
              </a:spcBef>
              <a:spcAft>
                <a:spcPts val="0"/>
              </a:spcAft>
              <a:buClr>
                <a:srgbClr val="FFFFFF"/>
              </a:buClr>
              <a:buSzPts val="1400"/>
              <a:buFont typeface="Arial"/>
              <a:buNone/>
              <a:defRPr/>
            </a:lvl2pPr>
            <a:lvl3pPr marL="0" lvl="2" indent="0" algn="ctr">
              <a:lnSpc>
                <a:spcPct val="100000"/>
              </a:lnSpc>
              <a:spcBef>
                <a:spcPts val="0"/>
              </a:spcBef>
              <a:spcAft>
                <a:spcPts val="0"/>
              </a:spcAft>
              <a:buClr>
                <a:srgbClr val="FFFFFF"/>
              </a:buClr>
              <a:buSzPts val="1400"/>
              <a:buFont typeface="Arial"/>
              <a:buNone/>
              <a:defRPr/>
            </a:lvl3pPr>
            <a:lvl4pPr marL="0" lvl="3" indent="0" algn="ctr">
              <a:lnSpc>
                <a:spcPct val="100000"/>
              </a:lnSpc>
              <a:spcBef>
                <a:spcPts val="0"/>
              </a:spcBef>
              <a:spcAft>
                <a:spcPts val="0"/>
              </a:spcAft>
              <a:buClr>
                <a:srgbClr val="FFFFFF"/>
              </a:buClr>
              <a:buSzPts val="1400"/>
              <a:buFont typeface="Arial"/>
              <a:buNone/>
              <a:defRPr/>
            </a:lvl4pPr>
            <a:lvl5pPr marL="0" lvl="4" indent="0" algn="ctr">
              <a:lnSpc>
                <a:spcPct val="100000"/>
              </a:lnSpc>
              <a:spcBef>
                <a:spcPts val="0"/>
              </a:spcBef>
              <a:spcAft>
                <a:spcPts val="0"/>
              </a:spcAft>
              <a:buClr>
                <a:srgbClr val="FFFFFF"/>
              </a:buClr>
              <a:buSzPts val="1400"/>
              <a:buFont typeface="Arial"/>
              <a:buNone/>
              <a:defRPr/>
            </a:lvl5pPr>
            <a:lvl6pPr marL="0" lvl="5" indent="0" algn="ctr">
              <a:lnSpc>
                <a:spcPct val="100000"/>
              </a:lnSpc>
              <a:spcBef>
                <a:spcPts val="0"/>
              </a:spcBef>
              <a:spcAft>
                <a:spcPts val="0"/>
              </a:spcAft>
              <a:buClr>
                <a:srgbClr val="FFFFFF"/>
              </a:buClr>
              <a:buSzPts val="1400"/>
              <a:buFont typeface="Arial"/>
              <a:buNone/>
              <a:defRPr/>
            </a:lvl6pPr>
            <a:lvl7pPr marL="0" lvl="6" indent="0" algn="ctr">
              <a:lnSpc>
                <a:spcPct val="100000"/>
              </a:lnSpc>
              <a:spcBef>
                <a:spcPts val="0"/>
              </a:spcBef>
              <a:spcAft>
                <a:spcPts val="0"/>
              </a:spcAft>
              <a:buClr>
                <a:srgbClr val="FFFFFF"/>
              </a:buClr>
              <a:buSzPts val="1400"/>
              <a:buFont typeface="Arial"/>
              <a:buNone/>
              <a:defRPr/>
            </a:lvl7pPr>
            <a:lvl8pPr marL="0" lvl="7" indent="0" algn="ctr">
              <a:lnSpc>
                <a:spcPct val="100000"/>
              </a:lnSpc>
              <a:spcBef>
                <a:spcPts val="0"/>
              </a:spcBef>
              <a:spcAft>
                <a:spcPts val="0"/>
              </a:spcAft>
              <a:buClr>
                <a:srgbClr val="FFFFFF"/>
              </a:buClr>
              <a:buSzPts val="1400"/>
              <a:buFont typeface="Arial"/>
              <a:buNone/>
              <a:defRPr/>
            </a:lvl8pPr>
            <a:lvl9pPr marL="0" lvl="8" indent="0" algn="ctr">
              <a:lnSpc>
                <a:spcPct val="100000"/>
              </a:lnSpc>
              <a:spcBef>
                <a:spcPts val="0"/>
              </a:spcBef>
              <a:spcAft>
                <a:spcPts val="0"/>
              </a:spcAft>
              <a:buClr>
                <a:srgbClr val="FFFFFF"/>
              </a:buClr>
              <a:buSzPts val="1400"/>
              <a:buFont typeface="Arial"/>
              <a:buNon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141"/>
        <p:cNvGrpSpPr/>
        <p:nvPr/>
      </p:nvGrpSpPr>
      <p:grpSpPr>
        <a:xfrm>
          <a:off x="0" y="0"/>
          <a:ext cx="0" cy="0"/>
          <a:chOff x="0" y="0"/>
          <a:chExt cx="0" cy="0"/>
        </a:xfrm>
      </p:grpSpPr>
      <p:sp>
        <p:nvSpPr>
          <p:cNvPr id="142" name="Google Shape;142;p15"/>
          <p:cNvSpPr txBox="1">
            <a:spLocks noGrp="1"/>
          </p:cNvSpPr>
          <p:nvPr>
            <p:ph type="title"/>
          </p:nvPr>
        </p:nvSpPr>
        <p:spPr>
          <a:xfrm>
            <a:off x="457200" y="205979"/>
            <a:ext cx="7467600" cy="857250"/>
          </a:xfrm>
          <a:prstGeom prst="rect">
            <a:avLst/>
          </a:prstGeom>
          <a:noFill/>
          <a:ln>
            <a:noFill/>
          </a:ln>
        </p:spPr>
        <p:txBody>
          <a:bodyPr spcFirstLastPara="1" wrap="square" lIns="91425" tIns="45700" rIns="91425" bIns="45700" anchor="b" anchorCtr="0"/>
          <a:lstStyle>
            <a:lvl1pPr lvl="0" algn="l">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3" name="Google Shape;143;p15"/>
          <p:cNvSpPr txBox="1">
            <a:spLocks noGrp="1"/>
          </p:cNvSpPr>
          <p:nvPr>
            <p:ph type="dt" idx="10"/>
          </p:nvPr>
        </p:nvSpPr>
        <p:spPr>
          <a:xfrm rot="5400000">
            <a:off x="7840980" y="763382"/>
            <a:ext cx="1508760" cy="384048"/>
          </a:xfrm>
          <a:prstGeom prst="rect">
            <a:avLst/>
          </a:prstGeom>
          <a:noFill/>
          <a:ln>
            <a:noFill/>
          </a:ln>
        </p:spPr>
        <p:txBody>
          <a:bodyPr spcFirstLastPara="1" wrap="square" lIns="91425" tIns="45700" rIns="91425" bIns="45700" anchor="ctr" anchorCtr="0"/>
          <a:lstStyle>
            <a:lvl1pPr lvl="0" algn="r">
              <a:lnSpc>
                <a:spcPct val="100000"/>
              </a:lnSpc>
              <a:spcBef>
                <a:spcPts val="0"/>
              </a:spcBef>
              <a:spcAft>
                <a:spcPts val="0"/>
              </a:spcAft>
              <a:buClr>
                <a:schemeClr val="dk2"/>
              </a:buClr>
              <a:buSzPts val="1800"/>
              <a:buNone/>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144" name="Google Shape;144;p15"/>
          <p:cNvSpPr txBox="1">
            <a:spLocks noGrp="1"/>
          </p:cNvSpPr>
          <p:nvPr>
            <p:ph type="ftr" idx="11"/>
          </p:nvPr>
        </p:nvSpPr>
        <p:spPr>
          <a:xfrm rot="5400000">
            <a:off x="7390236" y="2757210"/>
            <a:ext cx="2400300" cy="365760"/>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Clr>
                <a:schemeClr val="dk2"/>
              </a:buClr>
              <a:buSzPts val="1800"/>
              <a:buNone/>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145" name="Google Shape;145;p15"/>
          <p:cNvSpPr txBox="1">
            <a:spLocks noGrp="1"/>
          </p:cNvSpPr>
          <p:nvPr>
            <p:ph type="sldNum" idx="12"/>
          </p:nvPr>
        </p:nvSpPr>
        <p:spPr>
          <a:xfrm>
            <a:off x="8129016" y="4300538"/>
            <a:ext cx="609600" cy="390906"/>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Clr>
                <a:schemeClr val="dk2"/>
              </a:buClr>
              <a:buSzPts val="1000"/>
              <a:buFont typeface="Arial"/>
              <a:buNone/>
              <a:defRPr sz="1000">
                <a:solidFill>
                  <a:schemeClr val="dk2"/>
                </a:solidFill>
              </a:defRPr>
            </a:lvl1pPr>
            <a:lvl2pPr marL="0" lvl="1" indent="0" algn="r">
              <a:lnSpc>
                <a:spcPct val="100000"/>
              </a:lnSpc>
              <a:spcBef>
                <a:spcPts val="0"/>
              </a:spcBef>
              <a:spcAft>
                <a:spcPts val="0"/>
              </a:spcAft>
              <a:buClr>
                <a:schemeClr val="dk2"/>
              </a:buClr>
              <a:buSzPts val="1000"/>
              <a:buFont typeface="Arial"/>
              <a:buNone/>
              <a:defRPr sz="1000">
                <a:solidFill>
                  <a:schemeClr val="dk2"/>
                </a:solidFill>
              </a:defRPr>
            </a:lvl2pPr>
            <a:lvl3pPr marL="0" lvl="2" indent="0" algn="r">
              <a:lnSpc>
                <a:spcPct val="100000"/>
              </a:lnSpc>
              <a:spcBef>
                <a:spcPts val="0"/>
              </a:spcBef>
              <a:spcAft>
                <a:spcPts val="0"/>
              </a:spcAft>
              <a:buClr>
                <a:schemeClr val="dk2"/>
              </a:buClr>
              <a:buSzPts val="1000"/>
              <a:buFont typeface="Arial"/>
              <a:buNone/>
              <a:defRPr sz="1000">
                <a:solidFill>
                  <a:schemeClr val="dk2"/>
                </a:solidFill>
              </a:defRPr>
            </a:lvl3pPr>
            <a:lvl4pPr marL="0" lvl="3" indent="0" algn="r">
              <a:lnSpc>
                <a:spcPct val="100000"/>
              </a:lnSpc>
              <a:spcBef>
                <a:spcPts val="0"/>
              </a:spcBef>
              <a:spcAft>
                <a:spcPts val="0"/>
              </a:spcAft>
              <a:buClr>
                <a:schemeClr val="dk2"/>
              </a:buClr>
              <a:buSzPts val="1000"/>
              <a:buFont typeface="Arial"/>
              <a:buNone/>
              <a:defRPr sz="1000">
                <a:solidFill>
                  <a:schemeClr val="dk2"/>
                </a:solidFill>
              </a:defRPr>
            </a:lvl4pPr>
            <a:lvl5pPr marL="0" lvl="4" indent="0" algn="r">
              <a:lnSpc>
                <a:spcPct val="100000"/>
              </a:lnSpc>
              <a:spcBef>
                <a:spcPts val="0"/>
              </a:spcBef>
              <a:spcAft>
                <a:spcPts val="0"/>
              </a:spcAft>
              <a:buClr>
                <a:schemeClr val="dk2"/>
              </a:buClr>
              <a:buSzPts val="1000"/>
              <a:buFont typeface="Arial"/>
              <a:buNone/>
              <a:defRPr sz="1000">
                <a:solidFill>
                  <a:schemeClr val="dk2"/>
                </a:solidFill>
              </a:defRPr>
            </a:lvl5pPr>
            <a:lvl6pPr marL="0" lvl="5" indent="0" algn="r">
              <a:lnSpc>
                <a:spcPct val="100000"/>
              </a:lnSpc>
              <a:spcBef>
                <a:spcPts val="0"/>
              </a:spcBef>
              <a:spcAft>
                <a:spcPts val="0"/>
              </a:spcAft>
              <a:buClr>
                <a:schemeClr val="dk2"/>
              </a:buClr>
              <a:buSzPts val="1000"/>
              <a:buFont typeface="Arial"/>
              <a:buNone/>
              <a:defRPr sz="1000">
                <a:solidFill>
                  <a:schemeClr val="dk2"/>
                </a:solidFill>
              </a:defRPr>
            </a:lvl6pPr>
            <a:lvl7pPr marL="0" lvl="6" indent="0" algn="r">
              <a:lnSpc>
                <a:spcPct val="100000"/>
              </a:lnSpc>
              <a:spcBef>
                <a:spcPts val="0"/>
              </a:spcBef>
              <a:spcAft>
                <a:spcPts val="0"/>
              </a:spcAft>
              <a:buClr>
                <a:schemeClr val="dk2"/>
              </a:buClr>
              <a:buSzPts val="1000"/>
              <a:buFont typeface="Arial"/>
              <a:buNone/>
              <a:defRPr sz="1000">
                <a:solidFill>
                  <a:schemeClr val="dk2"/>
                </a:solidFill>
              </a:defRPr>
            </a:lvl7pPr>
            <a:lvl8pPr marL="0" lvl="7" indent="0" algn="r">
              <a:lnSpc>
                <a:spcPct val="100000"/>
              </a:lnSpc>
              <a:spcBef>
                <a:spcPts val="0"/>
              </a:spcBef>
              <a:spcAft>
                <a:spcPts val="0"/>
              </a:spcAft>
              <a:buClr>
                <a:schemeClr val="dk2"/>
              </a:buClr>
              <a:buSzPts val="1000"/>
              <a:buFont typeface="Arial"/>
              <a:buNone/>
              <a:defRPr sz="1000">
                <a:solidFill>
                  <a:schemeClr val="dk2"/>
                </a:solidFill>
              </a:defRPr>
            </a:lvl8pPr>
            <a:lvl9pPr marL="0" lvl="8" indent="0" algn="r">
              <a:lnSpc>
                <a:spcPct val="100000"/>
              </a:lnSpc>
              <a:spcBef>
                <a:spcPts val="0"/>
              </a:spcBef>
              <a:spcAft>
                <a:spcPts val="0"/>
              </a:spcAft>
              <a:buClr>
                <a:schemeClr val="dk2"/>
              </a:buClr>
              <a:buSzPts val="1000"/>
              <a:buFont typeface="Arial"/>
              <a:buNone/>
              <a:defRPr sz="1000">
                <a:solidFill>
                  <a:schemeClr val="dk2"/>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Big number">
    <p:spTree>
      <p:nvGrpSpPr>
        <p:cNvPr id="1" name="Shape 48"/>
        <p:cNvGrpSpPr/>
        <p:nvPr/>
      </p:nvGrpSpPr>
      <p:grpSpPr>
        <a:xfrm>
          <a:off x="0" y="0"/>
          <a:ext cx="0" cy="0"/>
          <a:chOff x="0" y="0"/>
          <a:chExt cx="0" cy="0"/>
        </a:xfrm>
      </p:grpSpPr>
      <p:sp>
        <p:nvSpPr>
          <p:cNvPr id="50" name="Shape 50"/>
          <p:cNvSpPr txBox="1">
            <a:spLocks noGrp="1"/>
          </p:cNvSpPr>
          <p:nvPr>
            <p:ph type="title"/>
          </p:nvPr>
        </p:nvSpPr>
        <p:spPr>
          <a:xfrm>
            <a:off x="311700" y="1233100"/>
            <a:ext cx="8520600" cy="1610100"/>
          </a:xfrm>
          <a:prstGeom prst="rect">
            <a:avLst/>
          </a:prstGeom>
        </p:spPr>
        <p:txBody>
          <a:bodyPr wrap="square" lIns="91425" tIns="91425" rIns="91425" bIns="91425" anchor="b" anchorCtr="0"/>
          <a:lstStyle>
            <a:lvl1pPr lvl="0" algn="ctr">
              <a:spcBef>
                <a:spcPts val="0"/>
              </a:spcBef>
              <a:buSzPct val="100000"/>
              <a:buFont typeface="Lato"/>
              <a:defRPr sz="10000">
                <a:latin typeface="Calibri" panose="020F0502020204030204" pitchFamily="34" charset="0"/>
                <a:ea typeface="Calibri" panose="020F0502020204030204" pitchFamily="34" charset="0"/>
                <a:cs typeface="Calibri" panose="020F0502020204030204" pitchFamily="34" charset="0"/>
                <a:sym typeface="Lato"/>
              </a:defRPr>
            </a:lvl1pPr>
            <a:lvl2pPr lvl="1" algn="ctr">
              <a:spcBef>
                <a:spcPts val="0"/>
              </a:spcBef>
              <a:buSzPct val="100000"/>
              <a:buFont typeface="Lato"/>
              <a:defRPr sz="10000">
                <a:latin typeface="Lato"/>
                <a:ea typeface="Lato"/>
                <a:cs typeface="Lato"/>
                <a:sym typeface="Lato"/>
              </a:defRPr>
            </a:lvl2pPr>
            <a:lvl3pPr lvl="2" algn="ctr">
              <a:spcBef>
                <a:spcPts val="0"/>
              </a:spcBef>
              <a:buSzPct val="100000"/>
              <a:buFont typeface="Lato"/>
              <a:defRPr sz="10000">
                <a:latin typeface="Lato"/>
                <a:ea typeface="Lato"/>
                <a:cs typeface="Lato"/>
                <a:sym typeface="Lato"/>
              </a:defRPr>
            </a:lvl3pPr>
            <a:lvl4pPr lvl="3" algn="ctr">
              <a:spcBef>
                <a:spcPts val="0"/>
              </a:spcBef>
              <a:buSzPct val="100000"/>
              <a:buFont typeface="Lato"/>
              <a:defRPr sz="10000">
                <a:latin typeface="Lato"/>
                <a:ea typeface="Lato"/>
                <a:cs typeface="Lato"/>
                <a:sym typeface="Lato"/>
              </a:defRPr>
            </a:lvl4pPr>
            <a:lvl5pPr lvl="4" algn="ctr">
              <a:spcBef>
                <a:spcPts val="0"/>
              </a:spcBef>
              <a:buSzPct val="100000"/>
              <a:buFont typeface="Lato"/>
              <a:defRPr sz="10000">
                <a:latin typeface="Lato"/>
                <a:ea typeface="Lato"/>
                <a:cs typeface="Lato"/>
                <a:sym typeface="Lato"/>
              </a:defRPr>
            </a:lvl5pPr>
            <a:lvl6pPr lvl="5" algn="ctr">
              <a:spcBef>
                <a:spcPts val="0"/>
              </a:spcBef>
              <a:buSzPct val="100000"/>
              <a:buFont typeface="Lato"/>
              <a:defRPr sz="10000">
                <a:latin typeface="Lato"/>
                <a:ea typeface="Lato"/>
                <a:cs typeface="Lato"/>
                <a:sym typeface="Lato"/>
              </a:defRPr>
            </a:lvl6pPr>
            <a:lvl7pPr lvl="6" algn="ctr">
              <a:spcBef>
                <a:spcPts val="0"/>
              </a:spcBef>
              <a:buSzPct val="100000"/>
              <a:buFont typeface="Lato"/>
              <a:defRPr sz="10000">
                <a:latin typeface="Lato"/>
                <a:ea typeface="Lato"/>
                <a:cs typeface="Lato"/>
                <a:sym typeface="Lato"/>
              </a:defRPr>
            </a:lvl7pPr>
            <a:lvl8pPr lvl="7" algn="ctr">
              <a:spcBef>
                <a:spcPts val="0"/>
              </a:spcBef>
              <a:buSzPct val="100000"/>
              <a:buFont typeface="Lato"/>
              <a:defRPr sz="10000">
                <a:latin typeface="Lato"/>
                <a:ea typeface="Lato"/>
                <a:cs typeface="Lato"/>
                <a:sym typeface="Lato"/>
              </a:defRPr>
            </a:lvl8pPr>
            <a:lvl9pPr lvl="8" algn="ctr">
              <a:spcBef>
                <a:spcPts val="0"/>
              </a:spcBef>
              <a:buSzPct val="100000"/>
              <a:buFont typeface="Lato"/>
              <a:defRPr sz="10000">
                <a:latin typeface="Lato"/>
                <a:ea typeface="Lato"/>
                <a:cs typeface="Lato"/>
                <a:sym typeface="Lato"/>
              </a:defRPr>
            </a:lvl9pPr>
          </a:lstStyle>
          <a:p>
            <a:endParaRPr dirty="0"/>
          </a:p>
        </p:txBody>
      </p:sp>
      <p:sp>
        <p:nvSpPr>
          <p:cNvPr id="51" name="Shape 51"/>
          <p:cNvSpPr txBox="1">
            <a:spLocks noGrp="1"/>
          </p:cNvSpPr>
          <p:nvPr>
            <p:ph type="body" idx="1"/>
          </p:nvPr>
        </p:nvSpPr>
        <p:spPr>
          <a:xfrm>
            <a:off x="311700" y="2919450"/>
            <a:ext cx="8520600" cy="1071600"/>
          </a:xfrm>
          <a:prstGeom prst="rect">
            <a:avLst/>
          </a:prstGeom>
        </p:spPr>
        <p:txBody>
          <a:bodyPr wrap="square" lIns="91425" tIns="91425" rIns="91425" bIns="91425" anchor="t" anchorCtr="0"/>
          <a:lstStyle>
            <a:lvl1pPr lvl="0" algn="ctr">
              <a:spcBef>
                <a:spcPts val="0"/>
              </a:spcBef>
              <a:defRPr/>
            </a:lvl1pPr>
            <a:lvl2pPr lvl="1" algn="ctr">
              <a:spcBef>
                <a:spcPts val="0"/>
              </a:spcBef>
              <a:defRPr/>
            </a:lvl2pPr>
            <a:lvl3pPr lvl="2" algn="ctr">
              <a:spcBef>
                <a:spcPts val="0"/>
              </a:spcBef>
              <a:defRPr/>
            </a:lvl3pPr>
            <a:lvl4pPr lvl="3" algn="ctr">
              <a:spcBef>
                <a:spcPts val="0"/>
              </a:spcBef>
              <a:defRPr/>
            </a:lvl4pPr>
            <a:lvl5pPr lvl="4" algn="ctr">
              <a:spcBef>
                <a:spcPts val="0"/>
              </a:spcBef>
              <a:defRPr/>
            </a:lvl5pPr>
            <a:lvl6pPr lvl="5" algn="ctr">
              <a:spcBef>
                <a:spcPts val="0"/>
              </a:spcBef>
              <a:defRPr/>
            </a:lvl6pPr>
            <a:lvl7pPr lvl="6" algn="ctr">
              <a:spcBef>
                <a:spcPts val="0"/>
              </a:spcBef>
              <a:defRPr/>
            </a:lvl7pPr>
            <a:lvl8pPr lvl="7" algn="ctr">
              <a:spcBef>
                <a:spcPts val="0"/>
              </a:spcBef>
              <a:defRPr/>
            </a:lvl8pPr>
            <a:lvl9pPr lvl="8" algn="ctr">
              <a:spcBef>
                <a:spcPts val="0"/>
              </a:spcBef>
              <a:defRPr/>
            </a:lvl9pPr>
          </a:lstStyle>
          <a:p>
            <a:endParaRPr/>
          </a:p>
        </p:txBody>
      </p:sp>
      <p:sp>
        <p:nvSpPr>
          <p:cNvPr id="52" name="Shape 52"/>
          <p:cNvSpPr txBox="1">
            <a:spLocks noGrp="1"/>
          </p:cNvSpPr>
          <p:nvPr>
            <p:ph type="sldNum" idx="12"/>
          </p:nvPr>
        </p:nvSpPr>
        <p:spPr>
          <a:xfrm>
            <a:off x="8490250" y="4681009"/>
            <a:ext cx="548700" cy="393600"/>
          </a:xfrm>
          <a:prstGeom prst="rect">
            <a:avLst/>
          </a:prstGeom>
        </p:spPr>
        <p:txBody>
          <a:bodyPr wrap="square" lIns="91425" tIns="91425" rIns="91425" bIns="91425" anchor="ctr" anchorCtr="0">
            <a:noAutofit/>
          </a:bodyPr>
          <a:lstStyle>
            <a:lvl1pPr>
              <a:defRPr/>
            </a:lvl1pPr>
          </a:lstStyle>
          <a:p>
            <a:fld id="{00000000-1234-1234-1234-123412341234}" type="slidenum">
              <a:rPr lang="en" smtClean="0"/>
              <a:pPr/>
              <a:t>‹#›</a:t>
            </a:fld>
            <a:endParaRPr lang="en" dirty="0"/>
          </a:p>
        </p:txBody>
      </p:sp>
    </p:spTree>
    <p:extLst>
      <p:ext uri="{BB962C8B-B14F-4D97-AF65-F5344CB8AC3E}">
        <p14:creationId xmlns:p14="http://schemas.microsoft.com/office/powerpoint/2010/main" val="21870719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1"/>
        <p:cNvGrpSpPr/>
        <p:nvPr/>
      </p:nvGrpSpPr>
      <p:grpSpPr>
        <a:xfrm>
          <a:off x="0" y="0"/>
          <a:ext cx="0" cy="0"/>
          <a:chOff x="0" y="0"/>
          <a:chExt cx="0" cy="0"/>
        </a:xfrm>
      </p:grpSpPr>
      <p:sp>
        <p:nvSpPr>
          <p:cNvPr id="22" name="Google Shape;22;p3"/>
          <p:cNvSpPr txBox="1">
            <a:spLocks noGrp="1"/>
          </p:cNvSpPr>
          <p:nvPr>
            <p:ph type="title"/>
          </p:nvPr>
        </p:nvSpPr>
        <p:spPr>
          <a:xfrm>
            <a:off x="311700" y="391350"/>
            <a:ext cx="8520600" cy="626100"/>
          </a:xfrm>
          <a:prstGeom prst="rect">
            <a:avLst/>
          </a:prstGeom>
          <a:noFill/>
          <a:ln>
            <a:noFill/>
          </a:ln>
        </p:spPr>
        <p:txBody>
          <a:bodyPr spcFirstLastPara="1" wrap="square" lIns="91425" tIns="91425" rIns="91425" bIns="91425" anchor="t" anchorCtr="0"/>
          <a:lstStyle>
            <a:lvl1pPr lvl="0" algn="l">
              <a:spcBef>
                <a:spcPts val="0"/>
              </a:spcBef>
              <a:spcAft>
                <a:spcPts val="0"/>
              </a:spcAft>
              <a:buClr>
                <a:schemeClr val="dk2"/>
              </a:buClr>
              <a:buSzPts val="30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3"/>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lstStyle>
            <a:lvl1pPr marL="457200" lvl="0" indent="-335280" algn="l">
              <a:spcBef>
                <a:spcPts val="0"/>
              </a:spcBef>
              <a:spcAft>
                <a:spcPts val="0"/>
              </a:spcAft>
              <a:buSzPts val="1680"/>
              <a:buChar char="•"/>
              <a:defRPr/>
            </a:lvl1pPr>
            <a:lvl2pPr marL="914400" lvl="1" indent="-335280" algn="l">
              <a:spcBef>
                <a:spcPts val="0"/>
              </a:spcBef>
              <a:spcAft>
                <a:spcPts val="0"/>
              </a:spcAft>
              <a:buSzPts val="1680"/>
              <a:buChar char="●"/>
              <a:defRPr/>
            </a:lvl2pPr>
            <a:lvl3pPr marL="1371600" lvl="2" indent="-297180" algn="l">
              <a:spcBef>
                <a:spcPts val="0"/>
              </a:spcBef>
              <a:spcAft>
                <a:spcPts val="0"/>
              </a:spcAft>
              <a:buSzPts val="1080"/>
              <a:buChar char="•"/>
              <a:defRPr/>
            </a:lvl3pPr>
            <a:lvl4pPr marL="1828800" lvl="3" indent="-297180" algn="l">
              <a:spcBef>
                <a:spcPts val="0"/>
              </a:spcBef>
              <a:spcAft>
                <a:spcPts val="0"/>
              </a:spcAft>
              <a:buSzPts val="1080"/>
              <a:buChar char="•"/>
              <a:defRPr/>
            </a:lvl4pPr>
            <a:lvl5pPr marL="2286000" lvl="4" indent="-297688" algn="l">
              <a:spcBef>
                <a:spcPts val="0"/>
              </a:spcBef>
              <a:spcAft>
                <a:spcPts val="0"/>
              </a:spcAft>
              <a:buSzPts val="1088"/>
              <a:buChar char="●"/>
              <a:defRPr/>
            </a:lvl5pPr>
            <a:lvl6pPr marL="2743200" lvl="5" indent="-330200" algn="l">
              <a:spcBef>
                <a:spcPts val="0"/>
              </a:spcBef>
              <a:spcAft>
                <a:spcPts val="0"/>
              </a:spcAft>
              <a:buSzPts val="1600"/>
              <a:buFont typeface="Century Schoolbook"/>
              <a:buChar char="•"/>
              <a:defRPr/>
            </a:lvl6pPr>
            <a:lvl7pPr marL="3200400" lvl="6" indent="-281939" algn="l">
              <a:spcBef>
                <a:spcPts val="0"/>
              </a:spcBef>
              <a:spcAft>
                <a:spcPts val="0"/>
              </a:spcAft>
              <a:buSzPts val="840"/>
              <a:buChar char="○"/>
              <a:defRPr/>
            </a:lvl7pPr>
            <a:lvl8pPr marL="3657600" lvl="7" indent="-317500" algn="l">
              <a:spcBef>
                <a:spcPts val="0"/>
              </a:spcBef>
              <a:spcAft>
                <a:spcPts val="0"/>
              </a:spcAft>
              <a:buSzPts val="1400"/>
              <a:buFont typeface="Century Schoolbook"/>
              <a:buChar char="•"/>
              <a:defRPr/>
            </a:lvl8pPr>
            <a:lvl9pPr marL="4114800" lvl="8" indent="-317500" algn="l">
              <a:spcBef>
                <a:spcPts val="0"/>
              </a:spcBef>
              <a:spcAft>
                <a:spcPts val="0"/>
              </a:spcAft>
              <a:buSzPts val="1400"/>
              <a:buFont typeface="Century Schoolbook"/>
              <a:buChar char="•"/>
              <a:defRPr/>
            </a:lvl9pPr>
          </a:lstStyle>
          <a:p>
            <a:endParaRPr/>
          </a:p>
        </p:txBody>
      </p:sp>
      <p:sp>
        <p:nvSpPr>
          <p:cNvPr id="24" name="Google Shape;24;p3"/>
          <p:cNvSpPr txBox="1">
            <a:spLocks noGrp="1"/>
          </p:cNvSpPr>
          <p:nvPr>
            <p:ph type="sldNum" idx="12"/>
          </p:nvPr>
        </p:nvSpPr>
        <p:spPr>
          <a:xfrm>
            <a:off x="8490250" y="4681009"/>
            <a:ext cx="548700" cy="393600"/>
          </a:xfrm>
          <a:prstGeom prst="rect">
            <a:avLst/>
          </a:prstGeom>
          <a:noFill/>
          <a:ln>
            <a:noFill/>
          </a:ln>
        </p:spPr>
        <p:txBody>
          <a:bodyPr spcFirstLastPara="1" wrap="square" lIns="91425" tIns="91425" rIns="91425" bIns="91425" anchor="ctr" anchorCtr="0">
            <a:noAutofit/>
          </a:bodyPr>
          <a:lstStyle>
            <a:lvl1pPr marL="0" lvl="0" indent="0" algn="ctr">
              <a:lnSpc>
                <a:spcPct val="100000"/>
              </a:lnSpc>
              <a:spcBef>
                <a:spcPts val="0"/>
              </a:spcBef>
              <a:spcAft>
                <a:spcPts val="0"/>
              </a:spcAft>
              <a:buClr>
                <a:srgbClr val="FFFFFF"/>
              </a:buClr>
              <a:buSzPts val="1400"/>
              <a:buFont typeface="Arial"/>
              <a:buNone/>
              <a:defRPr sz="1400" b="1" i="0" u="none" strike="noStrike" cap="none">
                <a:solidFill>
                  <a:srgbClr val="FFFFFF"/>
                </a:solidFill>
                <a:latin typeface="Arial"/>
                <a:ea typeface="Arial"/>
                <a:cs typeface="Arial"/>
                <a:sym typeface="Arial"/>
              </a:defRPr>
            </a:lvl1pPr>
            <a:lvl2pPr marL="0" lvl="1" indent="0" algn="ctr">
              <a:lnSpc>
                <a:spcPct val="100000"/>
              </a:lnSpc>
              <a:spcBef>
                <a:spcPts val="0"/>
              </a:spcBef>
              <a:spcAft>
                <a:spcPts val="0"/>
              </a:spcAft>
              <a:buClr>
                <a:srgbClr val="FFFFFF"/>
              </a:buClr>
              <a:buSzPts val="1400"/>
              <a:buFont typeface="Arial"/>
              <a:buNone/>
              <a:defRPr sz="1400" b="1" i="0" u="none" strike="noStrike" cap="none">
                <a:solidFill>
                  <a:srgbClr val="FFFFFF"/>
                </a:solidFill>
                <a:latin typeface="Arial"/>
                <a:ea typeface="Arial"/>
                <a:cs typeface="Arial"/>
                <a:sym typeface="Arial"/>
              </a:defRPr>
            </a:lvl2pPr>
            <a:lvl3pPr marL="0" lvl="2" indent="0" algn="ctr">
              <a:lnSpc>
                <a:spcPct val="100000"/>
              </a:lnSpc>
              <a:spcBef>
                <a:spcPts val="0"/>
              </a:spcBef>
              <a:spcAft>
                <a:spcPts val="0"/>
              </a:spcAft>
              <a:buClr>
                <a:srgbClr val="FFFFFF"/>
              </a:buClr>
              <a:buSzPts val="1400"/>
              <a:buFont typeface="Arial"/>
              <a:buNone/>
              <a:defRPr sz="1400" b="1" i="0" u="none" strike="noStrike" cap="none">
                <a:solidFill>
                  <a:srgbClr val="FFFFFF"/>
                </a:solidFill>
                <a:latin typeface="Arial"/>
                <a:ea typeface="Arial"/>
                <a:cs typeface="Arial"/>
                <a:sym typeface="Arial"/>
              </a:defRPr>
            </a:lvl3pPr>
            <a:lvl4pPr marL="0" lvl="3" indent="0" algn="ctr">
              <a:lnSpc>
                <a:spcPct val="100000"/>
              </a:lnSpc>
              <a:spcBef>
                <a:spcPts val="0"/>
              </a:spcBef>
              <a:spcAft>
                <a:spcPts val="0"/>
              </a:spcAft>
              <a:buClr>
                <a:srgbClr val="FFFFFF"/>
              </a:buClr>
              <a:buSzPts val="1400"/>
              <a:buFont typeface="Arial"/>
              <a:buNone/>
              <a:defRPr sz="1400" b="1" i="0" u="none" strike="noStrike" cap="none">
                <a:solidFill>
                  <a:srgbClr val="FFFFFF"/>
                </a:solidFill>
                <a:latin typeface="Arial"/>
                <a:ea typeface="Arial"/>
                <a:cs typeface="Arial"/>
                <a:sym typeface="Arial"/>
              </a:defRPr>
            </a:lvl4pPr>
            <a:lvl5pPr marL="0" lvl="4" indent="0" algn="ctr">
              <a:lnSpc>
                <a:spcPct val="100000"/>
              </a:lnSpc>
              <a:spcBef>
                <a:spcPts val="0"/>
              </a:spcBef>
              <a:spcAft>
                <a:spcPts val="0"/>
              </a:spcAft>
              <a:buClr>
                <a:srgbClr val="FFFFFF"/>
              </a:buClr>
              <a:buSzPts val="1400"/>
              <a:buFont typeface="Arial"/>
              <a:buNone/>
              <a:defRPr sz="1400" b="1" i="0" u="none" strike="noStrike" cap="none">
                <a:solidFill>
                  <a:srgbClr val="FFFFFF"/>
                </a:solidFill>
                <a:latin typeface="Arial"/>
                <a:ea typeface="Arial"/>
                <a:cs typeface="Arial"/>
                <a:sym typeface="Arial"/>
              </a:defRPr>
            </a:lvl5pPr>
            <a:lvl6pPr marL="0" lvl="5" indent="0" algn="ctr">
              <a:lnSpc>
                <a:spcPct val="100000"/>
              </a:lnSpc>
              <a:spcBef>
                <a:spcPts val="0"/>
              </a:spcBef>
              <a:spcAft>
                <a:spcPts val="0"/>
              </a:spcAft>
              <a:buClr>
                <a:srgbClr val="FFFFFF"/>
              </a:buClr>
              <a:buSzPts val="1400"/>
              <a:buFont typeface="Arial"/>
              <a:buNone/>
              <a:defRPr sz="1400" b="1" i="0" u="none" strike="noStrike" cap="none">
                <a:solidFill>
                  <a:srgbClr val="FFFFFF"/>
                </a:solidFill>
                <a:latin typeface="Arial"/>
                <a:ea typeface="Arial"/>
                <a:cs typeface="Arial"/>
                <a:sym typeface="Arial"/>
              </a:defRPr>
            </a:lvl6pPr>
            <a:lvl7pPr marL="0" lvl="6" indent="0" algn="ctr">
              <a:lnSpc>
                <a:spcPct val="100000"/>
              </a:lnSpc>
              <a:spcBef>
                <a:spcPts val="0"/>
              </a:spcBef>
              <a:spcAft>
                <a:spcPts val="0"/>
              </a:spcAft>
              <a:buClr>
                <a:srgbClr val="FFFFFF"/>
              </a:buClr>
              <a:buSzPts val="1400"/>
              <a:buFont typeface="Arial"/>
              <a:buNone/>
              <a:defRPr sz="1400" b="1" i="0" u="none" strike="noStrike" cap="none">
                <a:solidFill>
                  <a:srgbClr val="FFFFFF"/>
                </a:solidFill>
                <a:latin typeface="Arial"/>
                <a:ea typeface="Arial"/>
                <a:cs typeface="Arial"/>
                <a:sym typeface="Arial"/>
              </a:defRPr>
            </a:lvl7pPr>
            <a:lvl8pPr marL="0" lvl="7" indent="0" algn="ctr">
              <a:lnSpc>
                <a:spcPct val="100000"/>
              </a:lnSpc>
              <a:spcBef>
                <a:spcPts val="0"/>
              </a:spcBef>
              <a:spcAft>
                <a:spcPts val="0"/>
              </a:spcAft>
              <a:buClr>
                <a:srgbClr val="FFFFFF"/>
              </a:buClr>
              <a:buSzPts val="1400"/>
              <a:buFont typeface="Arial"/>
              <a:buNone/>
              <a:defRPr sz="1400" b="1" i="0" u="none" strike="noStrike" cap="none">
                <a:solidFill>
                  <a:srgbClr val="FFFFFF"/>
                </a:solidFill>
                <a:latin typeface="Arial"/>
                <a:ea typeface="Arial"/>
                <a:cs typeface="Arial"/>
                <a:sym typeface="Arial"/>
              </a:defRPr>
            </a:lvl8pPr>
            <a:lvl9pPr marL="0" lvl="8" indent="0" algn="ctr">
              <a:lnSpc>
                <a:spcPct val="100000"/>
              </a:lnSpc>
              <a:spcBef>
                <a:spcPts val="0"/>
              </a:spcBef>
              <a:spcAft>
                <a:spcPts val="0"/>
              </a:spcAft>
              <a:buClr>
                <a:srgbClr val="FFFFFF"/>
              </a:buClr>
              <a:buSzPts val="1400"/>
              <a:buFont typeface="Arial"/>
              <a:buNone/>
              <a:defRPr sz="1400" b="1" i="0" u="none" strike="noStrike" cap="none">
                <a:solidFill>
                  <a:srgbClr val="FFFFFF"/>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5"/>
        <p:cNvGrpSpPr/>
        <p:nvPr/>
      </p:nvGrpSpPr>
      <p:grpSpPr>
        <a:xfrm>
          <a:off x="0" y="0"/>
          <a:ext cx="0" cy="0"/>
          <a:chOff x="0" y="0"/>
          <a:chExt cx="0" cy="0"/>
        </a:xfrm>
      </p:grpSpPr>
      <p:sp>
        <p:nvSpPr>
          <p:cNvPr id="26" name="Google Shape;26;p4"/>
          <p:cNvSpPr txBox="1">
            <a:spLocks noGrp="1"/>
          </p:cNvSpPr>
          <p:nvPr>
            <p:ph type="title"/>
          </p:nvPr>
        </p:nvSpPr>
        <p:spPr>
          <a:xfrm>
            <a:off x="457200" y="205979"/>
            <a:ext cx="7467600" cy="857250"/>
          </a:xfrm>
          <a:prstGeom prst="rect">
            <a:avLst/>
          </a:prstGeom>
          <a:noFill/>
          <a:ln>
            <a:noFill/>
          </a:ln>
        </p:spPr>
        <p:txBody>
          <a:bodyPr spcFirstLastPara="1" wrap="square" lIns="91425" tIns="45700" rIns="91425" bIns="45700" anchor="b" anchorCtr="0"/>
          <a:lstStyle>
            <a:lvl1pPr lvl="0" algn="l">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 name="Google Shape;27;p4"/>
          <p:cNvSpPr txBox="1">
            <a:spLocks noGrp="1"/>
          </p:cNvSpPr>
          <p:nvPr>
            <p:ph type="body" idx="1"/>
          </p:nvPr>
        </p:nvSpPr>
        <p:spPr>
          <a:xfrm>
            <a:off x="457200" y="1200150"/>
            <a:ext cx="7467600" cy="3655314"/>
          </a:xfrm>
          <a:prstGeom prst="rect">
            <a:avLst/>
          </a:prstGeom>
          <a:noFill/>
          <a:ln>
            <a:noFill/>
          </a:ln>
        </p:spPr>
        <p:txBody>
          <a:bodyPr spcFirstLastPara="1" wrap="square" lIns="91425" tIns="45700" rIns="91425" bIns="45700" anchor="t" anchorCtr="0"/>
          <a:lstStyle>
            <a:lvl1pPr marL="457200" lvl="0" indent="-308610" algn="l">
              <a:spcBef>
                <a:spcPts val="600"/>
              </a:spcBef>
              <a:spcAft>
                <a:spcPts val="0"/>
              </a:spcAft>
              <a:buSzPts val="1260"/>
              <a:buChar char="•"/>
              <a:defRPr/>
            </a:lvl1pPr>
            <a:lvl2pPr marL="914400" lvl="1" indent="-320040" algn="l">
              <a:spcBef>
                <a:spcPts val="360"/>
              </a:spcBef>
              <a:spcAft>
                <a:spcPts val="0"/>
              </a:spcAft>
              <a:buSzPts val="1440"/>
              <a:buChar char="●"/>
              <a:defRPr/>
            </a:lvl2pPr>
            <a:lvl3pPr marL="1371600" lvl="2" indent="-297180" algn="l">
              <a:spcBef>
                <a:spcPts val="360"/>
              </a:spcBef>
              <a:spcAft>
                <a:spcPts val="0"/>
              </a:spcAft>
              <a:buSzPts val="1080"/>
              <a:buChar char="•"/>
              <a:defRPr/>
            </a:lvl3pPr>
            <a:lvl4pPr marL="1828800" lvl="3" indent="-297180" algn="l">
              <a:spcBef>
                <a:spcPts val="360"/>
              </a:spcBef>
              <a:spcAft>
                <a:spcPts val="0"/>
              </a:spcAft>
              <a:buSzPts val="1080"/>
              <a:buChar char="•"/>
              <a:defRPr/>
            </a:lvl4pPr>
            <a:lvl5pPr marL="2286000" lvl="4" indent="-306323" algn="l">
              <a:spcBef>
                <a:spcPts val="360"/>
              </a:spcBef>
              <a:spcAft>
                <a:spcPts val="0"/>
              </a:spcAft>
              <a:buSzPts val="1224"/>
              <a:buChar char="●"/>
              <a:defRPr/>
            </a:lvl5pPr>
            <a:lvl6pPr marL="2743200" lvl="5" indent="-342900" algn="l">
              <a:spcBef>
                <a:spcPts val="360"/>
              </a:spcBef>
              <a:spcAft>
                <a:spcPts val="0"/>
              </a:spcAft>
              <a:buSzPts val="1800"/>
              <a:buChar char="•"/>
              <a:defRPr/>
            </a:lvl6pPr>
            <a:lvl7pPr marL="3200400" lvl="6" indent="-297179" algn="l">
              <a:spcBef>
                <a:spcPts val="360"/>
              </a:spcBef>
              <a:spcAft>
                <a:spcPts val="0"/>
              </a:spcAft>
              <a:buSzPts val="108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
        <p:nvSpPr>
          <p:cNvPr id="28" name="Google Shape;28;p4"/>
          <p:cNvSpPr txBox="1">
            <a:spLocks noGrp="1"/>
          </p:cNvSpPr>
          <p:nvPr>
            <p:ph type="dt" idx="10"/>
          </p:nvPr>
        </p:nvSpPr>
        <p:spPr>
          <a:xfrm rot="5400000">
            <a:off x="7840980" y="763382"/>
            <a:ext cx="1508760" cy="384048"/>
          </a:xfrm>
          <a:prstGeom prst="rect">
            <a:avLst/>
          </a:prstGeom>
          <a:noFill/>
          <a:ln>
            <a:noFill/>
          </a:ln>
        </p:spPr>
        <p:txBody>
          <a:bodyPr spcFirstLastPara="1" wrap="square" lIns="91425" tIns="45700" rIns="91425" bIns="45700" anchor="ctr" anchorCtr="0"/>
          <a:lstStyle>
            <a:lvl1pPr lvl="0" algn="r">
              <a:lnSpc>
                <a:spcPct val="100000"/>
              </a:lnSpc>
              <a:spcBef>
                <a:spcPts val="0"/>
              </a:spcBef>
              <a:spcAft>
                <a:spcPts val="0"/>
              </a:spcAft>
              <a:buClr>
                <a:schemeClr val="dk2"/>
              </a:buClr>
              <a:buSzPts val="1800"/>
              <a:buNone/>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29" name="Google Shape;29;p4"/>
          <p:cNvSpPr txBox="1">
            <a:spLocks noGrp="1"/>
          </p:cNvSpPr>
          <p:nvPr>
            <p:ph type="sldNum" idx="12"/>
          </p:nvPr>
        </p:nvSpPr>
        <p:spPr>
          <a:xfrm>
            <a:off x="8129016" y="4300538"/>
            <a:ext cx="609600" cy="390906"/>
          </a:xfrm>
          <a:prstGeom prst="rect">
            <a:avLst/>
          </a:prstGeom>
          <a:noFill/>
          <a:ln>
            <a:noFill/>
          </a:ln>
        </p:spPr>
        <p:txBody>
          <a:bodyPr spcFirstLastPara="1" wrap="square" lIns="91425" tIns="45700" rIns="91425" bIns="45700" anchor="ctr" anchorCtr="0">
            <a:noAutofit/>
          </a:bodyPr>
          <a:lstStyle>
            <a:lvl1pPr marL="0" lvl="0" indent="0" algn="ctr">
              <a:lnSpc>
                <a:spcPct val="100000"/>
              </a:lnSpc>
              <a:spcBef>
                <a:spcPts val="0"/>
              </a:spcBef>
              <a:spcAft>
                <a:spcPts val="0"/>
              </a:spcAft>
              <a:buClr>
                <a:srgbClr val="FFFFFF"/>
              </a:buClr>
              <a:buSzPts val="1400"/>
              <a:buFont typeface="Arial"/>
              <a:buNone/>
              <a:defRPr/>
            </a:lvl1pPr>
            <a:lvl2pPr marL="0" lvl="1" indent="0" algn="ctr">
              <a:lnSpc>
                <a:spcPct val="100000"/>
              </a:lnSpc>
              <a:spcBef>
                <a:spcPts val="0"/>
              </a:spcBef>
              <a:spcAft>
                <a:spcPts val="0"/>
              </a:spcAft>
              <a:buClr>
                <a:srgbClr val="FFFFFF"/>
              </a:buClr>
              <a:buSzPts val="1400"/>
              <a:buFont typeface="Arial"/>
              <a:buNone/>
              <a:defRPr/>
            </a:lvl2pPr>
            <a:lvl3pPr marL="0" lvl="2" indent="0" algn="ctr">
              <a:lnSpc>
                <a:spcPct val="100000"/>
              </a:lnSpc>
              <a:spcBef>
                <a:spcPts val="0"/>
              </a:spcBef>
              <a:spcAft>
                <a:spcPts val="0"/>
              </a:spcAft>
              <a:buClr>
                <a:srgbClr val="FFFFFF"/>
              </a:buClr>
              <a:buSzPts val="1400"/>
              <a:buFont typeface="Arial"/>
              <a:buNone/>
              <a:defRPr/>
            </a:lvl3pPr>
            <a:lvl4pPr marL="0" lvl="3" indent="0" algn="ctr">
              <a:lnSpc>
                <a:spcPct val="100000"/>
              </a:lnSpc>
              <a:spcBef>
                <a:spcPts val="0"/>
              </a:spcBef>
              <a:spcAft>
                <a:spcPts val="0"/>
              </a:spcAft>
              <a:buClr>
                <a:srgbClr val="FFFFFF"/>
              </a:buClr>
              <a:buSzPts val="1400"/>
              <a:buFont typeface="Arial"/>
              <a:buNone/>
              <a:defRPr/>
            </a:lvl4pPr>
            <a:lvl5pPr marL="0" lvl="4" indent="0" algn="ctr">
              <a:lnSpc>
                <a:spcPct val="100000"/>
              </a:lnSpc>
              <a:spcBef>
                <a:spcPts val="0"/>
              </a:spcBef>
              <a:spcAft>
                <a:spcPts val="0"/>
              </a:spcAft>
              <a:buClr>
                <a:srgbClr val="FFFFFF"/>
              </a:buClr>
              <a:buSzPts val="1400"/>
              <a:buFont typeface="Arial"/>
              <a:buNone/>
              <a:defRPr/>
            </a:lvl5pPr>
            <a:lvl6pPr marL="0" lvl="5" indent="0" algn="ctr">
              <a:lnSpc>
                <a:spcPct val="100000"/>
              </a:lnSpc>
              <a:spcBef>
                <a:spcPts val="0"/>
              </a:spcBef>
              <a:spcAft>
                <a:spcPts val="0"/>
              </a:spcAft>
              <a:buClr>
                <a:srgbClr val="FFFFFF"/>
              </a:buClr>
              <a:buSzPts val="1400"/>
              <a:buFont typeface="Arial"/>
              <a:buNone/>
              <a:defRPr/>
            </a:lvl6pPr>
            <a:lvl7pPr marL="0" lvl="6" indent="0" algn="ctr">
              <a:lnSpc>
                <a:spcPct val="100000"/>
              </a:lnSpc>
              <a:spcBef>
                <a:spcPts val="0"/>
              </a:spcBef>
              <a:spcAft>
                <a:spcPts val="0"/>
              </a:spcAft>
              <a:buClr>
                <a:srgbClr val="FFFFFF"/>
              </a:buClr>
              <a:buSzPts val="1400"/>
              <a:buFont typeface="Arial"/>
              <a:buNone/>
              <a:defRPr/>
            </a:lvl7pPr>
            <a:lvl8pPr marL="0" lvl="7" indent="0" algn="ctr">
              <a:lnSpc>
                <a:spcPct val="100000"/>
              </a:lnSpc>
              <a:spcBef>
                <a:spcPts val="0"/>
              </a:spcBef>
              <a:spcAft>
                <a:spcPts val="0"/>
              </a:spcAft>
              <a:buClr>
                <a:srgbClr val="FFFFFF"/>
              </a:buClr>
              <a:buSzPts val="1400"/>
              <a:buFont typeface="Arial"/>
              <a:buNone/>
              <a:defRPr/>
            </a:lvl8pPr>
            <a:lvl9pPr marL="0" lvl="8" indent="0" algn="ctr">
              <a:lnSpc>
                <a:spcPct val="100000"/>
              </a:lnSpc>
              <a:spcBef>
                <a:spcPts val="0"/>
              </a:spcBef>
              <a:spcAft>
                <a:spcPts val="0"/>
              </a:spcAft>
              <a:buClr>
                <a:srgbClr val="FFFFFF"/>
              </a:buClr>
              <a:buSzPts val="1400"/>
              <a:buFont typeface="Arial"/>
              <a:buNone/>
              <a:defRPr/>
            </a:lvl9pPr>
          </a:lstStyle>
          <a:p>
            <a:pPr marL="0" lvl="0" indent="0" algn="ctr" rtl="0">
              <a:spcBef>
                <a:spcPts val="0"/>
              </a:spcBef>
              <a:spcAft>
                <a:spcPts val="0"/>
              </a:spcAft>
              <a:buNone/>
            </a:pPr>
            <a:fld id="{00000000-1234-1234-1234-123412341234}" type="slidenum">
              <a:rPr lang="en-US"/>
              <a:t>‹#›</a:t>
            </a:fld>
            <a:endParaRPr/>
          </a:p>
        </p:txBody>
      </p:sp>
      <p:sp>
        <p:nvSpPr>
          <p:cNvPr id="30" name="Google Shape;30;p4"/>
          <p:cNvSpPr txBox="1">
            <a:spLocks noGrp="1"/>
          </p:cNvSpPr>
          <p:nvPr>
            <p:ph type="ftr" idx="11"/>
          </p:nvPr>
        </p:nvSpPr>
        <p:spPr>
          <a:xfrm rot="5400000">
            <a:off x="7390236" y="2757210"/>
            <a:ext cx="2400300" cy="365760"/>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Clr>
                <a:schemeClr val="dk2"/>
              </a:buClr>
              <a:buSzPts val="1800"/>
              <a:buNone/>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bg>
      <p:bgPr>
        <a:solidFill>
          <a:schemeClr val="lt1"/>
        </a:solidFill>
        <a:effectLst/>
      </p:bgPr>
    </p:bg>
    <p:spTree>
      <p:nvGrpSpPr>
        <p:cNvPr id="1" name="Shape 43"/>
        <p:cNvGrpSpPr/>
        <p:nvPr/>
      </p:nvGrpSpPr>
      <p:grpSpPr>
        <a:xfrm>
          <a:off x="0" y="0"/>
          <a:ext cx="0" cy="0"/>
          <a:chOff x="0" y="0"/>
          <a:chExt cx="0" cy="0"/>
        </a:xfrm>
      </p:grpSpPr>
      <p:sp>
        <p:nvSpPr>
          <p:cNvPr id="44" name="Google Shape;44;p7"/>
          <p:cNvSpPr txBox="1">
            <a:spLocks noGrp="1"/>
          </p:cNvSpPr>
          <p:nvPr>
            <p:ph type="ctrTitle"/>
          </p:nvPr>
        </p:nvSpPr>
        <p:spPr>
          <a:xfrm>
            <a:off x="2286000" y="2343150"/>
            <a:ext cx="6172200" cy="1420772"/>
          </a:xfrm>
          <a:prstGeom prst="rect">
            <a:avLst/>
          </a:prstGeom>
          <a:noFill/>
          <a:ln>
            <a:noFill/>
          </a:ln>
        </p:spPr>
        <p:txBody>
          <a:bodyPr spcFirstLastPara="1" wrap="square" lIns="91425" tIns="45700" rIns="91425" bIns="45700" anchor="b" anchorCtr="0"/>
          <a:lstStyle>
            <a:lvl1pPr lvl="0" algn="l">
              <a:spcBef>
                <a:spcPts val="0"/>
              </a:spcBef>
              <a:spcAft>
                <a:spcPts val="0"/>
              </a:spcAft>
              <a:buClr>
                <a:schemeClr val="dk2"/>
              </a:buClr>
              <a:buSzPts val="3000"/>
              <a:buFont typeface="Calibri"/>
              <a:buNone/>
              <a:defRPr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5" name="Google Shape;45;p7"/>
          <p:cNvSpPr txBox="1">
            <a:spLocks noGrp="1"/>
          </p:cNvSpPr>
          <p:nvPr>
            <p:ph type="subTitle" idx="1"/>
          </p:nvPr>
        </p:nvSpPr>
        <p:spPr>
          <a:xfrm>
            <a:off x="2286000" y="3752492"/>
            <a:ext cx="6172200" cy="1028700"/>
          </a:xfrm>
          <a:prstGeom prst="rect">
            <a:avLst/>
          </a:prstGeom>
          <a:noFill/>
          <a:ln>
            <a:noFill/>
          </a:ln>
        </p:spPr>
        <p:txBody>
          <a:bodyPr spcFirstLastPara="1" wrap="square" lIns="91425" tIns="45700" rIns="91425" bIns="45700" anchor="t" anchorCtr="0"/>
          <a:lstStyle>
            <a:lvl1pPr lvl="0" algn="l">
              <a:spcBef>
                <a:spcPts val="600"/>
              </a:spcBef>
              <a:spcAft>
                <a:spcPts val="0"/>
              </a:spcAft>
              <a:buSzPts val="1260"/>
              <a:buNone/>
              <a:defRPr sz="1800" b="1">
                <a:solidFill>
                  <a:schemeClr val="dk2"/>
                </a:solidFill>
              </a:defRPr>
            </a:lvl1pPr>
            <a:lvl2pPr lvl="1" algn="ctr">
              <a:spcBef>
                <a:spcPts val="360"/>
              </a:spcBef>
              <a:spcAft>
                <a:spcPts val="0"/>
              </a:spcAft>
              <a:buSzPts val="1440"/>
              <a:buNone/>
              <a:defRPr/>
            </a:lvl2pPr>
            <a:lvl3pPr lvl="2" algn="ctr">
              <a:spcBef>
                <a:spcPts val="360"/>
              </a:spcBef>
              <a:spcAft>
                <a:spcPts val="0"/>
              </a:spcAft>
              <a:buSzPts val="1080"/>
              <a:buNone/>
              <a:defRPr/>
            </a:lvl3pPr>
            <a:lvl4pPr lvl="3" algn="ctr">
              <a:spcBef>
                <a:spcPts val="360"/>
              </a:spcBef>
              <a:spcAft>
                <a:spcPts val="0"/>
              </a:spcAft>
              <a:buSzPts val="1080"/>
              <a:buNone/>
              <a:defRPr/>
            </a:lvl4pPr>
            <a:lvl5pPr lvl="4" algn="ctr">
              <a:spcBef>
                <a:spcPts val="360"/>
              </a:spcBef>
              <a:spcAft>
                <a:spcPts val="0"/>
              </a:spcAft>
              <a:buSzPts val="1224"/>
              <a:buNone/>
              <a:defRPr/>
            </a:lvl5pPr>
            <a:lvl6pPr lvl="5" algn="ctr">
              <a:spcBef>
                <a:spcPts val="360"/>
              </a:spcBef>
              <a:spcAft>
                <a:spcPts val="0"/>
              </a:spcAft>
              <a:buSzPts val="1800"/>
              <a:buNone/>
              <a:defRPr/>
            </a:lvl6pPr>
            <a:lvl7pPr lvl="6" algn="ctr">
              <a:spcBef>
                <a:spcPts val="360"/>
              </a:spcBef>
              <a:spcAft>
                <a:spcPts val="0"/>
              </a:spcAft>
              <a:buSzPts val="1080"/>
              <a:buNone/>
              <a:defRPr/>
            </a:lvl7pPr>
            <a:lvl8pPr lvl="7" algn="ctr">
              <a:spcBef>
                <a:spcPts val="360"/>
              </a:spcBef>
              <a:spcAft>
                <a:spcPts val="0"/>
              </a:spcAft>
              <a:buSzPts val="1800"/>
              <a:buNone/>
              <a:defRPr/>
            </a:lvl8pPr>
            <a:lvl9pPr lvl="8" algn="ctr">
              <a:spcBef>
                <a:spcPts val="360"/>
              </a:spcBef>
              <a:spcAft>
                <a:spcPts val="0"/>
              </a:spcAft>
              <a:buSzPts val="1800"/>
              <a:buNone/>
              <a:defRPr/>
            </a:lvl9pPr>
          </a:lstStyle>
          <a:p>
            <a:endParaRPr/>
          </a:p>
        </p:txBody>
      </p:sp>
      <p:sp>
        <p:nvSpPr>
          <p:cNvPr id="46" name="Google Shape;46;p7"/>
          <p:cNvSpPr txBox="1">
            <a:spLocks noGrp="1"/>
          </p:cNvSpPr>
          <p:nvPr>
            <p:ph type="dt" idx="10"/>
          </p:nvPr>
        </p:nvSpPr>
        <p:spPr>
          <a:xfrm rot="5400000">
            <a:off x="8050371" y="832948"/>
            <a:ext cx="1714500" cy="381000"/>
          </a:xfrm>
          <a:prstGeom prst="rect">
            <a:avLst/>
          </a:prstGeom>
          <a:noFill/>
          <a:ln>
            <a:noFill/>
          </a:ln>
        </p:spPr>
        <p:txBody>
          <a:bodyPr spcFirstLastPara="1" wrap="square" lIns="91425" tIns="45700" rIns="91425" bIns="45700" anchor="ctr" anchorCtr="0"/>
          <a:lstStyle>
            <a:lvl1pPr lvl="0" algn="r">
              <a:lnSpc>
                <a:spcPct val="100000"/>
              </a:lnSpc>
              <a:spcBef>
                <a:spcPts val="0"/>
              </a:spcBef>
              <a:spcAft>
                <a:spcPts val="0"/>
              </a:spcAft>
              <a:buClr>
                <a:schemeClr val="dk2"/>
              </a:buClr>
              <a:buSzPts val="1800"/>
              <a:buNone/>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47" name="Google Shape;47;p7"/>
          <p:cNvSpPr txBox="1">
            <a:spLocks noGrp="1"/>
          </p:cNvSpPr>
          <p:nvPr>
            <p:ph type="ftr" idx="11"/>
          </p:nvPr>
        </p:nvSpPr>
        <p:spPr>
          <a:xfrm rot="5400000">
            <a:off x="7534469" y="3088246"/>
            <a:ext cx="2743200" cy="384048"/>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Clr>
                <a:schemeClr val="dk2"/>
              </a:buClr>
              <a:buSzPts val="1800"/>
              <a:buNone/>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48" name="Google Shape;48;p7"/>
          <p:cNvSpPr/>
          <p:nvPr/>
        </p:nvSpPr>
        <p:spPr>
          <a:xfrm>
            <a:off x="381000" y="0"/>
            <a:ext cx="609600" cy="5143500"/>
          </a:xfrm>
          <a:prstGeom prst="rect">
            <a:avLst/>
          </a:prstGeom>
          <a:solidFill>
            <a:srgbClr val="B1C0DA">
              <a:alpha val="53725"/>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49" name="Google Shape;49;p7"/>
          <p:cNvSpPr/>
          <p:nvPr/>
        </p:nvSpPr>
        <p:spPr>
          <a:xfrm>
            <a:off x="276336" y="0"/>
            <a:ext cx="104664" cy="5143500"/>
          </a:xfrm>
          <a:prstGeom prst="rect">
            <a:avLst/>
          </a:prstGeom>
          <a:solidFill>
            <a:srgbClr val="CFD7E7">
              <a:alpha val="35686"/>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50" name="Google Shape;50;p7"/>
          <p:cNvSpPr/>
          <p:nvPr/>
        </p:nvSpPr>
        <p:spPr>
          <a:xfrm>
            <a:off x="990600" y="0"/>
            <a:ext cx="181872" cy="5143500"/>
          </a:xfrm>
          <a:prstGeom prst="rect">
            <a:avLst/>
          </a:prstGeom>
          <a:solidFill>
            <a:srgbClr val="CFD7E7">
              <a:alpha val="69803"/>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51" name="Google Shape;51;p7"/>
          <p:cNvSpPr/>
          <p:nvPr/>
        </p:nvSpPr>
        <p:spPr>
          <a:xfrm>
            <a:off x="1141320" y="0"/>
            <a:ext cx="230280" cy="5143500"/>
          </a:xfrm>
          <a:prstGeom prst="rect">
            <a:avLst/>
          </a:prstGeom>
          <a:solidFill>
            <a:srgbClr val="E8ECF4">
              <a:alpha val="7098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cxnSp>
        <p:nvCxnSpPr>
          <p:cNvPr id="52" name="Google Shape;52;p7"/>
          <p:cNvCxnSpPr/>
          <p:nvPr/>
        </p:nvCxnSpPr>
        <p:spPr>
          <a:xfrm>
            <a:off x="106344" y="0"/>
            <a:ext cx="0" cy="5143500"/>
          </a:xfrm>
          <a:prstGeom prst="straightConnector1">
            <a:avLst/>
          </a:prstGeom>
          <a:noFill/>
          <a:ln w="57150" cap="flat" cmpd="sng">
            <a:solidFill>
              <a:srgbClr val="B1C0DA">
                <a:alpha val="72941"/>
              </a:srgbClr>
            </a:solidFill>
            <a:prstDash val="solid"/>
            <a:round/>
            <a:headEnd type="none" w="sm" len="sm"/>
            <a:tailEnd type="none" w="sm" len="sm"/>
          </a:ln>
        </p:spPr>
      </p:cxnSp>
      <p:cxnSp>
        <p:nvCxnSpPr>
          <p:cNvPr id="53" name="Google Shape;53;p7"/>
          <p:cNvCxnSpPr/>
          <p:nvPr/>
        </p:nvCxnSpPr>
        <p:spPr>
          <a:xfrm>
            <a:off x="914400" y="0"/>
            <a:ext cx="0" cy="5143500"/>
          </a:xfrm>
          <a:prstGeom prst="straightConnector1">
            <a:avLst/>
          </a:prstGeom>
          <a:noFill/>
          <a:ln w="57150" cap="flat" cmpd="sng">
            <a:solidFill>
              <a:srgbClr val="E8ECF4">
                <a:alpha val="82745"/>
              </a:srgbClr>
            </a:solidFill>
            <a:prstDash val="solid"/>
            <a:round/>
            <a:headEnd type="none" w="sm" len="sm"/>
            <a:tailEnd type="none" w="sm" len="sm"/>
          </a:ln>
        </p:spPr>
      </p:cxnSp>
      <p:cxnSp>
        <p:nvCxnSpPr>
          <p:cNvPr id="54" name="Google Shape;54;p7"/>
          <p:cNvCxnSpPr/>
          <p:nvPr/>
        </p:nvCxnSpPr>
        <p:spPr>
          <a:xfrm>
            <a:off x="854112" y="0"/>
            <a:ext cx="0" cy="5143500"/>
          </a:xfrm>
          <a:prstGeom prst="straightConnector1">
            <a:avLst/>
          </a:prstGeom>
          <a:noFill/>
          <a:ln w="57150" cap="flat" cmpd="sng">
            <a:solidFill>
              <a:srgbClr val="B1C0DA"/>
            </a:solidFill>
            <a:prstDash val="solid"/>
            <a:round/>
            <a:headEnd type="none" w="sm" len="sm"/>
            <a:tailEnd type="none" w="sm" len="sm"/>
          </a:ln>
        </p:spPr>
      </p:cxnSp>
      <p:cxnSp>
        <p:nvCxnSpPr>
          <p:cNvPr id="55" name="Google Shape;55;p7"/>
          <p:cNvCxnSpPr/>
          <p:nvPr/>
        </p:nvCxnSpPr>
        <p:spPr>
          <a:xfrm>
            <a:off x="1726640" y="0"/>
            <a:ext cx="0" cy="5143500"/>
          </a:xfrm>
          <a:prstGeom prst="straightConnector1">
            <a:avLst/>
          </a:prstGeom>
          <a:noFill/>
          <a:ln w="28575" cap="flat" cmpd="sng">
            <a:solidFill>
              <a:srgbClr val="B1C0DA">
                <a:alpha val="81960"/>
              </a:srgbClr>
            </a:solidFill>
            <a:prstDash val="solid"/>
            <a:round/>
            <a:headEnd type="none" w="sm" len="sm"/>
            <a:tailEnd type="none" w="sm" len="sm"/>
          </a:ln>
        </p:spPr>
      </p:cxnSp>
      <p:cxnSp>
        <p:nvCxnSpPr>
          <p:cNvPr id="56" name="Google Shape;56;p7"/>
          <p:cNvCxnSpPr/>
          <p:nvPr/>
        </p:nvCxnSpPr>
        <p:spPr>
          <a:xfrm>
            <a:off x="1066800" y="0"/>
            <a:ext cx="0" cy="5143500"/>
          </a:xfrm>
          <a:prstGeom prst="straightConnector1">
            <a:avLst/>
          </a:prstGeom>
          <a:noFill/>
          <a:ln w="9525" cap="flat" cmpd="sng">
            <a:solidFill>
              <a:srgbClr val="B1C0DA"/>
            </a:solidFill>
            <a:prstDash val="solid"/>
            <a:round/>
            <a:headEnd type="none" w="sm" len="sm"/>
            <a:tailEnd type="none" w="sm" len="sm"/>
          </a:ln>
        </p:spPr>
      </p:cxnSp>
      <p:cxnSp>
        <p:nvCxnSpPr>
          <p:cNvPr id="57" name="Google Shape;57;p7"/>
          <p:cNvCxnSpPr/>
          <p:nvPr/>
        </p:nvCxnSpPr>
        <p:spPr>
          <a:xfrm>
            <a:off x="9113856" y="0"/>
            <a:ext cx="0" cy="5143500"/>
          </a:xfrm>
          <a:prstGeom prst="straightConnector1">
            <a:avLst/>
          </a:prstGeom>
          <a:noFill/>
          <a:ln w="57150" cap="flat" cmpd="thickThin">
            <a:solidFill>
              <a:srgbClr val="B1C0DA"/>
            </a:solidFill>
            <a:prstDash val="solid"/>
            <a:round/>
            <a:headEnd type="none" w="sm" len="sm"/>
            <a:tailEnd type="none" w="sm" len="sm"/>
          </a:ln>
        </p:spPr>
      </p:cxnSp>
      <p:sp>
        <p:nvSpPr>
          <p:cNvPr id="58" name="Google Shape;58;p7"/>
          <p:cNvSpPr/>
          <p:nvPr/>
        </p:nvSpPr>
        <p:spPr>
          <a:xfrm>
            <a:off x="1219200" y="0"/>
            <a:ext cx="76200" cy="5143500"/>
          </a:xfrm>
          <a:prstGeom prst="rect">
            <a:avLst/>
          </a:prstGeom>
          <a:solidFill>
            <a:srgbClr val="B1C0DA">
              <a:alpha val="5098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59" name="Google Shape;59;p7"/>
          <p:cNvSpPr/>
          <p:nvPr/>
        </p:nvSpPr>
        <p:spPr>
          <a:xfrm>
            <a:off x="609600" y="2571750"/>
            <a:ext cx="1295400" cy="97155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60" name="Google Shape;60;p7"/>
          <p:cNvSpPr/>
          <p:nvPr/>
        </p:nvSpPr>
        <p:spPr>
          <a:xfrm>
            <a:off x="1309632" y="3650064"/>
            <a:ext cx="641424" cy="481068"/>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61" name="Google Shape;61;p7"/>
          <p:cNvSpPr/>
          <p:nvPr/>
        </p:nvSpPr>
        <p:spPr>
          <a:xfrm>
            <a:off x="1091080" y="4125474"/>
            <a:ext cx="137160" cy="10287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62" name="Google Shape;62;p7"/>
          <p:cNvSpPr/>
          <p:nvPr/>
        </p:nvSpPr>
        <p:spPr>
          <a:xfrm>
            <a:off x="1664208" y="4341114"/>
            <a:ext cx="274320" cy="20574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63" name="Google Shape;63;p7"/>
          <p:cNvSpPr/>
          <p:nvPr/>
        </p:nvSpPr>
        <p:spPr>
          <a:xfrm>
            <a:off x="1905000" y="3371850"/>
            <a:ext cx="365760" cy="27432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64" name="Google Shape;64;p7"/>
          <p:cNvSpPr txBox="1">
            <a:spLocks noGrp="1"/>
          </p:cNvSpPr>
          <p:nvPr>
            <p:ph type="sldNum" idx="12"/>
          </p:nvPr>
        </p:nvSpPr>
        <p:spPr>
          <a:xfrm>
            <a:off x="1325544" y="3696527"/>
            <a:ext cx="609600" cy="388143"/>
          </a:xfrm>
          <a:prstGeom prst="rect">
            <a:avLst/>
          </a:prstGeom>
          <a:noFill/>
          <a:ln>
            <a:noFill/>
          </a:ln>
        </p:spPr>
        <p:txBody>
          <a:bodyPr spcFirstLastPara="1" wrap="square" lIns="91425" tIns="45700" rIns="91425" bIns="45700" anchor="ctr" anchorCtr="0">
            <a:noAutofit/>
          </a:bodyPr>
          <a:lstStyle>
            <a:lvl1pPr marL="0" lvl="0" indent="0" algn="ctr">
              <a:lnSpc>
                <a:spcPct val="100000"/>
              </a:lnSpc>
              <a:spcBef>
                <a:spcPts val="0"/>
              </a:spcBef>
              <a:spcAft>
                <a:spcPts val="0"/>
              </a:spcAft>
              <a:buClr>
                <a:srgbClr val="FFFFFF"/>
              </a:buClr>
              <a:buSzPts val="1400"/>
              <a:buFont typeface="Arial"/>
              <a:buNone/>
              <a:defRPr/>
            </a:lvl1pPr>
            <a:lvl2pPr marL="0" lvl="1" indent="0" algn="ctr">
              <a:lnSpc>
                <a:spcPct val="100000"/>
              </a:lnSpc>
              <a:spcBef>
                <a:spcPts val="0"/>
              </a:spcBef>
              <a:spcAft>
                <a:spcPts val="0"/>
              </a:spcAft>
              <a:buClr>
                <a:srgbClr val="FFFFFF"/>
              </a:buClr>
              <a:buSzPts val="1400"/>
              <a:buFont typeface="Arial"/>
              <a:buNone/>
              <a:defRPr/>
            </a:lvl2pPr>
            <a:lvl3pPr marL="0" lvl="2" indent="0" algn="ctr">
              <a:lnSpc>
                <a:spcPct val="100000"/>
              </a:lnSpc>
              <a:spcBef>
                <a:spcPts val="0"/>
              </a:spcBef>
              <a:spcAft>
                <a:spcPts val="0"/>
              </a:spcAft>
              <a:buClr>
                <a:srgbClr val="FFFFFF"/>
              </a:buClr>
              <a:buSzPts val="1400"/>
              <a:buFont typeface="Arial"/>
              <a:buNone/>
              <a:defRPr/>
            </a:lvl3pPr>
            <a:lvl4pPr marL="0" lvl="3" indent="0" algn="ctr">
              <a:lnSpc>
                <a:spcPct val="100000"/>
              </a:lnSpc>
              <a:spcBef>
                <a:spcPts val="0"/>
              </a:spcBef>
              <a:spcAft>
                <a:spcPts val="0"/>
              </a:spcAft>
              <a:buClr>
                <a:srgbClr val="FFFFFF"/>
              </a:buClr>
              <a:buSzPts val="1400"/>
              <a:buFont typeface="Arial"/>
              <a:buNone/>
              <a:defRPr/>
            </a:lvl4pPr>
            <a:lvl5pPr marL="0" lvl="4" indent="0" algn="ctr">
              <a:lnSpc>
                <a:spcPct val="100000"/>
              </a:lnSpc>
              <a:spcBef>
                <a:spcPts val="0"/>
              </a:spcBef>
              <a:spcAft>
                <a:spcPts val="0"/>
              </a:spcAft>
              <a:buClr>
                <a:srgbClr val="FFFFFF"/>
              </a:buClr>
              <a:buSzPts val="1400"/>
              <a:buFont typeface="Arial"/>
              <a:buNone/>
              <a:defRPr/>
            </a:lvl5pPr>
            <a:lvl6pPr marL="0" lvl="5" indent="0" algn="ctr">
              <a:lnSpc>
                <a:spcPct val="100000"/>
              </a:lnSpc>
              <a:spcBef>
                <a:spcPts val="0"/>
              </a:spcBef>
              <a:spcAft>
                <a:spcPts val="0"/>
              </a:spcAft>
              <a:buClr>
                <a:srgbClr val="FFFFFF"/>
              </a:buClr>
              <a:buSzPts val="1400"/>
              <a:buFont typeface="Arial"/>
              <a:buNone/>
              <a:defRPr/>
            </a:lvl6pPr>
            <a:lvl7pPr marL="0" lvl="6" indent="0" algn="ctr">
              <a:lnSpc>
                <a:spcPct val="100000"/>
              </a:lnSpc>
              <a:spcBef>
                <a:spcPts val="0"/>
              </a:spcBef>
              <a:spcAft>
                <a:spcPts val="0"/>
              </a:spcAft>
              <a:buClr>
                <a:srgbClr val="FFFFFF"/>
              </a:buClr>
              <a:buSzPts val="1400"/>
              <a:buFont typeface="Arial"/>
              <a:buNone/>
              <a:defRPr/>
            </a:lvl7pPr>
            <a:lvl8pPr marL="0" lvl="7" indent="0" algn="ctr">
              <a:lnSpc>
                <a:spcPct val="100000"/>
              </a:lnSpc>
              <a:spcBef>
                <a:spcPts val="0"/>
              </a:spcBef>
              <a:spcAft>
                <a:spcPts val="0"/>
              </a:spcAft>
              <a:buClr>
                <a:srgbClr val="FFFFFF"/>
              </a:buClr>
              <a:buSzPts val="1400"/>
              <a:buFont typeface="Arial"/>
              <a:buNone/>
              <a:defRPr/>
            </a:lvl8pPr>
            <a:lvl9pPr marL="0" lvl="8" indent="0" algn="ctr">
              <a:lnSpc>
                <a:spcPct val="100000"/>
              </a:lnSpc>
              <a:spcBef>
                <a:spcPts val="0"/>
              </a:spcBef>
              <a:spcAft>
                <a:spcPts val="0"/>
              </a:spcAft>
              <a:buClr>
                <a:srgbClr val="FFFFFF"/>
              </a:buClr>
              <a:buSzPts val="1400"/>
              <a:buFont typeface="Arial"/>
              <a:buNon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_HEADER">
    <p:bg>
      <p:bgPr>
        <a:solidFill>
          <a:schemeClr val="dk2"/>
        </a:solidFill>
        <a:effectLst/>
      </p:bgPr>
    </p:bg>
    <p:spTree>
      <p:nvGrpSpPr>
        <p:cNvPr id="1" name="Shape 65"/>
        <p:cNvGrpSpPr/>
        <p:nvPr/>
      </p:nvGrpSpPr>
      <p:grpSpPr>
        <a:xfrm>
          <a:off x="0" y="0"/>
          <a:ext cx="0" cy="0"/>
          <a:chOff x="0" y="0"/>
          <a:chExt cx="0" cy="0"/>
        </a:xfrm>
      </p:grpSpPr>
      <p:sp>
        <p:nvSpPr>
          <p:cNvPr id="66" name="Google Shape;66;p8"/>
          <p:cNvSpPr txBox="1">
            <a:spLocks noGrp="1"/>
          </p:cNvSpPr>
          <p:nvPr>
            <p:ph type="title"/>
          </p:nvPr>
        </p:nvSpPr>
        <p:spPr>
          <a:xfrm>
            <a:off x="2286000" y="2171700"/>
            <a:ext cx="6172200" cy="1540193"/>
          </a:xfrm>
          <a:prstGeom prst="rect">
            <a:avLst/>
          </a:prstGeom>
          <a:noFill/>
          <a:ln>
            <a:noFill/>
          </a:ln>
        </p:spPr>
        <p:txBody>
          <a:bodyPr spcFirstLastPara="1" wrap="square" lIns="91425" tIns="45700" rIns="91425" bIns="45700" anchor="b" anchorCtr="0"/>
          <a:lstStyle>
            <a:lvl1pPr lvl="0" algn="l">
              <a:spcBef>
                <a:spcPts val="0"/>
              </a:spcBef>
              <a:spcAft>
                <a:spcPts val="0"/>
              </a:spcAft>
              <a:buClr>
                <a:schemeClr val="lt2"/>
              </a:buClr>
              <a:buSzPts val="3000"/>
              <a:buFont typeface="Calibri"/>
              <a:buNone/>
              <a:defRPr sz="3000" b="1" cap="small"/>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8"/>
          <p:cNvSpPr txBox="1">
            <a:spLocks noGrp="1"/>
          </p:cNvSpPr>
          <p:nvPr>
            <p:ph type="body" idx="1"/>
          </p:nvPr>
        </p:nvSpPr>
        <p:spPr>
          <a:xfrm>
            <a:off x="2286000" y="3757613"/>
            <a:ext cx="6172200" cy="1028700"/>
          </a:xfrm>
          <a:prstGeom prst="rect">
            <a:avLst/>
          </a:prstGeom>
          <a:noFill/>
          <a:ln>
            <a:noFill/>
          </a:ln>
        </p:spPr>
        <p:txBody>
          <a:bodyPr spcFirstLastPara="1" wrap="square" lIns="91425" tIns="45700" rIns="91425" bIns="45700" anchor="t" anchorCtr="0"/>
          <a:lstStyle>
            <a:lvl1pPr marL="457200" lvl="0" indent="-228600" algn="l">
              <a:spcBef>
                <a:spcPts val="600"/>
              </a:spcBef>
              <a:spcAft>
                <a:spcPts val="0"/>
              </a:spcAft>
              <a:buSzPts val="1260"/>
              <a:buNone/>
              <a:defRPr sz="1800" b="1">
                <a:solidFill>
                  <a:schemeClr val="lt2"/>
                </a:solidFill>
              </a:defRPr>
            </a:lvl1pPr>
            <a:lvl2pPr marL="914400" lvl="1" indent="-228600" algn="l">
              <a:spcBef>
                <a:spcPts val="360"/>
              </a:spcBef>
              <a:spcAft>
                <a:spcPts val="0"/>
              </a:spcAft>
              <a:buSzPts val="1440"/>
              <a:buNone/>
              <a:defRPr sz="1800">
                <a:solidFill>
                  <a:schemeClr val="lt1"/>
                </a:solidFill>
              </a:defRPr>
            </a:lvl2pPr>
            <a:lvl3pPr marL="1371600" lvl="2" indent="-228600" algn="l">
              <a:spcBef>
                <a:spcPts val="320"/>
              </a:spcBef>
              <a:spcAft>
                <a:spcPts val="0"/>
              </a:spcAft>
              <a:buSzPts val="960"/>
              <a:buNone/>
              <a:defRPr sz="1600">
                <a:solidFill>
                  <a:schemeClr val="lt1"/>
                </a:solidFill>
              </a:defRPr>
            </a:lvl3pPr>
            <a:lvl4pPr marL="1828800" lvl="3" indent="-228600" algn="l">
              <a:spcBef>
                <a:spcPts val="280"/>
              </a:spcBef>
              <a:spcAft>
                <a:spcPts val="0"/>
              </a:spcAft>
              <a:buSzPts val="840"/>
              <a:buNone/>
              <a:defRPr sz="1400">
                <a:solidFill>
                  <a:schemeClr val="lt1"/>
                </a:solidFill>
              </a:defRPr>
            </a:lvl4pPr>
            <a:lvl5pPr marL="2286000" lvl="4" indent="-228600" algn="l">
              <a:spcBef>
                <a:spcPts val="280"/>
              </a:spcBef>
              <a:spcAft>
                <a:spcPts val="0"/>
              </a:spcAft>
              <a:buSzPts val="952"/>
              <a:buNone/>
              <a:defRPr sz="1400">
                <a:solidFill>
                  <a:schemeClr val="lt1"/>
                </a:solidFill>
              </a:defRPr>
            </a:lvl5pPr>
            <a:lvl6pPr marL="2743200" lvl="5" indent="-342900" algn="l">
              <a:spcBef>
                <a:spcPts val="360"/>
              </a:spcBef>
              <a:spcAft>
                <a:spcPts val="0"/>
              </a:spcAft>
              <a:buSzPts val="1800"/>
              <a:buChar char="•"/>
              <a:defRPr/>
            </a:lvl6pPr>
            <a:lvl7pPr marL="3200400" lvl="6" indent="-297179" algn="l">
              <a:spcBef>
                <a:spcPts val="360"/>
              </a:spcBef>
              <a:spcAft>
                <a:spcPts val="0"/>
              </a:spcAft>
              <a:buSzPts val="108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
        <p:nvSpPr>
          <p:cNvPr id="68" name="Google Shape;68;p8"/>
          <p:cNvSpPr txBox="1">
            <a:spLocks noGrp="1"/>
          </p:cNvSpPr>
          <p:nvPr>
            <p:ph type="dt" idx="10"/>
          </p:nvPr>
        </p:nvSpPr>
        <p:spPr>
          <a:xfrm rot="5400000">
            <a:off x="8049006" y="830199"/>
            <a:ext cx="1714500" cy="381000"/>
          </a:xfrm>
          <a:prstGeom prst="rect">
            <a:avLst/>
          </a:prstGeom>
          <a:noFill/>
          <a:ln>
            <a:noFill/>
          </a:ln>
        </p:spPr>
        <p:txBody>
          <a:bodyPr spcFirstLastPara="1" wrap="square" lIns="91425" tIns="45700" rIns="91425" bIns="45700" anchor="ctr" anchorCtr="0"/>
          <a:lstStyle>
            <a:lvl1pPr lvl="0" algn="r">
              <a:lnSpc>
                <a:spcPct val="100000"/>
              </a:lnSpc>
              <a:spcBef>
                <a:spcPts val="0"/>
              </a:spcBef>
              <a:spcAft>
                <a:spcPts val="0"/>
              </a:spcAft>
              <a:buClr>
                <a:schemeClr val="lt2"/>
              </a:buClr>
              <a:buSzPts val="1800"/>
              <a:buNone/>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69" name="Google Shape;69;p8"/>
          <p:cNvSpPr txBox="1">
            <a:spLocks noGrp="1"/>
          </p:cNvSpPr>
          <p:nvPr>
            <p:ph type="ftr" idx="11"/>
          </p:nvPr>
        </p:nvSpPr>
        <p:spPr>
          <a:xfrm rot="5400000">
            <a:off x="7534656" y="3086100"/>
            <a:ext cx="2743200" cy="384048"/>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Clr>
                <a:schemeClr val="lt2"/>
              </a:buClr>
              <a:buSzPts val="1800"/>
              <a:buNone/>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70" name="Google Shape;70;p8"/>
          <p:cNvSpPr/>
          <p:nvPr/>
        </p:nvSpPr>
        <p:spPr>
          <a:xfrm>
            <a:off x="381000" y="0"/>
            <a:ext cx="609600" cy="5143500"/>
          </a:xfrm>
          <a:prstGeom prst="rect">
            <a:avLst/>
          </a:prstGeom>
          <a:solidFill>
            <a:srgbClr val="B1C0DA">
              <a:alpha val="53725"/>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71" name="Google Shape;71;p8"/>
          <p:cNvSpPr/>
          <p:nvPr/>
        </p:nvSpPr>
        <p:spPr>
          <a:xfrm>
            <a:off x="276336" y="0"/>
            <a:ext cx="104664" cy="5143500"/>
          </a:xfrm>
          <a:prstGeom prst="rect">
            <a:avLst/>
          </a:prstGeom>
          <a:solidFill>
            <a:srgbClr val="CFD7E7">
              <a:alpha val="35686"/>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72" name="Google Shape;72;p8"/>
          <p:cNvSpPr/>
          <p:nvPr/>
        </p:nvSpPr>
        <p:spPr>
          <a:xfrm>
            <a:off x="990600" y="0"/>
            <a:ext cx="181872" cy="5143500"/>
          </a:xfrm>
          <a:prstGeom prst="rect">
            <a:avLst/>
          </a:prstGeom>
          <a:solidFill>
            <a:srgbClr val="CFD7E7">
              <a:alpha val="69803"/>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73" name="Google Shape;73;p8"/>
          <p:cNvSpPr/>
          <p:nvPr/>
        </p:nvSpPr>
        <p:spPr>
          <a:xfrm>
            <a:off x="1141320" y="0"/>
            <a:ext cx="230280" cy="5143500"/>
          </a:xfrm>
          <a:prstGeom prst="rect">
            <a:avLst/>
          </a:prstGeom>
          <a:solidFill>
            <a:srgbClr val="E8ECF4">
              <a:alpha val="7098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cxnSp>
        <p:nvCxnSpPr>
          <p:cNvPr id="74" name="Google Shape;74;p8"/>
          <p:cNvCxnSpPr/>
          <p:nvPr/>
        </p:nvCxnSpPr>
        <p:spPr>
          <a:xfrm>
            <a:off x="106344" y="0"/>
            <a:ext cx="0" cy="5143500"/>
          </a:xfrm>
          <a:prstGeom prst="straightConnector1">
            <a:avLst/>
          </a:prstGeom>
          <a:noFill/>
          <a:ln w="57150" cap="flat" cmpd="sng">
            <a:solidFill>
              <a:srgbClr val="B1C0DA">
                <a:alpha val="72941"/>
              </a:srgbClr>
            </a:solidFill>
            <a:prstDash val="solid"/>
            <a:round/>
            <a:headEnd type="none" w="sm" len="sm"/>
            <a:tailEnd type="none" w="sm" len="sm"/>
          </a:ln>
        </p:spPr>
      </p:cxnSp>
      <p:cxnSp>
        <p:nvCxnSpPr>
          <p:cNvPr id="75" name="Google Shape;75;p8"/>
          <p:cNvCxnSpPr/>
          <p:nvPr/>
        </p:nvCxnSpPr>
        <p:spPr>
          <a:xfrm>
            <a:off x="914400" y="0"/>
            <a:ext cx="0" cy="5143500"/>
          </a:xfrm>
          <a:prstGeom prst="straightConnector1">
            <a:avLst/>
          </a:prstGeom>
          <a:noFill/>
          <a:ln w="57150" cap="flat" cmpd="sng">
            <a:solidFill>
              <a:srgbClr val="E8ECF4">
                <a:alpha val="82745"/>
              </a:srgbClr>
            </a:solidFill>
            <a:prstDash val="solid"/>
            <a:round/>
            <a:headEnd type="none" w="sm" len="sm"/>
            <a:tailEnd type="none" w="sm" len="sm"/>
          </a:ln>
        </p:spPr>
      </p:cxnSp>
      <p:cxnSp>
        <p:nvCxnSpPr>
          <p:cNvPr id="76" name="Google Shape;76;p8"/>
          <p:cNvCxnSpPr/>
          <p:nvPr/>
        </p:nvCxnSpPr>
        <p:spPr>
          <a:xfrm>
            <a:off x="854112" y="0"/>
            <a:ext cx="0" cy="5143500"/>
          </a:xfrm>
          <a:prstGeom prst="straightConnector1">
            <a:avLst/>
          </a:prstGeom>
          <a:noFill/>
          <a:ln w="57150" cap="flat" cmpd="sng">
            <a:solidFill>
              <a:srgbClr val="B1C0DA"/>
            </a:solidFill>
            <a:prstDash val="solid"/>
            <a:round/>
            <a:headEnd type="none" w="sm" len="sm"/>
            <a:tailEnd type="none" w="sm" len="sm"/>
          </a:ln>
        </p:spPr>
      </p:cxnSp>
      <p:cxnSp>
        <p:nvCxnSpPr>
          <p:cNvPr id="77" name="Google Shape;77;p8"/>
          <p:cNvCxnSpPr/>
          <p:nvPr/>
        </p:nvCxnSpPr>
        <p:spPr>
          <a:xfrm>
            <a:off x="1726640" y="0"/>
            <a:ext cx="0" cy="5143500"/>
          </a:xfrm>
          <a:prstGeom prst="straightConnector1">
            <a:avLst/>
          </a:prstGeom>
          <a:noFill/>
          <a:ln w="28575" cap="flat" cmpd="sng">
            <a:solidFill>
              <a:srgbClr val="B1C0DA">
                <a:alpha val="81960"/>
              </a:srgbClr>
            </a:solidFill>
            <a:prstDash val="solid"/>
            <a:round/>
            <a:headEnd type="none" w="sm" len="sm"/>
            <a:tailEnd type="none" w="sm" len="sm"/>
          </a:ln>
        </p:spPr>
      </p:cxnSp>
      <p:cxnSp>
        <p:nvCxnSpPr>
          <p:cNvPr id="78" name="Google Shape;78;p8"/>
          <p:cNvCxnSpPr/>
          <p:nvPr/>
        </p:nvCxnSpPr>
        <p:spPr>
          <a:xfrm>
            <a:off x="1066800" y="0"/>
            <a:ext cx="0" cy="5143500"/>
          </a:xfrm>
          <a:prstGeom prst="straightConnector1">
            <a:avLst/>
          </a:prstGeom>
          <a:noFill/>
          <a:ln w="9525" cap="flat" cmpd="sng">
            <a:solidFill>
              <a:srgbClr val="B1C0DA"/>
            </a:solidFill>
            <a:prstDash val="solid"/>
            <a:round/>
            <a:headEnd type="none" w="sm" len="sm"/>
            <a:tailEnd type="none" w="sm" len="sm"/>
          </a:ln>
        </p:spPr>
      </p:cxnSp>
      <p:sp>
        <p:nvSpPr>
          <p:cNvPr id="79" name="Google Shape;79;p8"/>
          <p:cNvSpPr/>
          <p:nvPr/>
        </p:nvSpPr>
        <p:spPr>
          <a:xfrm>
            <a:off x="1219200" y="0"/>
            <a:ext cx="76200" cy="5143500"/>
          </a:xfrm>
          <a:prstGeom prst="rect">
            <a:avLst/>
          </a:prstGeom>
          <a:solidFill>
            <a:srgbClr val="B1C0DA">
              <a:alpha val="5098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80" name="Google Shape;80;p8"/>
          <p:cNvSpPr/>
          <p:nvPr/>
        </p:nvSpPr>
        <p:spPr>
          <a:xfrm>
            <a:off x="609600" y="2571750"/>
            <a:ext cx="1295400" cy="97155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81" name="Google Shape;81;p8"/>
          <p:cNvSpPr/>
          <p:nvPr/>
        </p:nvSpPr>
        <p:spPr>
          <a:xfrm>
            <a:off x="1324704" y="3650064"/>
            <a:ext cx="641424" cy="481068"/>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82" name="Google Shape;82;p8"/>
          <p:cNvSpPr/>
          <p:nvPr/>
        </p:nvSpPr>
        <p:spPr>
          <a:xfrm>
            <a:off x="1091080" y="4125474"/>
            <a:ext cx="137160" cy="10287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83" name="Google Shape;83;p8"/>
          <p:cNvSpPr/>
          <p:nvPr/>
        </p:nvSpPr>
        <p:spPr>
          <a:xfrm>
            <a:off x="1664208" y="4343400"/>
            <a:ext cx="274320" cy="20574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84" name="Google Shape;84;p8"/>
          <p:cNvSpPr/>
          <p:nvPr/>
        </p:nvSpPr>
        <p:spPr>
          <a:xfrm>
            <a:off x="1879040" y="3359916"/>
            <a:ext cx="365760" cy="27432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cxnSp>
        <p:nvCxnSpPr>
          <p:cNvPr id="85" name="Google Shape;85;p8"/>
          <p:cNvCxnSpPr/>
          <p:nvPr/>
        </p:nvCxnSpPr>
        <p:spPr>
          <a:xfrm>
            <a:off x="9097944" y="0"/>
            <a:ext cx="0" cy="5143500"/>
          </a:xfrm>
          <a:prstGeom prst="straightConnector1">
            <a:avLst/>
          </a:prstGeom>
          <a:noFill/>
          <a:ln w="57150" cap="flat" cmpd="thickThin">
            <a:solidFill>
              <a:srgbClr val="B1C0DA"/>
            </a:solidFill>
            <a:prstDash val="solid"/>
            <a:round/>
            <a:headEnd type="none" w="sm" len="sm"/>
            <a:tailEnd type="none" w="sm" len="sm"/>
          </a:ln>
        </p:spPr>
      </p:cxnSp>
      <p:sp>
        <p:nvSpPr>
          <p:cNvPr id="86" name="Google Shape;86;p8"/>
          <p:cNvSpPr txBox="1">
            <a:spLocks noGrp="1"/>
          </p:cNvSpPr>
          <p:nvPr>
            <p:ph type="sldNum" idx="12"/>
          </p:nvPr>
        </p:nvSpPr>
        <p:spPr>
          <a:xfrm>
            <a:off x="1340616" y="3696527"/>
            <a:ext cx="609600" cy="388143"/>
          </a:xfrm>
          <a:prstGeom prst="rect">
            <a:avLst/>
          </a:prstGeom>
          <a:noFill/>
          <a:ln>
            <a:noFill/>
          </a:ln>
        </p:spPr>
        <p:txBody>
          <a:bodyPr spcFirstLastPara="1" wrap="square" lIns="91425" tIns="45700" rIns="91425" bIns="45700" anchor="ctr" anchorCtr="0">
            <a:noAutofit/>
          </a:bodyPr>
          <a:lstStyle>
            <a:lvl1pPr marL="0" lvl="0" indent="0" algn="ctr">
              <a:lnSpc>
                <a:spcPct val="100000"/>
              </a:lnSpc>
              <a:spcBef>
                <a:spcPts val="0"/>
              </a:spcBef>
              <a:spcAft>
                <a:spcPts val="0"/>
              </a:spcAft>
              <a:buClr>
                <a:srgbClr val="FFFFFF"/>
              </a:buClr>
              <a:buSzPts val="1400"/>
              <a:buFont typeface="Arial"/>
              <a:buNone/>
              <a:defRPr/>
            </a:lvl1pPr>
            <a:lvl2pPr marL="0" lvl="1" indent="0" algn="ctr">
              <a:lnSpc>
                <a:spcPct val="100000"/>
              </a:lnSpc>
              <a:spcBef>
                <a:spcPts val="0"/>
              </a:spcBef>
              <a:spcAft>
                <a:spcPts val="0"/>
              </a:spcAft>
              <a:buClr>
                <a:srgbClr val="FFFFFF"/>
              </a:buClr>
              <a:buSzPts val="1400"/>
              <a:buFont typeface="Arial"/>
              <a:buNone/>
              <a:defRPr/>
            </a:lvl2pPr>
            <a:lvl3pPr marL="0" lvl="2" indent="0" algn="ctr">
              <a:lnSpc>
                <a:spcPct val="100000"/>
              </a:lnSpc>
              <a:spcBef>
                <a:spcPts val="0"/>
              </a:spcBef>
              <a:spcAft>
                <a:spcPts val="0"/>
              </a:spcAft>
              <a:buClr>
                <a:srgbClr val="FFFFFF"/>
              </a:buClr>
              <a:buSzPts val="1400"/>
              <a:buFont typeface="Arial"/>
              <a:buNone/>
              <a:defRPr/>
            </a:lvl3pPr>
            <a:lvl4pPr marL="0" lvl="3" indent="0" algn="ctr">
              <a:lnSpc>
                <a:spcPct val="100000"/>
              </a:lnSpc>
              <a:spcBef>
                <a:spcPts val="0"/>
              </a:spcBef>
              <a:spcAft>
                <a:spcPts val="0"/>
              </a:spcAft>
              <a:buClr>
                <a:srgbClr val="FFFFFF"/>
              </a:buClr>
              <a:buSzPts val="1400"/>
              <a:buFont typeface="Arial"/>
              <a:buNone/>
              <a:defRPr/>
            </a:lvl4pPr>
            <a:lvl5pPr marL="0" lvl="4" indent="0" algn="ctr">
              <a:lnSpc>
                <a:spcPct val="100000"/>
              </a:lnSpc>
              <a:spcBef>
                <a:spcPts val="0"/>
              </a:spcBef>
              <a:spcAft>
                <a:spcPts val="0"/>
              </a:spcAft>
              <a:buClr>
                <a:srgbClr val="FFFFFF"/>
              </a:buClr>
              <a:buSzPts val="1400"/>
              <a:buFont typeface="Arial"/>
              <a:buNone/>
              <a:defRPr/>
            </a:lvl5pPr>
            <a:lvl6pPr marL="0" lvl="5" indent="0" algn="ctr">
              <a:lnSpc>
                <a:spcPct val="100000"/>
              </a:lnSpc>
              <a:spcBef>
                <a:spcPts val="0"/>
              </a:spcBef>
              <a:spcAft>
                <a:spcPts val="0"/>
              </a:spcAft>
              <a:buClr>
                <a:srgbClr val="FFFFFF"/>
              </a:buClr>
              <a:buSzPts val="1400"/>
              <a:buFont typeface="Arial"/>
              <a:buNone/>
              <a:defRPr/>
            </a:lvl6pPr>
            <a:lvl7pPr marL="0" lvl="6" indent="0" algn="ctr">
              <a:lnSpc>
                <a:spcPct val="100000"/>
              </a:lnSpc>
              <a:spcBef>
                <a:spcPts val="0"/>
              </a:spcBef>
              <a:spcAft>
                <a:spcPts val="0"/>
              </a:spcAft>
              <a:buClr>
                <a:srgbClr val="FFFFFF"/>
              </a:buClr>
              <a:buSzPts val="1400"/>
              <a:buFont typeface="Arial"/>
              <a:buNone/>
              <a:defRPr/>
            </a:lvl7pPr>
            <a:lvl8pPr marL="0" lvl="7" indent="0" algn="ctr">
              <a:lnSpc>
                <a:spcPct val="100000"/>
              </a:lnSpc>
              <a:spcBef>
                <a:spcPts val="0"/>
              </a:spcBef>
              <a:spcAft>
                <a:spcPts val="0"/>
              </a:spcAft>
              <a:buClr>
                <a:srgbClr val="FFFFFF"/>
              </a:buClr>
              <a:buSzPts val="1400"/>
              <a:buFont typeface="Arial"/>
              <a:buNone/>
              <a:defRPr/>
            </a:lvl8pPr>
            <a:lvl9pPr marL="0" lvl="8" indent="0" algn="ctr">
              <a:lnSpc>
                <a:spcPct val="100000"/>
              </a:lnSpc>
              <a:spcBef>
                <a:spcPts val="0"/>
              </a:spcBef>
              <a:spcAft>
                <a:spcPts val="0"/>
              </a:spcAft>
              <a:buClr>
                <a:srgbClr val="FFFFFF"/>
              </a:buClr>
              <a:buSzPts val="1400"/>
              <a:buFont typeface="Arial"/>
              <a:buNon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87"/>
        <p:cNvGrpSpPr/>
        <p:nvPr/>
      </p:nvGrpSpPr>
      <p:grpSpPr>
        <a:xfrm>
          <a:off x="0" y="0"/>
          <a:ext cx="0" cy="0"/>
          <a:chOff x="0" y="0"/>
          <a:chExt cx="0" cy="0"/>
        </a:xfrm>
      </p:grpSpPr>
      <p:sp>
        <p:nvSpPr>
          <p:cNvPr id="88" name="Google Shape;88;p9"/>
          <p:cNvSpPr txBox="1">
            <a:spLocks noGrp="1"/>
          </p:cNvSpPr>
          <p:nvPr>
            <p:ph type="title"/>
          </p:nvPr>
        </p:nvSpPr>
        <p:spPr>
          <a:xfrm>
            <a:off x="457200" y="204788"/>
            <a:ext cx="7543800" cy="857250"/>
          </a:xfrm>
          <a:prstGeom prst="rect">
            <a:avLst/>
          </a:prstGeom>
          <a:noFill/>
          <a:ln>
            <a:noFill/>
          </a:ln>
        </p:spPr>
        <p:txBody>
          <a:bodyPr spcFirstLastPara="1" wrap="square" lIns="91425" tIns="45700" rIns="91425" bIns="45700" anchor="b" anchorCtr="0"/>
          <a:lstStyle>
            <a:lvl1pPr lvl="0" algn="l">
              <a:spcBef>
                <a:spcPts val="0"/>
              </a:spcBef>
              <a:spcAft>
                <a:spcPts val="0"/>
              </a:spcAft>
              <a:buClr>
                <a:schemeClr val="dk2"/>
              </a:buClr>
              <a:buSzPts val="30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9" name="Google Shape;89;p9"/>
          <p:cNvSpPr txBox="1">
            <a:spLocks noGrp="1"/>
          </p:cNvSpPr>
          <p:nvPr>
            <p:ph type="dt" idx="10"/>
          </p:nvPr>
        </p:nvSpPr>
        <p:spPr>
          <a:xfrm rot="5400000">
            <a:off x="7840980" y="763382"/>
            <a:ext cx="1508760" cy="384048"/>
          </a:xfrm>
          <a:prstGeom prst="rect">
            <a:avLst/>
          </a:prstGeom>
          <a:noFill/>
          <a:ln>
            <a:noFill/>
          </a:ln>
        </p:spPr>
        <p:txBody>
          <a:bodyPr spcFirstLastPara="1" wrap="square" lIns="91425" tIns="45700" rIns="91425" bIns="45700" anchor="ctr" anchorCtr="0"/>
          <a:lstStyle>
            <a:lvl1pPr lvl="0" algn="r">
              <a:lnSpc>
                <a:spcPct val="100000"/>
              </a:lnSpc>
              <a:spcBef>
                <a:spcPts val="0"/>
              </a:spcBef>
              <a:spcAft>
                <a:spcPts val="0"/>
              </a:spcAft>
              <a:buClr>
                <a:schemeClr val="dk2"/>
              </a:buClr>
              <a:buSzPts val="1800"/>
              <a:buNone/>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90" name="Google Shape;90;p9"/>
          <p:cNvSpPr txBox="1">
            <a:spLocks noGrp="1"/>
          </p:cNvSpPr>
          <p:nvPr>
            <p:ph type="ftr" idx="11"/>
          </p:nvPr>
        </p:nvSpPr>
        <p:spPr>
          <a:xfrm rot="5400000">
            <a:off x="7390236" y="2757210"/>
            <a:ext cx="2400300" cy="365760"/>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Clr>
                <a:schemeClr val="dk2"/>
              </a:buClr>
              <a:buSzPts val="1800"/>
              <a:buNone/>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91" name="Google Shape;91;p9"/>
          <p:cNvSpPr txBox="1">
            <a:spLocks noGrp="1"/>
          </p:cNvSpPr>
          <p:nvPr>
            <p:ph type="sldNum" idx="12"/>
          </p:nvPr>
        </p:nvSpPr>
        <p:spPr>
          <a:xfrm>
            <a:off x="8129016" y="4300538"/>
            <a:ext cx="609600" cy="390906"/>
          </a:xfrm>
          <a:prstGeom prst="rect">
            <a:avLst/>
          </a:prstGeom>
          <a:noFill/>
          <a:ln>
            <a:noFill/>
          </a:ln>
        </p:spPr>
        <p:txBody>
          <a:bodyPr spcFirstLastPara="1" wrap="square" lIns="91425" tIns="45700" rIns="91425" bIns="45700" anchor="ctr" anchorCtr="0">
            <a:noAutofit/>
          </a:bodyPr>
          <a:lstStyle>
            <a:lvl1pPr marL="0" lvl="0" indent="0" algn="ctr">
              <a:lnSpc>
                <a:spcPct val="100000"/>
              </a:lnSpc>
              <a:spcBef>
                <a:spcPts val="0"/>
              </a:spcBef>
              <a:spcAft>
                <a:spcPts val="0"/>
              </a:spcAft>
              <a:buClr>
                <a:srgbClr val="FFFFFF"/>
              </a:buClr>
              <a:buSzPts val="1400"/>
              <a:buFont typeface="Arial"/>
              <a:buNone/>
              <a:defRPr/>
            </a:lvl1pPr>
            <a:lvl2pPr marL="0" lvl="1" indent="0" algn="ctr">
              <a:lnSpc>
                <a:spcPct val="100000"/>
              </a:lnSpc>
              <a:spcBef>
                <a:spcPts val="0"/>
              </a:spcBef>
              <a:spcAft>
                <a:spcPts val="0"/>
              </a:spcAft>
              <a:buClr>
                <a:srgbClr val="FFFFFF"/>
              </a:buClr>
              <a:buSzPts val="1400"/>
              <a:buFont typeface="Arial"/>
              <a:buNone/>
              <a:defRPr/>
            </a:lvl2pPr>
            <a:lvl3pPr marL="0" lvl="2" indent="0" algn="ctr">
              <a:lnSpc>
                <a:spcPct val="100000"/>
              </a:lnSpc>
              <a:spcBef>
                <a:spcPts val="0"/>
              </a:spcBef>
              <a:spcAft>
                <a:spcPts val="0"/>
              </a:spcAft>
              <a:buClr>
                <a:srgbClr val="FFFFFF"/>
              </a:buClr>
              <a:buSzPts val="1400"/>
              <a:buFont typeface="Arial"/>
              <a:buNone/>
              <a:defRPr/>
            </a:lvl3pPr>
            <a:lvl4pPr marL="0" lvl="3" indent="0" algn="ctr">
              <a:lnSpc>
                <a:spcPct val="100000"/>
              </a:lnSpc>
              <a:spcBef>
                <a:spcPts val="0"/>
              </a:spcBef>
              <a:spcAft>
                <a:spcPts val="0"/>
              </a:spcAft>
              <a:buClr>
                <a:srgbClr val="FFFFFF"/>
              </a:buClr>
              <a:buSzPts val="1400"/>
              <a:buFont typeface="Arial"/>
              <a:buNone/>
              <a:defRPr/>
            </a:lvl4pPr>
            <a:lvl5pPr marL="0" lvl="4" indent="0" algn="ctr">
              <a:lnSpc>
                <a:spcPct val="100000"/>
              </a:lnSpc>
              <a:spcBef>
                <a:spcPts val="0"/>
              </a:spcBef>
              <a:spcAft>
                <a:spcPts val="0"/>
              </a:spcAft>
              <a:buClr>
                <a:srgbClr val="FFFFFF"/>
              </a:buClr>
              <a:buSzPts val="1400"/>
              <a:buFont typeface="Arial"/>
              <a:buNone/>
              <a:defRPr/>
            </a:lvl5pPr>
            <a:lvl6pPr marL="0" lvl="5" indent="0" algn="ctr">
              <a:lnSpc>
                <a:spcPct val="100000"/>
              </a:lnSpc>
              <a:spcBef>
                <a:spcPts val="0"/>
              </a:spcBef>
              <a:spcAft>
                <a:spcPts val="0"/>
              </a:spcAft>
              <a:buClr>
                <a:srgbClr val="FFFFFF"/>
              </a:buClr>
              <a:buSzPts val="1400"/>
              <a:buFont typeface="Arial"/>
              <a:buNone/>
              <a:defRPr/>
            </a:lvl6pPr>
            <a:lvl7pPr marL="0" lvl="6" indent="0" algn="ctr">
              <a:lnSpc>
                <a:spcPct val="100000"/>
              </a:lnSpc>
              <a:spcBef>
                <a:spcPts val="0"/>
              </a:spcBef>
              <a:spcAft>
                <a:spcPts val="0"/>
              </a:spcAft>
              <a:buClr>
                <a:srgbClr val="FFFFFF"/>
              </a:buClr>
              <a:buSzPts val="1400"/>
              <a:buFont typeface="Arial"/>
              <a:buNone/>
              <a:defRPr/>
            </a:lvl7pPr>
            <a:lvl8pPr marL="0" lvl="7" indent="0" algn="ctr">
              <a:lnSpc>
                <a:spcPct val="100000"/>
              </a:lnSpc>
              <a:spcBef>
                <a:spcPts val="0"/>
              </a:spcBef>
              <a:spcAft>
                <a:spcPts val="0"/>
              </a:spcAft>
              <a:buClr>
                <a:srgbClr val="FFFFFF"/>
              </a:buClr>
              <a:buSzPts val="1400"/>
              <a:buFont typeface="Arial"/>
              <a:buNone/>
              <a:defRPr/>
            </a:lvl8pPr>
            <a:lvl9pPr marL="0" lvl="8" indent="0" algn="ctr">
              <a:lnSpc>
                <a:spcPct val="100000"/>
              </a:lnSpc>
              <a:spcBef>
                <a:spcPts val="0"/>
              </a:spcBef>
              <a:spcAft>
                <a:spcPts val="0"/>
              </a:spcAft>
              <a:buClr>
                <a:srgbClr val="FFFFFF"/>
              </a:buClr>
              <a:buSzPts val="1400"/>
              <a:buFont typeface="Arial"/>
              <a:buNone/>
              <a:defRPr/>
            </a:lvl9pPr>
          </a:lstStyle>
          <a:p>
            <a:pPr marL="0" lvl="0" indent="0" algn="ctr" rtl="0">
              <a:spcBef>
                <a:spcPts val="0"/>
              </a:spcBef>
              <a:spcAft>
                <a:spcPts val="0"/>
              </a:spcAft>
              <a:buNone/>
            </a:pPr>
            <a:fld id="{00000000-1234-1234-1234-123412341234}" type="slidenum">
              <a:rPr lang="en-US"/>
              <a:t>‹#›</a:t>
            </a:fld>
            <a:endParaRPr/>
          </a:p>
        </p:txBody>
      </p:sp>
      <p:sp>
        <p:nvSpPr>
          <p:cNvPr id="92" name="Google Shape;92;p9"/>
          <p:cNvSpPr txBox="1">
            <a:spLocks noGrp="1"/>
          </p:cNvSpPr>
          <p:nvPr>
            <p:ph type="body" idx="1"/>
          </p:nvPr>
        </p:nvSpPr>
        <p:spPr>
          <a:xfrm>
            <a:off x="457200" y="1771650"/>
            <a:ext cx="3657600" cy="2914650"/>
          </a:xfrm>
          <a:prstGeom prst="rect">
            <a:avLst/>
          </a:prstGeom>
          <a:noFill/>
          <a:ln>
            <a:noFill/>
          </a:ln>
        </p:spPr>
        <p:txBody>
          <a:bodyPr spcFirstLastPara="1" wrap="square" lIns="91425" tIns="45700" rIns="91425" bIns="45700" anchor="t" anchorCtr="0"/>
          <a:lstStyle>
            <a:lvl1pPr marL="457200" lvl="0" indent="-308610" algn="l">
              <a:spcBef>
                <a:spcPts val="600"/>
              </a:spcBef>
              <a:spcAft>
                <a:spcPts val="0"/>
              </a:spcAft>
              <a:buSzPts val="1260"/>
              <a:buChar char="•"/>
              <a:defRPr/>
            </a:lvl1pPr>
            <a:lvl2pPr marL="914400" lvl="1" indent="-320040" algn="l">
              <a:spcBef>
                <a:spcPts val="360"/>
              </a:spcBef>
              <a:spcAft>
                <a:spcPts val="0"/>
              </a:spcAft>
              <a:buSzPts val="1440"/>
              <a:buChar char="●"/>
              <a:defRPr/>
            </a:lvl2pPr>
            <a:lvl3pPr marL="1371600" lvl="2" indent="-297180" algn="l">
              <a:spcBef>
                <a:spcPts val="360"/>
              </a:spcBef>
              <a:spcAft>
                <a:spcPts val="0"/>
              </a:spcAft>
              <a:buSzPts val="1080"/>
              <a:buChar char="•"/>
              <a:defRPr/>
            </a:lvl3pPr>
            <a:lvl4pPr marL="1828800" lvl="3" indent="-297180" algn="l">
              <a:spcBef>
                <a:spcPts val="360"/>
              </a:spcBef>
              <a:spcAft>
                <a:spcPts val="0"/>
              </a:spcAft>
              <a:buSzPts val="1080"/>
              <a:buChar char="•"/>
              <a:defRPr/>
            </a:lvl4pPr>
            <a:lvl5pPr marL="2286000" lvl="4" indent="-306323" algn="l">
              <a:spcBef>
                <a:spcPts val="360"/>
              </a:spcBef>
              <a:spcAft>
                <a:spcPts val="0"/>
              </a:spcAft>
              <a:buSzPts val="1224"/>
              <a:buChar char="●"/>
              <a:defRPr/>
            </a:lvl5pPr>
            <a:lvl6pPr marL="2743200" lvl="5" indent="-342900" algn="l">
              <a:spcBef>
                <a:spcPts val="360"/>
              </a:spcBef>
              <a:spcAft>
                <a:spcPts val="0"/>
              </a:spcAft>
              <a:buSzPts val="1800"/>
              <a:buChar char="•"/>
              <a:defRPr/>
            </a:lvl6pPr>
            <a:lvl7pPr marL="3200400" lvl="6" indent="-297179" algn="l">
              <a:spcBef>
                <a:spcPts val="360"/>
              </a:spcBef>
              <a:spcAft>
                <a:spcPts val="0"/>
              </a:spcAft>
              <a:buSzPts val="108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
        <p:nvSpPr>
          <p:cNvPr id="93" name="Google Shape;93;p9"/>
          <p:cNvSpPr txBox="1">
            <a:spLocks noGrp="1"/>
          </p:cNvSpPr>
          <p:nvPr>
            <p:ph type="body" idx="2"/>
          </p:nvPr>
        </p:nvSpPr>
        <p:spPr>
          <a:xfrm>
            <a:off x="4371975" y="1771650"/>
            <a:ext cx="3657600" cy="2914650"/>
          </a:xfrm>
          <a:prstGeom prst="rect">
            <a:avLst/>
          </a:prstGeom>
          <a:noFill/>
          <a:ln>
            <a:noFill/>
          </a:ln>
        </p:spPr>
        <p:txBody>
          <a:bodyPr spcFirstLastPara="1" wrap="square" lIns="91425" tIns="45700" rIns="91425" bIns="45700" anchor="t" anchorCtr="0"/>
          <a:lstStyle>
            <a:lvl1pPr marL="457200" lvl="0" indent="-308610" algn="l">
              <a:spcBef>
                <a:spcPts val="600"/>
              </a:spcBef>
              <a:spcAft>
                <a:spcPts val="0"/>
              </a:spcAft>
              <a:buSzPts val="1260"/>
              <a:buChar char="•"/>
              <a:defRPr/>
            </a:lvl1pPr>
            <a:lvl2pPr marL="914400" lvl="1" indent="-320040" algn="l">
              <a:spcBef>
                <a:spcPts val="360"/>
              </a:spcBef>
              <a:spcAft>
                <a:spcPts val="0"/>
              </a:spcAft>
              <a:buSzPts val="1440"/>
              <a:buChar char="●"/>
              <a:defRPr/>
            </a:lvl2pPr>
            <a:lvl3pPr marL="1371600" lvl="2" indent="-297180" algn="l">
              <a:spcBef>
                <a:spcPts val="360"/>
              </a:spcBef>
              <a:spcAft>
                <a:spcPts val="0"/>
              </a:spcAft>
              <a:buSzPts val="1080"/>
              <a:buChar char="•"/>
              <a:defRPr/>
            </a:lvl3pPr>
            <a:lvl4pPr marL="1828800" lvl="3" indent="-297180" algn="l">
              <a:spcBef>
                <a:spcPts val="360"/>
              </a:spcBef>
              <a:spcAft>
                <a:spcPts val="0"/>
              </a:spcAft>
              <a:buSzPts val="1080"/>
              <a:buChar char="•"/>
              <a:defRPr/>
            </a:lvl4pPr>
            <a:lvl5pPr marL="2286000" lvl="4" indent="-306323" algn="l">
              <a:spcBef>
                <a:spcPts val="360"/>
              </a:spcBef>
              <a:spcAft>
                <a:spcPts val="0"/>
              </a:spcAft>
              <a:buSzPts val="1224"/>
              <a:buChar char="●"/>
              <a:defRPr/>
            </a:lvl5pPr>
            <a:lvl6pPr marL="2743200" lvl="5" indent="-342900" algn="l">
              <a:spcBef>
                <a:spcPts val="360"/>
              </a:spcBef>
              <a:spcAft>
                <a:spcPts val="0"/>
              </a:spcAft>
              <a:buSzPts val="1800"/>
              <a:buChar char="•"/>
              <a:defRPr/>
            </a:lvl6pPr>
            <a:lvl7pPr marL="3200400" lvl="6" indent="-297179" algn="l">
              <a:spcBef>
                <a:spcPts val="360"/>
              </a:spcBef>
              <a:spcAft>
                <a:spcPts val="0"/>
              </a:spcAft>
              <a:buSzPts val="108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
        <p:nvSpPr>
          <p:cNvPr id="94" name="Google Shape;94;p9"/>
          <p:cNvSpPr>
            <a:spLocks noGrp="1"/>
          </p:cNvSpPr>
          <p:nvPr>
            <p:ph type="body" idx="3"/>
          </p:nvPr>
        </p:nvSpPr>
        <p:spPr>
          <a:xfrm>
            <a:off x="457200" y="1177290"/>
            <a:ext cx="3657600" cy="493776"/>
          </a:xfrm>
          <a:prstGeom prst="roundRect">
            <a:avLst>
              <a:gd name="adj" fmla="val 16667"/>
            </a:avLst>
          </a:prstGeom>
          <a:solidFill>
            <a:schemeClr val="accent1"/>
          </a:solidFill>
          <a:ln>
            <a:noFill/>
          </a:ln>
        </p:spPr>
        <p:txBody>
          <a:bodyPr spcFirstLastPara="1" wrap="square" lIns="91425" tIns="45700" rIns="91425" bIns="45700" anchor="ctr" anchorCtr="0"/>
          <a:lstStyle>
            <a:lvl1pPr marL="457200" lvl="0" indent="-228600" algn="l">
              <a:spcBef>
                <a:spcPts val="600"/>
              </a:spcBef>
              <a:spcAft>
                <a:spcPts val="0"/>
              </a:spcAft>
              <a:buSzPts val="1400"/>
              <a:buFont typeface="Calibri"/>
              <a:buNone/>
              <a:defRPr sz="2000" b="1">
                <a:solidFill>
                  <a:srgbClr val="FFFFFF"/>
                </a:solidFill>
              </a:defRPr>
            </a:lvl1pPr>
            <a:lvl2pPr marL="914400" lvl="1" indent="-320040" algn="l">
              <a:spcBef>
                <a:spcPts val="360"/>
              </a:spcBef>
              <a:spcAft>
                <a:spcPts val="0"/>
              </a:spcAft>
              <a:buSzPts val="1440"/>
              <a:buChar char="●"/>
              <a:defRPr/>
            </a:lvl2pPr>
            <a:lvl3pPr marL="1371600" lvl="2" indent="-297180" algn="l">
              <a:spcBef>
                <a:spcPts val="360"/>
              </a:spcBef>
              <a:spcAft>
                <a:spcPts val="0"/>
              </a:spcAft>
              <a:buSzPts val="1080"/>
              <a:buChar char="•"/>
              <a:defRPr/>
            </a:lvl3pPr>
            <a:lvl4pPr marL="1828800" lvl="3" indent="-297180" algn="l">
              <a:spcBef>
                <a:spcPts val="360"/>
              </a:spcBef>
              <a:spcAft>
                <a:spcPts val="0"/>
              </a:spcAft>
              <a:buSzPts val="1080"/>
              <a:buChar char="•"/>
              <a:defRPr/>
            </a:lvl4pPr>
            <a:lvl5pPr marL="2286000" lvl="4" indent="-306323" algn="l">
              <a:spcBef>
                <a:spcPts val="360"/>
              </a:spcBef>
              <a:spcAft>
                <a:spcPts val="0"/>
              </a:spcAft>
              <a:buSzPts val="1224"/>
              <a:buChar char="●"/>
              <a:defRPr/>
            </a:lvl5pPr>
            <a:lvl6pPr marL="2743200" lvl="5" indent="-342900" algn="l">
              <a:spcBef>
                <a:spcPts val="360"/>
              </a:spcBef>
              <a:spcAft>
                <a:spcPts val="0"/>
              </a:spcAft>
              <a:buSzPts val="1800"/>
              <a:buChar char="•"/>
              <a:defRPr/>
            </a:lvl6pPr>
            <a:lvl7pPr marL="3200400" lvl="6" indent="-297179" algn="l">
              <a:spcBef>
                <a:spcPts val="360"/>
              </a:spcBef>
              <a:spcAft>
                <a:spcPts val="0"/>
              </a:spcAft>
              <a:buSzPts val="108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
        <p:nvSpPr>
          <p:cNvPr id="95" name="Google Shape;95;p9"/>
          <p:cNvSpPr>
            <a:spLocks noGrp="1"/>
          </p:cNvSpPr>
          <p:nvPr>
            <p:ph type="body" idx="4"/>
          </p:nvPr>
        </p:nvSpPr>
        <p:spPr>
          <a:xfrm>
            <a:off x="4343400" y="1177290"/>
            <a:ext cx="3657600" cy="493776"/>
          </a:xfrm>
          <a:prstGeom prst="roundRect">
            <a:avLst>
              <a:gd name="adj" fmla="val 16667"/>
            </a:avLst>
          </a:prstGeom>
          <a:solidFill>
            <a:schemeClr val="accent1"/>
          </a:solidFill>
          <a:ln>
            <a:noFill/>
          </a:ln>
        </p:spPr>
        <p:txBody>
          <a:bodyPr spcFirstLastPara="1" wrap="square" lIns="91425" tIns="45700" rIns="91425" bIns="45700" anchor="ctr" anchorCtr="0"/>
          <a:lstStyle>
            <a:lvl1pPr marL="457200" lvl="0" indent="-228600" algn="l">
              <a:spcBef>
                <a:spcPts val="600"/>
              </a:spcBef>
              <a:spcAft>
                <a:spcPts val="0"/>
              </a:spcAft>
              <a:buSzPts val="1400"/>
              <a:buFont typeface="Calibri"/>
              <a:buNone/>
              <a:defRPr sz="2000" b="1">
                <a:solidFill>
                  <a:srgbClr val="FFFFFF"/>
                </a:solidFill>
              </a:defRPr>
            </a:lvl1pPr>
            <a:lvl2pPr marL="914400" lvl="1" indent="-320040" algn="l">
              <a:spcBef>
                <a:spcPts val="360"/>
              </a:spcBef>
              <a:spcAft>
                <a:spcPts val="0"/>
              </a:spcAft>
              <a:buSzPts val="1440"/>
              <a:buChar char="●"/>
              <a:defRPr/>
            </a:lvl2pPr>
            <a:lvl3pPr marL="1371600" lvl="2" indent="-297180" algn="l">
              <a:spcBef>
                <a:spcPts val="360"/>
              </a:spcBef>
              <a:spcAft>
                <a:spcPts val="0"/>
              </a:spcAft>
              <a:buSzPts val="1080"/>
              <a:buChar char="•"/>
              <a:defRPr/>
            </a:lvl3pPr>
            <a:lvl4pPr marL="1828800" lvl="3" indent="-297180" algn="l">
              <a:spcBef>
                <a:spcPts val="360"/>
              </a:spcBef>
              <a:spcAft>
                <a:spcPts val="0"/>
              </a:spcAft>
              <a:buSzPts val="1080"/>
              <a:buChar char="•"/>
              <a:defRPr/>
            </a:lvl4pPr>
            <a:lvl5pPr marL="2286000" lvl="4" indent="-306323" algn="l">
              <a:spcBef>
                <a:spcPts val="360"/>
              </a:spcBef>
              <a:spcAft>
                <a:spcPts val="0"/>
              </a:spcAft>
              <a:buSzPts val="1224"/>
              <a:buChar char="●"/>
              <a:defRPr/>
            </a:lvl5pPr>
            <a:lvl6pPr marL="2743200" lvl="5" indent="-342900" algn="l">
              <a:spcBef>
                <a:spcPts val="360"/>
              </a:spcBef>
              <a:spcAft>
                <a:spcPts val="0"/>
              </a:spcAft>
              <a:buSzPts val="1800"/>
              <a:buChar char="•"/>
              <a:defRPr/>
            </a:lvl6pPr>
            <a:lvl7pPr marL="3200400" lvl="6" indent="-297179" algn="l">
              <a:spcBef>
                <a:spcPts val="360"/>
              </a:spcBef>
              <a:spcAft>
                <a:spcPts val="0"/>
              </a:spcAft>
              <a:buSzPts val="108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96"/>
        <p:cNvGrpSpPr/>
        <p:nvPr/>
      </p:nvGrpSpPr>
      <p:grpSpPr>
        <a:xfrm>
          <a:off x="0" y="0"/>
          <a:ext cx="0" cy="0"/>
          <a:chOff x="0" y="0"/>
          <a:chExt cx="0" cy="0"/>
        </a:xfrm>
      </p:grpSpPr>
      <p:sp>
        <p:nvSpPr>
          <p:cNvPr id="97" name="Google Shape;97;p10"/>
          <p:cNvSpPr txBox="1">
            <a:spLocks noGrp="1"/>
          </p:cNvSpPr>
          <p:nvPr>
            <p:ph type="title"/>
          </p:nvPr>
        </p:nvSpPr>
        <p:spPr>
          <a:xfrm>
            <a:off x="457200" y="205979"/>
            <a:ext cx="7467600" cy="857250"/>
          </a:xfrm>
          <a:prstGeom prst="rect">
            <a:avLst/>
          </a:prstGeom>
          <a:noFill/>
          <a:ln>
            <a:noFill/>
          </a:ln>
        </p:spPr>
        <p:txBody>
          <a:bodyPr spcFirstLastPara="1" wrap="square" lIns="91425" tIns="45700" rIns="91425" bIns="45700" anchor="b" anchorCtr="0"/>
          <a:lstStyle>
            <a:lvl1pPr lvl="0" algn="l">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8" name="Google Shape;98;p10"/>
          <p:cNvSpPr txBox="1">
            <a:spLocks noGrp="1"/>
          </p:cNvSpPr>
          <p:nvPr>
            <p:ph type="dt" idx="10"/>
          </p:nvPr>
        </p:nvSpPr>
        <p:spPr>
          <a:xfrm rot="5400000">
            <a:off x="7840980" y="763382"/>
            <a:ext cx="1508760" cy="384048"/>
          </a:xfrm>
          <a:prstGeom prst="rect">
            <a:avLst/>
          </a:prstGeom>
          <a:noFill/>
          <a:ln>
            <a:noFill/>
          </a:ln>
        </p:spPr>
        <p:txBody>
          <a:bodyPr spcFirstLastPara="1" wrap="square" lIns="91425" tIns="45700" rIns="91425" bIns="45700" anchor="ctr" anchorCtr="0"/>
          <a:lstStyle>
            <a:lvl1pPr lvl="0" algn="r">
              <a:lnSpc>
                <a:spcPct val="100000"/>
              </a:lnSpc>
              <a:spcBef>
                <a:spcPts val="0"/>
              </a:spcBef>
              <a:spcAft>
                <a:spcPts val="0"/>
              </a:spcAft>
              <a:buClr>
                <a:schemeClr val="dk2"/>
              </a:buClr>
              <a:buSzPts val="1800"/>
              <a:buNone/>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99" name="Google Shape;99;p10"/>
          <p:cNvSpPr txBox="1">
            <a:spLocks noGrp="1"/>
          </p:cNvSpPr>
          <p:nvPr>
            <p:ph type="sldNum" idx="12"/>
          </p:nvPr>
        </p:nvSpPr>
        <p:spPr>
          <a:xfrm>
            <a:off x="8129016" y="4300538"/>
            <a:ext cx="609600" cy="390906"/>
          </a:xfrm>
          <a:prstGeom prst="rect">
            <a:avLst/>
          </a:prstGeom>
          <a:noFill/>
          <a:ln>
            <a:noFill/>
          </a:ln>
        </p:spPr>
        <p:txBody>
          <a:bodyPr spcFirstLastPara="1" wrap="square" lIns="91425" tIns="45700" rIns="91425" bIns="45700" anchor="ctr" anchorCtr="0">
            <a:noAutofit/>
          </a:bodyPr>
          <a:lstStyle>
            <a:lvl1pPr marL="0" lvl="0" indent="0" algn="ctr">
              <a:lnSpc>
                <a:spcPct val="100000"/>
              </a:lnSpc>
              <a:spcBef>
                <a:spcPts val="0"/>
              </a:spcBef>
              <a:spcAft>
                <a:spcPts val="0"/>
              </a:spcAft>
              <a:buClr>
                <a:srgbClr val="FFFFFF"/>
              </a:buClr>
              <a:buSzPts val="1400"/>
              <a:buFont typeface="Arial"/>
              <a:buNone/>
              <a:defRPr/>
            </a:lvl1pPr>
            <a:lvl2pPr marL="0" lvl="1" indent="0" algn="ctr">
              <a:lnSpc>
                <a:spcPct val="100000"/>
              </a:lnSpc>
              <a:spcBef>
                <a:spcPts val="0"/>
              </a:spcBef>
              <a:spcAft>
                <a:spcPts val="0"/>
              </a:spcAft>
              <a:buClr>
                <a:srgbClr val="FFFFFF"/>
              </a:buClr>
              <a:buSzPts val="1400"/>
              <a:buFont typeface="Arial"/>
              <a:buNone/>
              <a:defRPr/>
            </a:lvl2pPr>
            <a:lvl3pPr marL="0" lvl="2" indent="0" algn="ctr">
              <a:lnSpc>
                <a:spcPct val="100000"/>
              </a:lnSpc>
              <a:spcBef>
                <a:spcPts val="0"/>
              </a:spcBef>
              <a:spcAft>
                <a:spcPts val="0"/>
              </a:spcAft>
              <a:buClr>
                <a:srgbClr val="FFFFFF"/>
              </a:buClr>
              <a:buSzPts val="1400"/>
              <a:buFont typeface="Arial"/>
              <a:buNone/>
              <a:defRPr/>
            </a:lvl3pPr>
            <a:lvl4pPr marL="0" lvl="3" indent="0" algn="ctr">
              <a:lnSpc>
                <a:spcPct val="100000"/>
              </a:lnSpc>
              <a:spcBef>
                <a:spcPts val="0"/>
              </a:spcBef>
              <a:spcAft>
                <a:spcPts val="0"/>
              </a:spcAft>
              <a:buClr>
                <a:srgbClr val="FFFFFF"/>
              </a:buClr>
              <a:buSzPts val="1400"/>
              <a:buFont typeface="Arial"/>
              <a:buNone/>
              <a:defRPr/>
            </a:lvl4pPr>
            <a:lvl5pPr marL="0" lvl="4" indent="0" algn="ctr">
              <a:lnSpc>
                <a:spcPct val="100000"/>
              </a:lnSpc>
              <a:spcBef>
                <a:spcPts val="0"/>
              </a:spcBef>
              <a:spcAft>
                <a:spcPts val="0"/>
              </a:spcAft>
              <a:buClr>
                <a:srgbClr val="FFFFFF"/>
              </a:buClr>
              <a:buSzPts val="1400"/>
              <a:buFont typeface="Arial"/>
              <a:buNone/>
              <a:defRPr/>
            </a:lvl5pPr>
            <a:lvl6pPr marL="0" lvl="5" indent="0" algn="ctr">
              <a:lnSpc>
                <a:spcPct val="100000"/>
              </a:lnSpc>
              <a:spcBef>
                <a:spcPts val="0"/>
              </a:spcBef>
              <a:spcAft>
                <a:spcPts val="0"/>
              </a:spcAft>
              <a:buClr>
                <a:srgbClr val="FFFFFF"/>
              </a:buClr>
              <a:buSzPts val="1400"/>
              <a:buFont typeface="Arial"/>
              <a:buNone/>
              <a:defRPr/>
            </a:lvl6pPr>
            <a:lvl7pPr marL="0" lvl="6" indent="0" algn="ctr">
              <a:lnSpc>
                <a:spcPct val="100000"/>
              </a:lnSpc>
              <a:spcBef>
                <a:spcPts val="0"/>
              </a:spcBef>
              <a:spcAft>
                <a:spcPts val="0"/>
              </a:spcAft>
              <a:buClr>
                <a:srgbClr val="FFFFFF"/>
              </a:buClr>
              <a:buSzPts val="1400"/>
              <a:buFont typeface="Arial"/>
              <a:buNone/>
              <a:defRPr/>
            </a:lvl7pPr>
            <a:lvl8pPr marL="0" lvl="7" indent="0" algn="ctr">
              <a:lnSpc>
                <a:spcPct val="100000"/>
              </a:lnSpc>
              <a:spcBef>
                <a:spcPts val="0"/>
              </a:spcBef>
              <a:spcAft>
                <a:spcPts val="0"/>
              </a:spcAft>
              <a:buClr>
                <a:srgbClr val="FFFFFF"/>
              </a:buClr>
              <a:buSzPts val="1400"/>
              <a:buFont typeface="Arial"/>
              <a:buNone/>
              <a:defRPr/>
            </a:lvl8pPr>
            <a:lvl9pPr marL="0" lvl="8" indent="0" algn="ctr">
              <a:lnSpc>
                <a:spcPct val="100000"/>
              </a:lnSpc>
              <a:spcBef>
                <a:spcPts val="0"/>
              </a:spcBef>
              <a:spcAft>
                <a:spcPts val="0"/>
              </a:spcAft>
              <a:buClr>
                <a:srgbClr val="FFFFFF"/>
              </a:buClr>
              <a:buSzPts val="1400"/>
              <a:buFont typeface="Arial"/>
              <a:buNone/>
              <a:defRPr/>
            </a:lvl9pPr>
          </a:lstStyle>
          <a:p>
            <a:pPr marL="0" lvl="0" indent="0" algn="ctr" rtl="0">
              <a:spcBef>
                <a:spcPts val="0"/>
              </a:spcBef>
              <a:spcAft>
                <a:spcPts val="0"/>
              </a:spcAft>
              <a:buNone/>
            </a:pPr>
            <a:fld id="{00000000-1234-1234-1234-123412341234}" type="slidenum">
              <a:rPr lang="en-US"/>
              <a:t>‹#›</a:t>
            </a:fld>
            <a:endParaRPr/>
          </a:p>
        </p:txBody>
      </p:sp>
      <p:sp>
        <p:nvSpPr>
          <p:cNvPr id="100" name="Google Shape;100;p10"/>
          <p:cNvSpPr txBox="1">
            <a:spLocks noGrp="1"/>
          </p:cNvSpPr>
          <p:nvPr>
            <p:ph type="ftr" idx="11"/>
          </p:nvPr>
        </p:nvSpPr>
        <p:spPr>
          <a:xfrm rot="5400000">
            <a:off x="7390236" y="2757210"/>
            <a:ext cx="2400300" cy="365760"/>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Clr>
                <a:schemeClr val="dk2"/>
              </a:buClr>
              <a:buSzPts val="1800"/>
              <a:buNone/>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matchingName="Content with Caption" type="objTx">
  <p:cSld name="OBJECT_WITH_CAPTION_TEXT">
    <p:bg>
      <p:bgPr>
        <a:solidFill>
          <a:schemeClr val="lt1"/>
        </a:solidFill>
        <a:effectLst/>
      </p:bgPr>
    </p:bg>
    <p:spTree>
      <p:nvGrpSpPr>
        <p:cNvPr id="1" name="Shape 101"/>
        <p:cNvGrpSpPr/>
        <p:nvPr/>
      </p:nvGrpSpPr>
      <p:grpSpPr>
        <a:xfrm>
          <a:off x="0" y="0"/>
          <a:ext cx="0" cy="0"/>
          <a:chOff x="0" y="0"/>
          <a:chExt cx="0" cy="0"/>
        </a:xfrm>
      </p:grpSpPr>
      <p:cxnSp>
        <p:nvCxnSpPr>
          <p:cNvPr id="102" name="Google Shape;102;p11"/>
          <p:cNvCxnSpPr/>
          <p:nvPr/>
        </p:nvCxnSpPr>
        <p:spPr>
          <a:xfrm>
            <a:off x="8763000" y="0"/>
            <a:ext cx="0" cy="5143500"/>
          </a:xfrm>
          <a:prstGeom prst="straightConnector1">
            <a:avLst/>
          </a:prstGeom>
          <a:noFill/>
          <a:ln w="38100" cap="flat" cmpd="sng">
            <a:solidFill>
              <a:srgbClr val="B1C0DA">
                <a:alpha val="92941"/>
              </a:srgbClr>
            </a:solidFill>
            <a:prstDash val="solid"/>
            <a:round/>
            <a:headEnd type="none" w="sm" len="sm"/>
            <a:tailEnd type="none" w="sm" len="sm"/>
          </a:ln>
        </p:spPr>
      </p:cxnSp>
      <p:sp>
        <p:nvSpPr>
          <p:cNvPr id="103" name="Google Shape;103;p11"/>
          <p:cNvSpPr txBox="1">
            <a:spLocks noGrp="1"/>
          </p:cNvSpPr>
          <p:nvPr>
            <p:ph type="title"/>
          </p:nvPr>
        </p:nvSpPr>
        <p:spPr>
          <a:xfrm rot="5400000">
            <a:off x="4160520" y="2343150"/>
            <a:ext cx="4732020" cy="457200"/>
          </a:xfrm>
          <a:prstGeom prst="rect">
            <a:avLst/>
          </a:prstGeom>
          <a:noFill/>
          <a:ln>
            <a:noFill/>
          </a:ln>
        </p:spPr>
        <p:txBody>
          <a:bodyPr spcFirstLastPara="1" wrap="square" lIns="91425" tIns="45700" rIns="91425" bIns="45700" anchor="b" anchorCtr="0"/>
          <a:lstStyle>
            <a:lvl1pPr lvl="0" algn="l">
              <a:spcBef>
                <a:spcPts val="0"/>
              </a:spcBef>
              <a:spcAft>
                <a:spcPts val="0"/>
              </a:spcAft>
              <a:buClr>
                <a:schemeClr val="dk2"/>
              </a:buClr>
              <a:buSzPts val="2000"/>
              <a:buFont typeface="Calibri"/>
              <a:buNone/>
              <a:defRPr sz="2000" b="1" cap="small"/>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4" name="Google Shape;104;p11"/>
          <p:cNvSpPr txBox="1">
            <a:spLocks noGrp="1"/>
          </p:cNvSpPr>
          <p:nvPr>
            <p:ph type="body" idx="1"/>
          </p:nvPr>
        </p:nvSpPr>
        <p:spPr>
          <a:xfrm>
            <a:off x="6812280" y="205740"/>
            <a:ext cx="1527048" cy="3737610"/>
          </a:xfrm>
          <a:prstGeom prst="rect">
            <a:avLst/>
          </a:prstGeom>
          <a:noFill/>
          <a:ln>
            <a:noFill/>
          </a:ln>
        </p:spPr>
        <p:txBody>
          <a:bodyPr spcFirstLastPara="1" wrap="square" lIns="91425" tIns="45700" rIns="91425" bIns="45700" anchor="t" anchorCtr="0"/>
          <a:lstStyle>
            <a:lvl1pPr marL="457200" lvl="0" indent="-228600" algn="l">
              <a:spcBef>
                <a:spcPts val="400"/>
              </a:spcBef>
              <a:spcAft>
                <a:spcPts val="0"/>
              </a:spcAft>
              <a:buSzPts val="840"/>
              <a:buNone/>
              <a:defRPr sz="1200"/>
            </a:lvl1pPr>
            <a:lvl2pPr marL="914400" lvl="1" indent="-228600" algn="l">
              <a:spcBef>
                <a:spcPts val="1000"/>
              </a:spcBef>
              <a:spcAft>
                <a:spcPts val="0"/>
              </a:spcAft>
              <a:buSzPts val="960"/>
              <a:buNone/>
              <a:defRPr sz="1200"/>
            </a:lvl2pPr>
            <a:lvl3pPr marL="1371600" lvl="2" indent="-228600" algn="l">
              <a:spcBef>
                <a:spcPts val="200"/>
              </a:spcBef>
              <a:spcAft>
                <a:spcPts val="0"/>
              </a:spcAft>
              <a:buSzPts val="600"/>
              <a:buNone/>
              <a:defRPr sz="1000"/>
            </a:lvl3pPr>
            <a:lvl4pPr marL="1828800" lvl="3" indent="-228600" algn="l">
              <a:spcBef>
                <a:spcPts val="180"/>
              </a:spcBef>
              <a:spcAft>
                <a:spcPts val="0"/>
              </a:spcAft>
              <a:buSzPts val="540"/>
              <a:buNone/>
              <a:defRPr sz="900"/>
            </a:lvl4pPr>
            <a:lvl5pPr marL="2286000" lvl="4" indent="-228600" algn="l">
              <a:spcBef>
                <a:spcPts val="180"/>
              </a:spcBef>
              <a:spcAft>
                <a:spcPts val="0"/>
              </a:spcAft>
              <a:buSzPts val="612"/>
              <a:buNone/>
              <a:defRPr sz="900"/>
            </a:lvl5pPr>
            <a:lvl6pPr marL="2743200" lvl="5" indent="-342900" algn="l">
              <a:spcBef>
                <a:spcPts val="360"/>
              </a:spcBef>
              <a:spcAft>
                <a:spcPts val="0"/>
              </a:spcAft>
              <a:buSzPts val="1800"/>
              <a:buChar char="•"/>
              <a:defRPr/>
            </a:lvl6pPr>
            <a:lvl7pPr marL="3200400" lvl="6" indent="-297179" algn="l">
              <a:spcBef>
                <a:spcPts val="360"/>
              </a:spcBef>
              <a:spcAft>
                <a:spcPts val="0"/>
              </a:spcAft>
              <a:buSzPts val="108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cxnSp>
        <p:nvCxnSpPr>
          <p:cNvPr id="105" name="Google Shape;105;p11"/>
          <p:cNvCxnSpPr/>
          <p:nvPr/>
        </p:nvCxnSpPr>
        <p:spPr>
          <a:xfrm>
            <a:off x="6248400" y="0"/>
            <a:ext cx="0" cy="5143500"/>
          </a:xfrm>
          <a:prstGeom prst="straightConnector1">
            <a:avLst/>
          </a:prstGeom>
          <a:noFill/>
          <a:ln w="38100" cap="flat" cmpd="sng">
            <a:solidFill>
              <a:srgbClr val="B1C0DA"/>
            </a:solidFill>
            <a:prstDash val="solid"/>
            <a:round/>
            <a:headEnd type="none" w="sm" len="sm"/>
            <a:tailEnd type="none" w="sm" len="sm"/>
          </a:ln>
        </p:spPr>
      </p:cxnSp>
      <p:cxnSp>
        <p:nvCxnSpPr>
          <p:cNvPr id="106" name="Google Shape;106;p11"/>
          <p:cNvCxnSpPr/>
          <p:nvPr/>
        </p:nvCxnSpPr>
        <p:spPr>
          <a:xfrm>
            <a:off x="6192296" y="0"/>
            <a:ext cx="0" cy="5143500"/>
          </a:xfrm>
          <a:prstGeom prst="straightConnector1">
            <a:avLst/>
          </a:prstGeom>
          <a:noFill/>
          <a:ln w="12700" cap="flat" cmpd="sng">
            <a:solidFill>
              <a:schemeClr val="accent1"/>
            </a:solidFill>
            <a:prstDash val="solid"/>
            <a:round/>
            <a:headEnd type="none" w="sm" len="sm"/>
            <a:tailEnd type="none" w="sm" len="sm"/>
          </a:ln>
        </p:spPr>
      </p:cxnSp>
      <p:cxnSp>
        <p:nvCxnSpPr>
          <p:cNvPr id="107" name="Google Shape;107;p11"/>
          <p:cNvCxnSpPr/>
          <p:nvPr/>
        </p:nvCxnSpPr>
        <p:spPr>
          <a:xfrm>
            <a:off x="8991600" y="0"/>
            <a:ext cx="0" cy="5143500"/>
          </a:xfrm>
          <a:prstGeom prst="straightConnector1">
            <a:avLst/>
          </a:prstGeom>
          <a:noFill/>
          <a:ln w="19050" cap="flat" cmpd="sng">
            <a:solidFill>
              <a:schemeClr val="accent1"/>
            </a:solidFill>
            <a:prstDash val="solid"/>
            <a:round/>
            <a:headEnd type="none" w="sm" len="sm"/>
            <a:tailEnd type="none" w="sm" len="sm"/>
          </a:ln>
        </p:spPr>
      </p:cxnSp>
      <p:sp>
        <p:nvSpPr>
          <p:cNvPr id="108" name="Google Shape;108;p11"/>
          <p:cNvSpPr/>
          <p:nvPr/>
        </p:nvSpPr>
        <p:spPr>
          <a:xfrm>
            <a:off x="8839200" y="0"/>
            <a:ext cx="304800" cy="5143500"/>
          </a:xfrm>
          <a:prstGeom prst="rect">
            <a:avLst/>
          </a:prstGeom>
          <a:solidFill>
            <a:srgbClr val="B1C0DA">
              <a:alpha val="86666"/>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cxnSp>
        <p:nvCxnSpPr>
          <p:cNvPr id="109" name="Google Shape;109;p11"/>
          <p:cNvCxnSpPr/>
          <p:nvPr/>
        </p:nvCxnSpPr>
        <p:spPr>
          <a:xfrm>
            <a:off x="8915400" y="0"/>
            <a:ext cx="0" cy="5143500"/>
          </a:xfrm>
          <a:prstGeom prst="straightConnector1">
            <a:avLst/>
          </a:prstGeom>
          <a:noFill/>
          <a:ln w="9525" cap="flat" cmpd="sng">
            <a:solidFill>
              <a:schemeClr val="accent1"/>
            </a:solidFill>
            <a:prstDash val="solid"/>
            <a:round/>
            <a:headEnd type="none" w="sm" len="sm"/>
            <a:tailEnd type="none" w="sm" len="sm"/>
          </a:ln>
        </p:spPr>
      </p:cxnSp>
      <p:sp>
        <p:nvSpPr>
          <p:cNvPr id="110" name="Google Shape;110;p11"/>
          <p:cNvSpPr/>
          <p:nvPr/>
        </p:nvSpPr>
        <p:spPr>
          <a:xfrm>
            <a:off x="8156448" y="4286250"/>
            <a:ext cx="548640" cy="41148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111" name="Google Shape;111;p11"/>
          <p:cNvSpPr txBox="1">
            <a:spLocks noGrp="1"/>
          </p:cNvSpPr>
          <p:nvPr>
            <p:ph type="body" idx="2"/>
          </p:nvPr>
        </p:nvSpPr>
        <p:spPr>
          <a:xfrm>
            <a:off x="304800" y="205740"/>
            <a:ext cx="5638800" cy="4745736"/>
          </a:xfrm>
          <a:prstGeom prst="rect">
            <a:avLst/>
          </a:prstGeom>
          <a:noFill/>
          <a:ln>
            <a:noFill/>
          </a:ln>
        </p:spPr>
        <p:txBody>
          <a:bodyPr spcFirstLastPara="1" wrap="square" lIns="91425" tIns="45700" rIns="91425" bIns="45700" anchor="t" anchorCtr="0"/>
          <a:lstStyle>
            <a:lvl1pPr marL="457200" lvl="0" indent="-308610" algn="l">
              <a:spcBef>
                <a:spcPts val="600"/>
              </a:spcBef>
              <a:spcAft>
                <a:spcPts val="0"/>
              </a:spcAft>
              <a:buSzPts val="1260"/>
              <a:buChar char="•"/>
              <a:defRPr/>
            </a:lvl1pPr>
            <a:lvl2pPr marL="914400" lvl="1" indent="-320040" algn="l">
              <a:spcBef>
                <a:spcPts val="360"/>
              </a:spcBef>
              <a:spcAft>
                <a:spcPts val="0"/>
              </a:spcAft>
              <a:buSzPts val="1440"/>
              <a:buChar char="●"/>
              <a:defRPr/>
            </a:lvl2pPr>
            <a:lvl3pPr marL="1371600" lvl="2" indent="-297180" algn="l">
              <a:spcBef>
                <a:spcPts val="360"/>
              </a:spcBef>
              <a:spcAft>
                <a:spcPts val="0"/>
              </a:spcAft>
              <a:buSzPts val="1080"/>
              <a:buChar char="•"/>
              <a:defRPr/>
            </a:lvl3pPr>
            <a:lvl4pPr marL="1828800" lvl="3" indent="-297180" algn="l">
              <a:spcBef>
                <a:spcPts val="360"/>
              </a:spcBef>
              <a:spcAft>
                <a:spcPts val="0"/>
              </a:spcAft>
              <a:buSzPts val="1080"/>
              <a:buChar char="•"/>
              <a:defRPr/>
            </a:lvl4pPr>
            <a:lvl5pPr marL="2286000" lvl="4" indent="-306323" algn="l">
              <a:spcBef>
                <a:spcPts val="360"/>
              </a:spcBef>
              <a:spcAft>
                <a:spcPts val="0"/>
              </a:spcAft>
              <a:buSzPts val="1224"/>
              <a:buChar char="●"/>
              <a:defRPr/>
            </a:lvl5pPr>
            <a:lvl6pPr marL="2743200" lvl="5" indent="-342900" algn="l">
              <a:spcBef>
                <a:spcPts val="360"/>
              </a:spcBef>
              <a:spcAft>
                <a:spcPts val="0"/>
              </a:spcAft>
              <a:buSzPts val="1800"/>
              <a:buChar char="•"/>
              <a:defRPr/>
            </a:lvl6pPr>
            <a:lvl7pPr marL="3200400" lvl="6" indent="-297179" algn="l">
              <a:spcBef>
                <a:spcPts val="360"/>
              </a:spcBef>
              <a:spcAft>
                <a:spcPts val="0"/>
              </a:spcAft>
              <a:buSzPts val="108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
        <p:nvSpPr>
          <p:cNvPr id="112" name="Google Shape;112;p11"/>
          <p:cNvSpPr txBox="1">
            <a:spLocks noGrp="1"/>
          </p:cNvSpPr>
          <p:nvPr>
            <p:ph type="dt" idx="10"/>
          </p:nvPr>
        </p:nvSpPr>
        <p:spPr>
          <a:xfrm rot="5400000">
            <a:off x="7840980" y="763382"/>
            <a:ext cx="1508760" cy="384048"/>
          </a:xfrm>
          <a:prstGeom prst="rect">
            <a:avLst/>
          </a:prstGeom>
          <a:noFill/>
          <a:ln>
            <a:noFill/>
          </a:ln>
        </p:spPr>
        <p:txBody>
          <a:bodyPr spcFirstLastPara="1" wrap="square" lIns="91425" tIns="45700" rIns="91425" bIns="45700" anchor="ctr" anchorCtr="0"/>
          <a:lstStyle>
            <a:lvl1pPr lvl="0" algn="r">
              <a:lnSpc>
                <a:spcPct val="100000"/>
              </a:lnSpc>
              <a:spcBef>
                <a:spcPts val="0"/>
              </a:spcBef>
              <a:spcAft>
                <a:spcPts val="0"/>
              </a:spcAft>
              <a:buClr>
                <a:schemeClr val="dk2"/>
              </a:buClr>
              <a:buSzPts val="1800"/>
              <a:buNone/>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113" name="Google Shape;113;p11"/>
          <p:cNvSpPr txBox="1">
            <a:spLocks noGrp="1"/>
          </p:cNvSpPr>
          <p:nvPr>
            <p:ph type="sldNum" idx="12"/>
          </p:nvPr>
        </p:nvSpPr>
        <p:spPr>
          <a:xfrm>
            <a:off x="8129016" y="4300538"/>
            <a:ext cx="609600" cy="390906"/>
          </a:xfrm>
          <a:prstGeom prst="rect">
            <a:avLst/>
          </a:prstGeom>
          <a:noFill/>
          <a:ln>
            <a:noFill/>
          </a:ln>
        </p:spPr>
        <p:txBody>
          <a:bodyPr spcFirstLastPara="1" wrap="square" lIns="91425" tIns="45700" rIns="91425" bIns="45700" anchor="ctr" anchorCtr="0">
            <a:noAutofit/>
          </a:bodyPr>
          <a:lstStyle>
            <a:lvl1pPr marL="0" lvl="0" indent="0" algn="ctr">
              <a:lnSpc>
                <a:spcPct val="100000"/>
              </a:lnSpc>
              <a:spcBef>
                <a:spcPts val="0"/>
              </a:spcBef>
              <a:spcAft>
                <a:spcPts val="0"/>
              </a:spcAft>
              <a:buClr>
                <a:srgbClr val="FFFFFF"/>
              </a:buClr>
              <a:buSzPts val="1400"/>
              <a:buFont typeface="Arial"/>
              <a:buNone/>
              <a:defRPr/>
            </a:lvl1pPr>
            <a:lvl2pPr marL="0" lvl="1" indent="0" algn="ctr">
              <a:lnSpc>
                <a:spcPct val="100000"/>
              </a:lnSpc>
              <a:spcBef>
                <a:spcPts val="0"/>
              </a:spcBef>
              <a:spcAft>
                <a:spcPts val="0"/>
              </a:spcAft>
              <a:buClr>
                <a:srgbClr val="FFFFFF"/>
              </a:buClr>
              <a:buSzPts val="1400"/>
              <a:buFont typeface="Arial"/>
              <a:buNone/>
              <a:defRPr/>
            </a:lvl2pPr>
            <a:lvl3pPr marL="0" lvl="2" indent="0" algn="ctr">
              <a:lnSpc>
                <a:spcPct val="100000"/>
              </a:lnSpc>
              <a:spcBef>
                <a:spcPts val="0"/>
              </a:spcBef>
              <a:spcAft>
                <a:spcPts val="0"/>
              </a:spcAft>
              <a:buClr>
                <a:srgbClr val="FFFFFF"/>
              </a:buClr>
              <a:buSzPts val="1400"/>
              <a:buFont typeface="Arial"/>
              <a:buNone/>
              <a:defRPr/>
            </a:lvl3pPr>
            <a:lvl4pPr marL="0" lvl="3" indent="0" algn="ctr">
              <a:lnSpc>
                <a:spcPct val="100000"/>
              </a:lnSpc>
              <a:spcBef>
                <a:spcPts val="0"/>
              </a:spcBef>
              <a:spcAft>
                <a:spcPts val="0"/>
              </a:spcAft>
              <a:buClr>
                <a:srgbClr val="FFFFFF"/>
              </a:buClr>
              <a:buSzPts val="1400"/>
              <a:buFont typeface="Arial"/>
              <a:buNone/>
              <a:defRPr/>
            </a:lvl4pPr>
            <a:lvl5pPr marL="0" lvl="4" indent="0" algn="ctr">
              <a:lnSpc>
                <a:spcPct val="100000"/>
              </a:lnSpc>
              <a:spcBef>
                <a:spcPts val="0"/>
              </a:spcBef>
              <a:spcAft>
                <a:spcPts val="0"/>
              </a:spcAft>
              <a:buClr>
                <a:srgbClr val="FFFFFF"/>
              </a:buClr>
              <a:buSzPts val="1400"/>
              <a:buFont typeface="Arial"/>
              <a:buNone/>
              <a:defRPr/>
            </a:lvl5pPr>
            <a:lvl6pPr marL="0" lvl="5" indent="0" algn="ctr">
              <a:lnSpc>
                <a:spcPct val="100000"/>
              </a:lnSpc>
              <a:spcBef>
                <a:spcPts val="0"/>
              </a:spcBef>
              <a:spcAft>
                <a:spcPts val="0"/>
              </a:spcAft>
              <a:buClr>
                <a:srgbClr val="FFFFFF"/>
              </a:buClr>
              <a:buSzPts val="1400"/>
              <a:buFont typeface="Arial"/>
              <a:buNone/>
              <a:defRPr/>
            </a:lvl6pPr>
            <a:lvl7pPr marL="0" lvl="6" indent="0" algn="ctr">
              <a:lnSpc>
                <a:spcPct val="100000"/>
              </a:lnSpc>
              <a:spcBef>
                <a:spcPts val="0"/>
              </a:spcBef>
              <a:spcAft>
                <a:spcPts val="0"/>
              </a:spcAft>
              <a:buClr>
                <a:srgbClr val="FFFFFF"/>
              </a:buClr>
              <a:buSzPts val="1400"/>
              <a:buFont typeface="Arial"/>
              <a:buNone/>
              <a:defRPr/>
            </a:lvl7pPr>
            <a:lvl8pPr marL="0" lvl="7" indent="0" algn="ctr">
              <a:lnSpc>
                <a:spcPct val="100000"/>
              </a:lnSpc>
              <a:spcBef>
                <a:spcPts val="0"/>
              </a:spcBef>
              <a:spcAft>
                <a:spcPts val="0"/>
              </a:spcAft>
              <a:buClr>
                <a:srgbClr val="FFFFFF"/>
              </a:buClr>
              <a:buSzPts val="1400"/>
              <a:buFont typeface="Arial"/>
              <a:buNone/>
              <a:defRPr/>
            </a:lvl8pPr>
            <a:lvl9pPr marL="0" lvl="8" indent="0" algn="ctr">
              <a:lnSpc>
                <a:spcPct val="100000"/>
              </a:lnSpc>
              <a:spcBef>
                <a:spcPts val="0"/>
              </a:spcBef>
              <a:spcAft>
                <a:spcPts val="0"/>
              </a:spcAft>
              <a:buClr>
                <a:srgbClr val="FFFFFF"/>
              </a:buClr>
              <a:buSzPts val="1400"/>
              <a:buFont typeface="Arial"/>
              <a:buNone/>
              <a:defRPr/>
            </a:lvl9pPr>
          </a:lstStyle>
          <a:p>
            <a:pPr marL="0" lvl="0" indent="0" algn="ctr" rtl="0">
              <a:spcBef>
                <a:spcPts val="0"/>
              </a:spcBef>
              <a:spcAft>
                <a:spcPts val="0"/>
              </a:spcAft>
              <a:buNone/>
            </a:pPr>
            <a:fld id="{00000000-1234-1234-1234-123412341234}" type="slidenum">
              <a:rPr lang="en-US"/>
              <a:t>‹#›</a:t>
            </a:fld>
            <a:endParaRPr/>
          </a:p>
        </p:txBody>
      </p:sp>
      <p:sp>
        <p:nvSpPr>
          <p:cNvPr id="114" name="Google Shape;114;p11"/>
          <p:cNvSpPr txBox="1">
            <a:spLocks noGrp="1"/>
          </p:cNvSpPr>
          <p:nvPr>
            <p:ph type="ftr" idx="11"/>
          </p:nvPr>
        </p:nvSpPr>
        <p:spPr>
          <a:xfrm rot="5400000">
            <a:off x="7390236" y="2757210"/>
            <a:ext cx="2400300" cy="365760"/>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Clr>
                <a:schemeClr val="dk2"/>
              </a:buClr>
              <a:buSzPts val="1800"/>
              <a:buNone/>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matchingName="Picture with Caption" type="picTx">
  <p:cSld name="PICTURE_WITH_CAPTION_TEXT">
    <p:spTree>
      <p:nvGrpSpPr>
        <p:cNvPr id="1" name="Shape 115"/>
        <p:cNvGrpSpPr/>
        <p:nvPr/>
      </p:nvGrpSpPr>
      <p:grpSpPr>
        <a:xfrm>
          <a:off x="0" y="0"/>
          <a:ext cx="0" cy="0"/>
          <a:chOff x="0" y="0"/>
          <a:chExt cx="0" cy="0"/>
        </a:xfrm>
      </p:grpSpPr>
      <p:cxnSp>
        <p:nvCxnSpPr>
          <p:cNvPr id="116" name="Google Shape;116;p12"/>
          <p:cNvCxnSpPr/>
          <p:nvPr/>
        </p:nvCxnSpPr>
        <p:spPr>
          <a:xfrm>
            <a:off x="8763000" y="0"/>
            <a:ext cx="0" cy="5143500"/>
          </a:xfrm>
          <a:prstGeom prst="straightConnector1">
            <a:avLst/>
          </a:prstGeom>
          <a:noFill/>
          <a:ln w="38100" cap="flat" cmpd="sng">
            <a:solidFill>
              <a:srgbClr val="B1C0DA"/>
            </a:solidFill>
            <a:prstDash val="solid"/>
            <a:round/>
            <a:headEnd type="none" w="sm" len="sm"/>
            <a:tailEnd type="none" w="sm" len="sm"/>
          </a:ln>
        </p:spPr>
      </p:cxnSp>
      <p:sp>
        <p:nvSpPr>
          <p:cNvPr id="117" name="Google Shape;117;p12"/>
          <p:cNvSpPr/>
          <p:nvPr/>
        </p:nvSpPr>
        <p:spPr>
          <a:xfrm>
            <a:off x="8156448" y="4286250"/>
            <a:ext cx="548640" cy="41148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118" name="Google Shape;118;p12"/>
          <p:cNvSpPr txBox="1">
            <a:spLocks noGrp="1"/>
          </p:cNvSpPr>
          <p:nvPr>
            <p:ph type="title"/>
          </p:nvPr>
        </p:nvSpPr>
        <p:spPr>
          <a:xfrm rot="5400000">
            <a:off x="4138803" y="2343150"/>
            <a:ext cx="4732020" cy="457200"/>
          </a:xfrm>
          <a:prstGeom prst="rect">
            <a:avLst/>
          </a:prstGeom>
          <a:noFill/>
          <a:ln>
            <a:noFill/>
          </a:ln>
        </p:spPr>
        <p:txBody>
          <a:bodyPr spcFirstLastPara="1" wrap="square" lIns="91425" tIns="45700" rIns="91425" bIns="45700" anchor="b" anchorCtr="0"/>
          <a:lstStyle>
            <a:lvl1pPr lvl="0" algn="l">
              <a:spcBef>
                <a:spcPts val="0"/>
              </a:spcBef>
              <a:spcAft>
                <a:spcPts val="0"/>
              </a:spcAft>
              <a:buClr>
                <a:schemeClr val="dk2"/>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9" name="Google Shape;119;p12"/>
          <p:cNvSpPr>
            <a:spLocks noGrp="1"/>
          </p:cNvSpPr>
          <p:nvPr>
            <p:ph type="pic" idx="2"/>
          </p:nvPr>
        </p:nvSpPr>
        <p:spPr>
          <a:xfrm>
            <a:off x="0" y="0"/>
            <a:ext cx="6172200" cy="5143500"/>
          </a:xfrm>
          <a:prstGeom prst="rect">
            <a:avLst/>
          </a:prstGeom>
          <a:solidFill>
            <a:schemeClr val="lt2"/>
          </a:solidFill>
          <a:ln>
            <a:noFill/>
          </a:ln>
        </p:spPr>
        <p:txBody>
          <a:bodyPr spcFirstLastPara="1" wrap="square" lIns="91425" tIns="45700" rIns="91425" bIns="45700" anchor="t" anchorCtr="0"/>
          <a:lstStyle>
            <a:lvl1pPr marR="0" lvl="0" algn="l" rtl="0">
              <a:spcBef>
                <a:spcPts val="600"/>
              </a:spcBef>
              <a:spcAft>
                <a:spcPts val="0"/>
              </a:spcAft>
              <a:buClr>
                <a:schemeClr val="accent1"/>
              </a:buClr>
              <a:buSzPts val="2240"/>
              <a:buFont typeface="Noto Sans Symbols"/>
              <a:buNone/>
              <a:defRPr sz="3200" b="0" i="0" u="none" strike="noStrike" cap="none">
                <a:solidFill>
                  <a:schemeClr val="dk1"/>
                </a:solidFill>
                <a:latin typeface="Calibri"/>
                <a:ea typeface="Calibri"/>
                <a:cs typeface="Calibri"/>
                <a:sym typeface="Calibri"/>
              </a:defRPr>
            </a:lvl1pPr>
            <a:lvl2pPr marR="0" lvl="1" algn="l" rtl="0">
              <a:spcBef>
                <a:spcPts val="420"/>
              </a:spcBef>
              <a:spcAft>
                <a:spcPts val="0"/>
              </a:spcAft>
              <a:buClr>
                <a:schemeClr val="accent1"/>
              </a:buClr>
              <a:buSzPts val="1680"/>
              <a:buFont typeface="Noto Sans Symbols"/>
              <a:buChar char="●"/>
              <a:defRPr sz="2100" b="0" i="0" u="none" strike="noStrike" cap="none">
                <a:solidFill>
                  <a:schemeClr val="dk1"/>
                </a:solidFill>
                <a:latin typeface="Calibri"/>
                <a:ea typeface="Calibri"/>
                <a:cs typeface="Calibri"/>
                <a:sym typeface="Calibri"/>
              </a:defRPr>
            </a:lvl2pPr>
            <a:lvl3pPr marR="0" lvl="2" algn="l" rtl="0">
              <a:spcBef>
                <a:spcPts val="360"/>
              </a:spcBef>
              <a:spcAft>
                <a:spcPts val="0"/>
              </a:spcAft>
              <a:buClr>
                <a:srgbClr val="4571A5"/>
              </a:buClr>
              <a:buSzPts val="1080"/>
              <a:buFont typeface="Noto Sans Symbols"/>
              <a:buChar char="•"/>
              <a:defRPr sz="1800" b="0" i="0" u="none" strike="noStrike" cap="none">
                <a:solidFill>
                  <a:schemeClr val="dk1"/>
                </a:solidFill>
                <a:latin typeface="Calibri"/>
                <a:ea typeface="Calibri"/>
                <a:cs typeface="Calibri"/>
                <a:sym typeface="Calibri"/>
              </a:defRPr>
            </a:lvl3pPr>
            <a:lvl4pPr marR="0" lvl="3" algn="l" rtl="0">
              <a:spcBef>
                <a:spcPts val="360"/>
              </a:spcBef>
              <a:spcAft>
                <a:spcPts val="0"/>
              </a:spcAft>
              <a:buClr>
                <a:srgbClr val="B1C0DA"/>
              </a:buClr>
              <a:buSzPts val="1080"/>
              <a:buFont typeface="Noto Sans Symbols"/>
              <a:buChar char="•"/>
              <a:defRPr sz="1800" b="0" i="0" u="none" strike="noStrike" cap="none">
                <a:solidFill>
                  <a:schemeClr val="dk1"/>
                </a:solidFill>
                <a:latin typeface="Calibri"/>
                <a:ea typeface="Calibri"/>
                <a:cs typeface="Calibri"/>
                <a:sym typeface="Calibri"/>
              </a:defRPr>
            </a:lvl4pPr>
            <a:lvl5pPr marR="0" lvl="4" algn="l" rtl="0">
              <a:spcBef>
                <a:spcPts val="320"/>
              </a:spcBef>
              <a:spcAft>
                <a:spcPts val="0"/>
              </a:spcAft>
              <a:buClr>
                <a:srgbClr val="DCB1B0"/>
              </a:buClr>
              <a:buSzPts val="1088"/>
              <a:buFont typeface="Noto Sans Symbols"/>
              <a:buChar char="●"/>
              <a:defRPr sz="1600" b="0" i="0" u="none" strike="noStrike" cap="none">
                <a:solidFill>
                  <a:schemeClr val="dk1"/>
                </a:solidFill>
                <a:latin typeface="Calibri"/>
                <a:ea typeface="Calibri"/>
                <a:cs typeface="Calibri"/>
                <a:sym typeface="Calibri"/>
              </a:defRPr>
            </a:lvl5pPr>
            <a:lvl6pPr marR="0" lvl="5" algn="l" rtl="0">
              <a:spcBef>
                <a:spcPts val="320"/>
              </a:spcBef>
              <a:spcAft>
                <a:spcPts val="0"/>
              </a:spcAft>
              <a:buClr>
                <a:schemeClr val="accent1"/>
              </a:buClr>
              <a:buSzPts val="1600"/>
              <a:buFont typeface="Century Schoolbook"/>
              <a:buChar char="•"/>
              <a:defRPr sz="1600" b="0" i="0" u="none" strike="noStrike" cap="none">
                <a:solidFill>
                  <a:schemeClr val="dk2"/>
                </a:solidFill>
                <a:latin typeface="Century Schoolbook"/>
                <a:ea typeface="Century Schoolbook"/>
                <a:cs typeface="Century Schoolbook"/>
                <a:sym typeface="Century Schoolbook"/>
              </a:defRPr>
            </a:lvl6pPr>
            <a:lvl7pPr marR="0" lvl="6" algn="l" rtl="0">
              <a:spcBef>
                <a:spcPts val="280"/>
              </a:spcBef>
              <a:spcAft>
                <a:spcPts val="0"/>
              </a:spcAft>
              <a:buClr>
                <a:srgbClr val="B1C0DA"/>
              </a:buClr>
              <a:buSzPts val="840"/>
              <a:buFont typeface="Noto Sans Symbols"/>
              <a:buChar char="○"/>
              <a:defRPr sz="1400" b="0" i="0" u="none" strike="noStrike" cap="none">
                <a:solidFill>
                  <a:schemeClr val="dk2"/>
                </a:solidFill>
                <a:latin typeface="Century Schoolbook"/>
                <a:ea typeface="Century Schoolbook"/>
                <a:cs typeface="Century Schoolbook"/>
                <a:sym typeface="Century Schoolbook"/>
              </a:defRPr>
            </a:lvl7pPr>
            <a:lvl8pPr marR="0" lvl="7" algn="l" rtl="0">
              <a:spcBef>
                <a:spcPts val="280"/>
              </a:spcBef>
              <a:spcAft>
                <a:spcPts val="0"/>
              </a:spcAft>
              <a:buClr>
                <a:schemeClr val="accent2"/>
              </a:buClr>
              <a:buSzPts val="1400"/>
              <a:buFont typeface="Century Schoolbook"/>
              <a:buChar char="•"/>
              <a:defRPr sz="1400" b="0" i="0" u="none" strike="noStrike" cap="small">
                <a:solidFill>
                  <a:schemeClr val="dk2"/>
                </a:solidFill>
                <a:latin typeface="Century Schoolbook"/>
                <a:ea typeface="Century Schoolbook"/>
                <a:cs typeface="Century Schoolbook"/>
                <a:sym typeface="Century Schoolbook"/>
              </a:defRPr>
            </a:lvl8pPr>
            <a:lvl9pPr marR="0" lvl="8" algn="l" rtl="0">
              <a:spcBef>
                <a:spcPts val="280"/>
              </a:spcBef>
              <a:spcAft>
                <a:spcPts val="0"/>
              </a:spcAft>
              <a:buClr>
                <a:srgbClr val="4571A5"/>
              </a:buClr>
              <a:buSzPts val="1400"/>
              <a:buFont typeface="Century Schoolbook"/>
              <a:buChar char="•"/>
              <a:defRPr sz="1400" b="0" i="0" u="none" strike="noStrike" cap="none">
                <a:solidFill>
                  <a:schemeClr val="dk2"/>
                </a:solidFill>
                <a:latin typeface="Century Schoolbook"/>
                <a:ea typeface="Century Schoolbook"/>
                <a:cs typeface="Century Schoolbook"/>
                <a:sym typeface="Century Schoolbook"/>
              </a:defRPr>
            </a:lvl9pPr>
          </a:lstStyle>
          <a:p>
            <a:endParaRPr/>
          </a:p>
        </p:txBody>
      </p:sp>
      <p:sp>
        <p:nvSpPr>
          <p:cNvPr id="120" name="Google Shape;120;p12"/>
          <p:cNvSpPr txBox="1">
            <a:spLocks noGrp="1"/>
          </p:cNvSpPr>
          <p:nvPr>
            <p:ph type="body" idx="1"/>
          </p:nvPr>
        </p:nvSpPr>
        <p:spPr>
          <a:xfrm>
            <a:off x="6765798" y="198596"/>
            <a:ext cx="1524000" cy="3717036"/>
          </a:xfrm>
          <a:prstGeom prst="rect">
            <a:avLst/>
          </a:prstGeom>
          <a:noFill/>
          <a:ln>
            <a:noFill/>
          </a:ln>
        </p:spPr>
        <p:txBody>
          <a:bodyPr spcFirstLastPara="1" wrap="square" lIns="91425" tIns="45700" rIns="91425" bIns="45700" anchor="t" anchorCtr="0"/>
          <a:lstStyle>
            <a:lvl1pPr marL="457200" lvl="0" indent="-228600" algn="l">
              <a:spcBef>
                <a:spcPts val="100"/>
              </a:spcBef>
              <a:spcAft>
                <a:spcPts val="0"/>
              </a:spcAft>
              <a:buSzPts val="840"/>
              <a:buFont typeface="Calibri"/>
              <a:buNone/>
              <a:defRPr sz="1200"/>
            </a:lvl1pPr>
            <a:lvl2pPr marL="914400" lvl="1" indent="-289560" algn="l">
              <a:spcBef>
                <a:spcPts val="400"/>
              </a:spcBef>
              <a:spcAft>
                <a:spcPts val="0"/>
              </a:spcAft>
              <a:buSzPts val="960"/>
              <a:buChar char="●"/>
              <a:defRPr sz="1200"/>
            </a:lvl2pPr>
            <a:lvl3pPr marL="1371600" lvl="2" indent="-266700" algn="l">
              <a:spcBef>
                <a:spcPts val="200"/>
              </a:spcBef>
              <a:spcAft>
                <a:spcPts val="0"/>
              </a:spcAft>
              <a:buSzPts val="600"/>
              <a:buChar char="•"/>
              <a:defRPr sz="1000"/>
            </a:lvl3pPr>
            <a:lvl4pPr marL="1828800" lvl="3" indent="-262889" algn="l">
              <a:spcBef>
                <a:spcPts val="180"/>
              </a:spcBef>
              <a:spcAft>
                <a:spcPts val="0"/>
              </a:spcAft>
              <a:buSzPts val="540"/>
              <a:buChar char="•"/>
              <a:defRPr sz="900"/>
            </a:lvl4pPr>
            <a:lvl5pPr marL="2286000" lvl="4" indent="-267461" algn="l">
              <a:spcBef>
                <a:spcPts val="180"/>
              </a:spcBef>
              <a:spcAft>
                <a:spcPts val="0"/>
              </a:spcAft>
              <a:buSzPts val="612"/>
              <a:buChar char="●"/>
              <a:defRPr sz="900"/>
            </a:lvl5pPr>
            <a:lvl6pPr marL="2743200" lvl="5" indent="-342900" algn="l">
              <a:spcBef>
                <a:spcPts val="360"/>
              </a:spcBef>
              <a:spcAft>
                <a:spcPts val="0"/>
              </a:spcAft>
              <a:buSzPts val="1800"/>
              <a:buChar char="•"/>
              <a:defRPr/>
            </a:lvl6pPr>
            <a:lvl7pPr marL="3200400" lvl="6" indent="-297179" algn="l">
              <a:spcBef>
                <a:spcPts val="360"/>
              </a:spcBef>
              <a:spcAft>
                <a:spcPts val="0"/>
              </a:spcAft>
              <a:buSzPts val="108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cxnSp>
        <p:nvCxnSpPr>
          <p:cNvPr id="121" name="Google Shape;121;p12"/>
          <p:cNvCxnSpPr/>
          <p:nvPr/>
        </p:nvCxnSpPr>
        <p:spPr>
          <a:xfrm>
            <a:off x="8991600" y="0"/>
            <a:ext cx="0" cy="5143500"/>
          </a:xfrm>
          <a:prstGeom prst="straightConnector1">
            <a:avLst/>
          </a:prstGeom>
          <a:noFill/>
          <a:ln w="9525" cap="flat" cmpd="sng">
            <a:solidFill>
              <a:schemeClr val="dk1"/>
            </a:solidFill>
            <a:prstDash val="solid"/>
            <a:round/>
            <a:headEnd type="none" w="sm" len="sm"/>
            <a:tailEnd type="none" w="sm" len="sm"/>
          </a:ln>
        </p:spPr>
      </p:cxnSp>
      <p:sp>
        <p:nvSpPr>
          <p:cNvPr id="122" name="Google Shape;122;p12"/>
          <p:cNvSpPr/>
          <p:nvPr/>
        </p:nvSpPr>
        <p:spPr>
          <a:xfrm>
            <a:off x="8839200" y="0"/>
            <a:ext cx="304800" cy="5143500"/>
          </a:xfrm>
          <a:prstGeom prst="rect">
            <a:avLst/>
          </a:prstGeom>
          <a:solidFill>
            <a:srgbClr val="B1C0DA"/>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cxnSp>
        <p:nvCxnSpPr>
          <p:cNvPr id="123" name="Google Shape;123;p12"/>
          <p:cNvCxnSpPr/>
          <p:nvPr/>
        </p:nvCxnSpPr>
        <p:spPr>
          <a:xfrm>
            <a:off x="8915400" y="0"/>
            <a:ext cx="0" cy="5143500"/>
          </a:xfrm>
          <a:prstGeom prst="straightConnector1">
            <a:avLst/>
          </a:prstGeom>
          <a:noFill/>
          <a:ln w="9525" cap="flat" cmpd="sng">
            <a:solidFill>
              <a:schemeClr val="accent1"/>
            </a:solidFill>
            <a:prstDash val="solid"/>
            <a:round/>
            <a:headEnd type="none" w="sm" len="sm"/>
            <a:tailEnd type="none" w="sm" len="sm"/>
          </a:ln>
        </p:spPr>
      </p:cxnSp>
      <p:cxnSp>
        <p:nvCxnSpPr>
          <p:cNvPr id="124" name="Google Shape;124;p12"/>
          <p:cNvCxnSpPr/>
          <p:nvPr/>
        </p:nvCxnSpPr>
        <p:spPr>
          <a:xfrm>
            <a:off x="6248400" y="0"/>
            <a:ext cx="0" cy="5143500"/>
          </a:xfrm>
          <a:prstGeom prst="straightConnector1">
            <a:avLst/>
          </a:prstGeom>
          <a:noFill/>
          <a:ln w="38100" cap="flat" cmpd="sng">
            <a:solidFill>
              <a:srgbClr val="B1C0DA"/>
            </a:solidFill>
            <a:prstDash val="solid"/>
            <a:round/>
            <a:headEnd type="none" w="sm" len="sm"/>
            <a:tailEnd type="none" w="sm" len="sm"/>
          </a:ln>
        </p:spPr>
      </p:cxnSp>
      <p:cxnSp>
        <p:nvCxnSpPr>
          <p:cNvPr id="125" name="Google Shape;125;p12"/>
          <p:cNvCxnSpPr/>
          <p:nvPr/>
        </p:nvCxnSpPr>
        <p:spPr>
          <a:xfrm>
            <a:off x="6192296" y="0"/>
            <a:ext cx="0" cy="5143500"/>
          </a:xfrm>
          <a:prstGeom prst="straightConnector1">
            <a:avLst/>
          </a:prstGeom>
          <a:noFill/>
          <a:ln w="12700" cap="flat" cmpd="sng">
            <a:solidFill>
              <a:schemeClr val="accent1"/>
            </a:solidFill>
            <a:prstDash val="solid"/>
            <a:round/>
            <a:headEnd type="none" w="sm" len="sm"/>
            <a:tailEnd type="none" w="sm" len="sm"/>
          </a:ln>
        </p:spPr>
      </p:cxnSp>
      <p:sp>
        <p:nvSpPr>
          <p:cNvPr id="126" name="Google Shape;126;p12"/>
          <p:cNvSpPr txBox="1">
            <a:spLocks noGrp="1"/>
          </p:cNvSpPr>
          <p:nvPr>
            <p:ph type="dt" idx="10"/>
          </p:nvPr>
        </p:nvSpPr>
        <p:spPr>
          <a:xfrm rot="5400000">
            <a:off x="7840980" y="763382"/>
            <a:ext cx="1508760" cy="384048"/>
          </a:xfrm>
          <a:prstGeom prst="rect">
            <a:avLst/>
          </a:prstGeom>
          <a:noFill/>
          <a:ln>
            <a:noFill/>
          </a:ln>
        </p:spPr>
        <p:txBody>
          <a:bodyPr spcFirstLastPara="1" wrap="square" lIns="91425" tIns="45700" rIns="91425" bIns="45700" anchor="ctr" anchorCtr="0"/>
          <a:lstStyle>
            <a:lvl1pPr lvl="0" algn="r">
              <a:lnSpc>
                <a:spcPct val="100000"/>
              </a:lnSpc>
              <a:spcBef>
                <a:spcPts val="0"/>
              </a:spcBef>
              <a:spcAft>
                <a:spcPts val="0"/>
              </a:spcAft>
              <a:buClr>
                <a:schemeClr val="dk2"/>
              </a:buClr>
              <a:buSzPts val="1800"/>
              <a:buNone/>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
        <p:nvSpPr>
          <p:cNvPr id="127" name="Google Shape;127;p12"/>
          <p:cNvSpPr txBox="1">
            <a:spLocks noGrp="1"/>
          </p:cNvSpPr>
          <p:nvPr>
            <p:ph type="sldNum" idx="12"/>
          </p:nvPr>
        </p:nvSpPr>
        <p:spPr>
          <a:xfrm>
            <a:off x="8129016" y="4300538"/>
            <a:ext cx="609600" cy="390906"/>
          </a:xfrm>
          <a:prstGeom prst="rect">
            <a:avLst/>
          </a:prstGeom>
          <a:noFill/>
          <a:ln>
            <a:noFill/>
          </a:ln>
        </p:spPr>
        <p:txBody>
          <a:bodyPr spcFirstLastPara="1" wrap="square" lIns="91425" tIns="45700" rIns="91425" bIns="45700" anchor="ctr" anchorCtr="0">
            <a:noAutofit/>
          </a:bodyPr>
          <a:lstStyle>
            <a:lvl1pPr marL="0" lvl="0" indent="0" algn="ctr">
              <a:lnSpc>
                <a:spcPct val="100000"/>
              </a:lnSpc>
              <a:spcBef>
                <a:spcPts val="0"/>
              </a:spcBef>
              <a:spcAft>
                <a:spcPts val="0"/>
              </a:spcAft>
              <a:buClr>
                <a:srgbClr val="FFFFFF"/>
              </a:buClr>
              <a:buSzPts val="1400"/>
              <a:buFont typeface="Arial"/>
              <a:buNone/>
              <a:defRPr/>
            </a:lvl1pPr>
            <a:lvl2pPr marL="0" lvl="1" indent="0" algn="ctr">
              <a:lnSpc>
                <a:spcPct val="100000"/>
              </a:lnSpc>
              <a:spcBef>
                <a:spcPts val="0"/>
              </a:spcBef>
              <a:spcAft>
                <a:spcPts val="0"/>
              </a:spcAft>
              <a:buClr>
                <a:srgbClr val="FFFFFF"/>
              </a:buClr>
              <a:buSzPts val="1400"/>
              <a:buFont typeface="Arial"/>
              <a:buNone/>
              <a:defRPr/>
            </a:lvl2pPr>
            <a:lvl3pPr marL="0" lvl="2" indent="0" algn="ctr">
              <a:lnSpc>
                <a:spcPct val="100000"/>
              </a:lnSpc>
              <a:spcBef>
                <a:spcPts val="0"/>
              </a:spcBef>
              <a:spcAft>
                <a:spcPts val="0"/>
              </a:spcAft>
              <a:buClr>
                <a:srgbClr val="FFFFFF"/>
              </a:buClr>
              <a:buSzPts val="1400"/>
              <a:buFont typeface="Arial"/>
              <a:buNone/>
              <a:defRPr/>
            </a:lvl3pPr>
            <a:lvl4pPr marL="0" lvl="3" indent="0" algn="ctr">
              <a:lnSpc>
                <a:spcPct val="100000"/>
              </a:lnSpc>
              <a:spcBef>
                <a:spcPts val="0"/>
              </a:spcBef>
              <a:spcAft>
                <a:spcPts val="0"/>
              </a:spcAft>
              <a:buClr>
                <a:srgbClr val="FFFFFF"/>
              </a:buClr>
              <a:buSzPts val="1400"/>
              <a:buFont typeface="Arial"/>
              <a:buNone/>
              <a:defRPr/>
            </a:lvl4pPr>
            <a:lvl5pPr marL="0" lvl="4" indent="0" algn="ctr">
              <a:lnSpc>
                <a:spcPct val="100000"/>
              </a:lnSpc>
              <a:spcBef>
                <a:spcPts val="0"/>
              </a:spcBef>
              <a:spcAft>
                <a:spcPts val="0"/>
              </a:spcAft>
              <a:buClr>
                <a:srgbClr val="FFFFFF"/>
              </a:buClr>
              <a:buSzPts val="1400"/>
              <a:buFont typeface="Arial"/>
              <a:buNone/>
              <a:defRPr/>
            </a:lvl5pPr>
            <a:lvl6pPr marL="0" lvl="5" indent="0" algn="ctr">
              <a:lnSpc>
                <a:spcPct val="100000"/>
              </a:lnSpc>
              <a:spcBef>
                <a:spcPts val="0"/>
              </a:spcBef>
              <a:spcAft>
                <a:spcPts val="0"/>
              </a:spcAft>
              <a:buClr>
                <a:srgbClr val="FFFFFF"/>
              </a:buClr>
              <a:buSzPts val="1400"/>
              <a:buFont typeface="Arial"/>
              <a:buNone/>
              <a:defRPr/>
            </a:lvl6pPr>
            <a:lvl7pPr marL="0" lvl="6" indent="0" algn="ctr">
              <a:lnSpc>
                <a:spcPct val="100000"/>
              </a:lnSpc>
              <a:spcBef>
                <a:spcPts val="0"/>
              </a:spcBef>
              <a:spcAft>
                <a:spcPts val="0"/>
              </a:spcAft>
              <a:buClr>
                <a:srgbClr val="FFFFFF"/>
              </a:buClr>
              <a:buSzPts val="1400"/>
              <a:buFont typeface="Arial"/>
              <a:buNone/>
              <a:defRPr/>
            </a:lvl7pPr>
            <a:lvl8pPr marL="0" lvl="7" indent="0" algn="ctr">
              <a:lnSpc>
                <a:spcPct val="100000"/>
              </a:lnSpc>
              <a:spcBef>
                <a:spcPts val="0"/>
              </a:spcBef>
              <a:spcAft>
                <a:spcPts val="0"/>
              </a:spcAft>
              <a:buClr>
                <a:srgbClr val="FFFFFF"/>
              </a:buClr>
              <a:buSzPts val="1400"/>
              <a:buFont typeface="Arial"/>
              <a:buNone/>
              <a:defRPr/>
            </a:lvl8pPr>
            <a:lvl9pPr marL="0" lvl="8" indent="0" algn="ctr">
              <a:lnSpc>
                <a:spcPct val="100000"/>
              </a:lnSpc>
              <a:spcBef>
                <a:spcPts val="0"/>
              </a:spcBef>
              <a:spcAft>
                <a:spcPts val="0"/>
              </a:spcAft>
              <a:buClr>
                <a:srgbClr val="FFFFFF"/>
              </a:buClr>
              <a:buSzPts val="1400"/>
              <a:buFont typeface="Arial"/>
              <a:buNone/>
              <a:defRPr/>
            </a:lvl9pPr>
          </a:lstStyle>
          <a:p>
            <a:pPr marL="0" lvl="0" indent="0" algn="ctr" rtl="0">
              <a:spcBef>
                <a:spcPts val="0"/>
              </a:spcBef>
              <a:spcAft>
                <a:spcPts val="0"/>
              </a:spcAft>
              <a:buNone/>
            </a:pPr>
            <a:fld id="{00000000-1234-1234-1234-123412341234}" type="slidenum">
              <a:rPr lang="en-US"/>
              <a:t>‹#›</a:t>
            </a:fld>
            <a:endParaRPr/>
          </a:p>
        </p:txBody>
      </p:sp>
      <p:sp>
        <p:nvSpPr>
          <p:cNvPr id="128" name="Google Shape;128;p12"/>
          <p:cNvSpPr txBox="1">
            <a:spLocks noGrp="1"/>
          </p:cNvSpPr>
          <p:nvPr>
            <p:ph type="ftr" idx="11"/>
          </p:nvPr>
        </p:nvSpPr>
        <p:spPr>
          <a:xfrm rot="5400000">
            <a:off x="7390236" y="2757210"/>
            <a:ext cx="2400300" cy="365760"/>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Clr>
                <a:schemeClr val="dk2"/>
              </a:buClr>
              <a:buSzPts val="1800"/>
              <a:buNone/>
              <a:defRPr/>
            </a:lvl1pPr>
            <a:lvl2pPr lvl="1" algn="l">
              <a:lnSpc>
                <a:spcPct val="100000"/>
              </a:lnSpc>
              <a:spcBef>
                <a:spcPts val="0"/>
              </a:spcBef>
              <a:spcAft>
                <a:spcPts val="0"/>
              </a:spcAft>
              <a:buClr>
                <a:srgbClr val="000000"/>
              </a:buClr>
              <a:buSzPts val="1800"/>
              <a:buNone/>
              <a:defRPr/>
            </a:lvl2pPr>
            <a:lvl3pPr lvl="2" algn="l">
              <a:lnSpc>
                <a:spcPct val="100000"/>
              </a:lnSpc>
              <a:spcBef>
                <a:spcPts val="0"/>
              </a:spcBef>
              <a:spcAft>
                <a:spcPts val="0"/>
              </a:spcAft>
              <a:buClr>
                <a:srgbClr val="000000"/>
              </a:buClr>
              <a:buSzPts val="1800"/>
              <a:buNone/>
              <a:defRPr/>
            </a:lvl3pPr>
            <a:lvl4pPr lvl="3" algn="l">
              <a:lnSpc>
                <a:spcPct val="100000"/>
              </a:lnSpc>
              <a:spcBef>
                <a:spcPts val="0"/>
              </a:spcBef>
              <a:spcAft>
                <a:spcPts val="0"/>
              </a:spcAft>
              <a:buClr>
                <a:srgbClr val="000000"/>
              </a:buClr>
              <a:buSzPts val="1800"/>
              <a:buNone/>
              <a:defRPr/>
            </a:lvl4pPr>
            <a:lvl5pPr lvl="4" algn="l">
              <a:lnSpc>
                <a:spcPct val="100000"/>
              </a:lnSpc>
              <a:spcBef>
                <a:spcPts val="0"/>
              </a:spcBef>
              <a:spcAft>
                <a:spcPts val="0"/>
              </a:spcAft>
              <a:buClr>
                <a:srgbClr val="000000"/>
              </a:buClr>
              <a:buSzPts val="1800"/>
              <a:buNone/>
              <a:defRPr/>
            </a:lvl5pPr>
            <a:lvl6pPr lvl="5" algn="l">
              <a:lnSpc>
                <a:spcPct val="100000"/>
              </a:lnSpc>
              <a:spcBef>
                <a:spcPts val="0"/>
              </a:spcBef>
              <a:spcAft>
                <a:spcPts val="0"/>
              </a:spcAft>
              <a:buClr>
                <a:srgbClr val="000000"/>
              </a:buClr>
              <a:buSzPts val="1800"/>
              <a:buNone/>
              <a:defRPr/>
            </a:lvl6pPr>
            <a:lvl7pPr lvl="6" algn="l">
              <a:lnSpc>
                <a:spcPct val="100000"/>
              </a:lnSpc>
              <a:spcBef>
                <a:spcPts val="0"/>
              </a:spcBef>
              <a:spcAft>
                <a:spcPts val="0"/>
              </a:spcAft>
              <a:buClr>
                <a:srgbClr val="000000"/>
              </a:buClr>
              <a:buSzPts val="1800"/>
              <a:buNone/>
              <a:defRPr/>
            </a:lvl7pPr>
            <a:lvl8pPr lvl="7" algn="l">
              <a:lnSpc>
                <a:spcPct val="100000"/>
              </a:lnSpc>
              <a:spcBef>
                <a:spcPts val="0"/>
              </a:spcBef>
              <a:spcAft>
                <a:spcPts val="0"/>
              </a:spcAft>
              <a:buClr>
                <a:srgbClr val="000000"/>
              </a:buClr>
              <a:buSzPts val="1800"/>
              <a:buNone/>
              <a:defRPr/>
            </a:lvl8pPr>
            <a:lvl9pPr lvl="8" algn="l">
              <a:lnSpc>
                <a:spcPct val="100000"/>
              </a:lnSpc>
              <a:spcBef>
                <a:spcPts val="0"/>
              </a:spcBef>
              <a:spcAft>
                <a:spcPts val="0"/>
              </a:spcAft>
              <a:buClr>
                <a:srgbClr val="000000"/>
              </a:buClr>
              <a:buSzPts val="1800"/>
              <a:buNone/>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cxnSp>
        <p:nvCxnSpPr>
          <p:cNvPr id="6" name="Google Shape;6;p1"/>
          <p:cNvCxnSpPr/>
          <p:nvPr/>
        </p:nvCxnSpPr>
        <p:spPr>
          <a:xfrm>
            <a:off x="8763000" y="0"/>
            <a:ext cx="0" cy="5143500"/>
          </a:xfrm>
          <a:prstGeom prst="straightConnector1">
            <a:avLst/>
          </a:prstGeom>
          <a:noFill/>
          <a:ln w="38100" cap="flat" cmpd="sng">
            <a:solidFill>
              <a:srgbClr val="B1C0DA">
                <a:alpha val="92941"/>
              </a:srgbClr>
            </a:solidFill>
            <a:prstDash val="solid"/>
            <a:round/>
            <a:headEnd type="none" w="sm" len="sm"/>
            <a:tailEnd type="none" w="sm" len="sm"/>
          </a:ln>
        </p:spPr>
      </p:cxnSp>
      <p:sp>
        <p:nvSpPr>
          <p:cNvPr id="7" name="Google Shape;7;p1"/>
          <p:cNvSpPr txBox="1">
            <a:spLocks noGrp="1"/>
          </p:cNvSpPr>
          <p:nvPr>
            <p:ph type="title"/>
          </p:nvPr>
        </p:nvSpPr>
        <p:spPr>
          <a:xfrm>
            <a:off x="457200" y="205979"/>
            <a:ext cx="7467600" cy="857250"/>
          </a:xfrm>
          <a:prstGeom prst="rect">
            <a:avLst/>
          </a:prstGeom>
          <a:noFill/>
          <a:ln>
            <a:noFill/>
          </a:ln>
        </p:spPr>
        <p:txBody>
          <a:bodyPr spcFirstLastPara="1" wrap="square" lIns="91425" tIns="45700" rIns="91425" bIns="45700" anchor="b" anchorCtr="0"/>
          <a:lstStyle>
            <a:lvl1pPr marR="0" lvl="0" algn="l" rtl="0">
              <a:spcBef>
                <a:spcPts val="0"/>
              </a:spcBef>
              <a:spcAft>
                <a:spcPts val="0"/>
              </a:spcAft>
              <a:buClr>
                <a:schemeClr val="dk2"/>
              </a:buClr>
              <a:buSzPts val="3000"/>
              <a:buFont typeface="Calibri"/>
              <a:buNone/>
              <a:defRPr sz="3000" b="0" i="0" u="none" strike="noStrike" cap="small">
                <a:solidFill>
                  <a:schemeClr val="dk2"/>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8" name="Google Shape;8;p1"/>
          <p:cNvSpPr txBox="1">
            <a:spLocks noGrp="1"/>
          </p:cNvSpPr>
          <p:nvPr>
            <p:ph type="body" idx="1"/>
          </p:nvPr>
        </p:nvSpPr>
        <p:spPr>
          <a:xfrm>
            <a:off x="457200" y="1200150"/>
            <a:ext cx="7467600" cy="3655314"/>
          </a:xfrm>
          <a:prstGeom prst="rect">
            <a:avLst/>
          </a:prstGeom>
          <a:noFill/>
          <a:ln>
            <a:noFill/>
          </a:ln>
        </p:spPr>
        <p:txBody>
          <a:bodyPr spcFirstLastPara="1" wrap="square" lIns="91425" tIns="45700" rIns="91425" bIns="45700" anchor="t" anchorCtr="0"/>
          <a:lstStyle>
            <a:lvl1pPr marL="457200" marR="0" lvl="0" indent="-335280" algn="l" rtl="0">
              <a:spcBef>
                <a:spcPts val="600"/>
              </a:spcBef>
              <a:spcAft>
                <a:spcPts val="0"/>
              </a:spcAft>
              <a:buClr>
                <a:schemeClr val="accent1"/>
              </a:buClr>
              <a:buSzPts val="1680"/>
              <a:buFont typeface="Noto Sans Symbols"/>
              <a:buChar char="•"/>
              <a:defRPr sz="2400" b="0" i="0" u="none" strike="noStrike" cap="none">
                <a:solidFill>
                  <a:schemeClr val="dk1"/>
                </a:solidFill>
                <a:latin typeface="Calibri"/>
                <a:ea typeface="Calibri"/>
                <a:cs typeface="Calibri"/>
                <a:sym typeface="Calibri"/>
              </a:defRPr>
            </a:lvl1pPr>
            <a:lvl2pPr marL="914400" marR="0" lvl="1" indent="-335280" algn="l" rtl="0">
              <a:spcBef>
                <a:spcPts val="420"/>
              </a:spcBef>
              <a:spcAft>
                <a:spcPts val="0"/>
              </a:spcAft>
              <a:buClr>
                <a:schemeClr val="accent1"/>
              </a:buClr>
              <a:buSzPts val="1680"/>
              <a:buFont typeface="Noto Sans Symbols"/>
              <a:buChar char="●"/>
              <a:defRPr sz="2100" b="0" i="0" u="none" strike="noStrike" cap="none">
                <a:solidFill>
                  <a:schemeClr val="dk1"/>
                </a:solidFill>
                <a:latin typeface="Calibri"/>
                <a:ea typeface="Calibri"/>
                <a:cs typeface="Calibri"/>
                <a:sym typeface="Calibri"/>
              </a:defRPr>
            </a:lvl2pPr>
            <a:lvl3pPr marL="1371600" marR="0" lvl="2" indent="-297180" algn="l" rtl="0">
              <a:spcBef>
                <a:spcPts val="360"/>
              </a:spcBef>
              <a:spcAft>
                <a:spcPts val="0"/>
              </a:spcAft>
              <a:buClr>
                <a:srgbClr val="4571A5"/>
              </a:buClr>
              <a:buSzPts val="1080"/>
              <a:buFont typeface="Noto Sans Symbols"/>
              <a:buChar char="•"/>
              <a:defRPr sz="1800" b="0" i="0" u="none" strike="noStrike" cap="none">
                <a:solidFill>
                  <a:schemeClr val="dk1"/>
                </a:solidFill>
                <a:latin typeface="Calibri"/>
                <a:ea typeface="Calibri"/>
                <a:cs typeface="Calibri"/>
                <a:sym typeface="Calibri"/>
              </a:defRPr>
            </a:lvl3pPr>
            <a:lvl4pPr marL="1828800" marR="0" lvl="3" indent="-297180" algn="l" rtl="0">
              <a:spcBef>
                <a:spcPts val="360"/>
              </a:spcBef>
              <a:spcAft>
                <a:spcPts val="0"/>
              </a:spcAft>
              <a:buClr>
                <a:srgbClr val="B1C0DA"/>
              </a:buClr>
              <a:buSzPts val="1080"/>
              <a:buFont typeface="Noto Sans Symbols"/>
              <a:buChar char="•"/>
              <a:defRPr sz="1800" b="0" i="0" u="none" strike="noStrike" cap="none">
                <a:solidFill>
                  <a:schemeClr val="dk1"/>
                </a:solidFill>
                <a:latin typeface="Calibri"/>
                <a:ea typeface="Calibri"/>
                <a:cs typeface="Calibri"/>
                <a:sym typeface="Calibri"/>
              </a:defRPr>
            </a:lvl4pPr>
            <a:lvl5pPr marL="2286000" marR="0" lvl="4" indent="-297688" algn="l" rtl="0">
              <a:spcBef>
                <a:spcPts val="320"/>
              </a:spcBef>
              <a:spcAft>
                <a:spcPts val="0"/>
              </a:spcAft>
              <a:buClr>
                <a:srgbClr val="DCB1B0"/>
              </a:buClr>
              <a:buSzPts val="1088"/>
              <a:buFont typeface="Noto Sans Symbols"/>
              <a:buChar char="●"/>
              <a:defRPr sz="1600" b="0" i="0" u="none" strike="noStrike" cap="none">
                <a:solidFill>
                  <a:schemeClr val="dk1"/>
                </a:solidFill>
                <a:latin typeface="Calibri"/>
                <a:ea typeface="Calibri"/>
                <a:cs typeface="Calibri"/>
                <a:sym typeface="Calibri"/>
              </a:defRPr>
            </a:lvl5pPr>
            <a:lvl6pPr marL="2743200" marR="0" lvl="5" indent="-330200" algn="l" rtl="0">
              <a:spcBef>
                <a:spcPts val="320"/>
              </a:spcBef>
              <a:spcAft>
                <a:spcPts val="0"/>
              </a:spcAft>
              <a:buClr>
                <a:schemeClr val="accent1"/>
              </a:buClr>
              <a:buSzPts val="1600"/>
              <a:buFont typeface="Century Schoolbook"/>
              <a:buChar char="•"/>
              <a:defRPr sz="1600" b="0" i="0" u="none" strike="noStrike" cap="none">
                <a:solidFill>
                  <a:schemeClr val="dk2"/>
                </a:solidFill>
                <a:latin typeface="Century Schoolbook"/>
                <a:ea typeface="Century Schoolbook"/>
                <a:cs typeface="Century Schoolbook"/>
                <a:sym typeface="Century Schoolbook"/>
              </a:defRPr>
            </a:lvl6pPr>
            <a:lvl7pPr marL="3200400" marR="0" lvl="6" indent="-281939" algn="l" rtl="0">
              <a:spcBef>
                <a:spcPts val="280"/>
              </a:spcBef>
              <a:spcAft>
                <a:spcPts val="0"/>
              </a:spcAft>
              <a:buClr>
                <a:srgbClr val="B1C0DA"/>
              </a:buClr>
              <a:buSzPts val="840"/>
              <a:buFont typeface="Noto Sans Symbols"/>
              <a:buChar char="○"/>
              <a:defRPr sz="1400" b="0" i="0" u="none" strike="noStrike" cap="none">
                <a:solidFill>
                  <a:schemeClr val="dk2"/>
                </a:solidFill>
                <a:latin typeface="Century Schoolbook"/>
                <a:ea typeface="Century Schoolbook"/>
                <a:cs typeface="Century Schoolbook"/>
                <a:sym typeface="Century Schoolbook"/>
              </a:defRPr>
            </a:lvl7pPr>
            <a:lvl8pPr marL="3657600" marR="0" lvl="7" indent="-317500" algn="l" rtl="0">
              <a:spcBef>
                <a:spcPts val="280"/>
              </a:spcBef>
              <a:spcAft>
                <a:spcPts val="0"/>
              </a:spcAft>
              <a:buClr>
                <a:schemeClr val="accent2"/>
              </a:buClr>
              <a:buSzPts val="1400"/>
              <a:buFont typeface="Century Schoolbook"/>
              <a:buChar char="•"/>
              <a:defRPr sz="1400" b="0" i="0" u="none" strike="noStrike" cap="small">
                <a:solidFill>
                  <a:schemeClr val="dk2"/>
                </a:solidFill>
                <a:latin typeface="Century Schoolbook"/>
                <a:ea typeface="Century Schoolbook"/>
                <a:cs typeface="Century Schoolbook"/>
                <a:sym typeface="Century Schoolbook"/>
              </a:defRPr>
            </a:lvl8pPr>
            <a:lvl9pPr marL="4114800" marR="0" lvl="8" indent="-317500" algn="l" rtl="0">
              <a:spcBef>
                <a:spcPts val="280"/>
              </a:spcBef>
              <a:spcAft>
                <a:spcPts val="0"/>
              </a:spcAft>
              <a:buClr>
                <a:srgbClr val="4571A5"/>
              </a:buClr>
              <a:buSzPts val="1400"/>
              <a:buFont typeface="Century Schoolbook"/>
              <a:buChar char="•"/>
              <a:defRPr sz="1400" b="0" i="0" u="none" strike="noStrike" cap="none">
                <a:solidFill>
                  <a:schemeClr val="dk2"/>
                </a:solidFill>
                <a:latin typeface="Century Schoolbook"/>
                <a:ea typeface="Century Schoolbook"/>
                <a:cs typeface="Century Schoolbook"/>
                <a:sym typeface="Century Schoolbook"/>
              </a:defRPr>
            </a:lvl9pPr>
          </a:lstStyle>
          <a:p>
            <a:endParaRPr/>
          </a:p>
        </p:txBody>
      </p:sp>
      <p:sp>
        <p:nvSpPr>
          <p:cNvPr id="9" name="Google Shape;9;p1"/>
          <p:cNvSpPr txBox="1">
            <a:spLocks noGrp="1"/>
          </p:cNvSpPr>
          <p:nvPr>
            <p:ph type="dt" idx="10"/>
          </p:nvPr>
        </p:nvSpPr>
        <p:spPr>
          <a:xfrm rot="5400000">
            <a:off x="7840980" y="763382"/>
            <a:ext cx="1508760" cy="384048"/>
          </a:xfrm>
          <a:prstGeom prst="rect">
            <a:avLst/>
          </a:prstGeom>
          <a:noFill/>
          <a:ln>
            <a:noFill/>
          </a:ln>
        </p:spPr>
        <p:txBody>
          <a:bodyPr spcFirstLastPara="1" wrap="square" lIns="91425" tIns="45700" rIns="91425" bIns="45700" anchor="ctr" anchorCtr="0"/>
          <a:lstStyle>
            <a:lvl1pPr marR="0" lvl="0" algn="r" rtl="0">
              <a:lnSpc>
                <a:spcPct val="100000"/>
              </a:lnSpc>
              <a:spcBef>
                <a:spcPts val="0"/>
              </a:spcBef>
              <a:spcAft>
                <a:spcPts val="0"/>
              </a:spcAft>
              <a:buClr>
                <a:schemeClr val="dk2"/>
              </a:buClr>
              <a:buSzPts val="1200"/>
              <a:buFont typeface="Arial"/>
              <a:buNone/>
              <a:defRPr sz="1200" b="0" i="0" u="none" strike="noStrike" cap="none">
                <a:solidFill>
                  <a:schemeClr val="dk2"/>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0" name="Google Shape;10;p1"/>
          <p:cNvSpPr txBox="1">
            <a:spLocks noGrp="1"/>
          </p:cNvSpPr>
          <p:nvPr>
            <p:ph type="ftr" idx="11"/>
          </p:nvPr>
        </p:nvSpPr>
        <p:spPr>
          <a:xfrm rot="5400000">
            <a:off x="7390236" y="2757210"/>
            <a:ext cx="2400300" cy="365760"/>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Clr>
                <a:schemeClr val="dk2"/>
              </a:buClr>
              <a:buSzPts val="1200"/>
              <a:buFont typeface="Arial"/>
              <a:buNone/>
              <a:defRPr sz="1200" b="0" i="0" u="none" strike="noStrike" cap="none">
                <a:solidFill>
                  <a:schemeClr val="dk2"/>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cxnSp>
        <p:nvCxnSpPr>
          <p:cNvPr id="11" name="Google Shape;11;p1"/>
          <p:cNvCxnSpPr/>
          <p:nvPr/>
        </p:nvCxnSpPr>
        <p:spPr>
          <a:xfrm>
            <a:off x="76200" y="0"/>
            <a:ext cx="0" cy="5143500"/>
          </a:xfrm>
          <a:prstGeom prst="straightConnector1">
            <a:avLst/>
          </a:prstGeom>
          <a:noFill/>
          <a:ln w="57150" cap="flat" cmpd="thickThin">
            <a:solidFill>
              <a:srgbClr val="B1C0DA"/>
            </a:solidFill>
            <a:prstDash val="solid"/>
            <a:round/>
            <a:headEnd type="none" w="sm" len="sm"/>
            <a:tailEnd type="none" w="sm" len="sm"/>
          </a:ln>
        </p:spPr>
      </p:cxnSp>
      <p:cxnSp>
        <p:nvCxnSpPr>
          <p:cNvPr id="12" name="Google Shape;12;p1"/>
          <p:cNvCxnSpPr/>
          <p:nvPr/>
        </p:nvCxnSpPr>
        <p:spPr>
          <a:xfrm>
            <a:off x="8991600" y="0"/>
            <a:ext cx="0" cy="5143500"/>
          </a:xfrm>
          <a:prstGeom prst="straightConnector1">
            <a:avLst/>
          </a:prstGeom>
          <a:noFill/>
          <a:ln w="19050" cap="flat" cmpd="sng">
            <a:solidFill>
              <a:schemeClr val="accent1"/>
            </a:solidFill>
            <a:prstDash val="solid"/>
            <a:round/>
            <a:headEnd type="none" w="sm" len="sm"/>
            <a:tailEnd type="none" w="sm" len="sm"/>
          </a:ln>
        </p:spPr>
      </p:cxnSp>
      <p:sp>
        <p:nvSpPr>
          <p:cNvPr id="13" name="Google Shape;13;p1"/>
          <p:cNvSpPr/>
          <p:nvPr/>
        </p:nvSpPr>
        <p:spPr>
          <a:xfrm>
            <a:off x="8839200" y="0"/>
            <a:ext cx="304800" cy="5143500"/>
          </a:xfrm>
          <a:prstGeom prst="rect">
            <a:avLst/>
          </a:prstGeom>
          <a:solidFill>
            <a:srgbClr val="B1C0DA">
              <a:alpha val="86666"/>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cxnSp>
        <p:nvCxnSpPr>
          <p:cNvPr id="14" name="Google Shape;14;p1"/>
          <p:cNvCxnSpPr/>
          <p:nvPr/>
        </p:nvCxnSpPr>
        <p:spPr>
          <a:xfrm>
            <a:off x="8915400" y="0"/>
            <a:ext cx="0" cy="5143500"/>
          </a:xfrm>
          <a:prstGeom prst="straightConnector1">
            <a:avLst/>
          </a:prstGeom>
          <a:noFill/>
          <a:ln w="9525" cap="flat" cmpd="sng">
            <a:solidFill>
              <a:schemeClr val="accent1"/>
            </a:solidFill>
            <a:prstDash val="solid"/>
            <a:round/>
            <a:headEnd type="none" w="sm" len="sm"/>
            <a:tailEnd type="none" w="sm" len="sm"/>
          </a:ln>
        </p:spPr>
      </p:cxnSp>
      <p:sp>
        <p:nvSpPr>
          <p:cNvPr id="15" name="Google Shape;15;p1"/>
          <p:cNvSpPr/>
          <p:nvPr/>
        </p:nvSpPr>
        <p:spPr>
          <a:xfrm>
            <a:off x="8156448" y="4286250"/>
            <a:ext cx="548640" cy="41148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16" name="Google Shape;16;p1"/>
          <p:cNvSpPr txBox="1">
            <a:spLocks noGrp="1"/>
          </p:cNvSpPr>
          <p:nvPr>
            <p:ph type="sldNum" idx="12"/>
          </p:nvPr>
        </p:nvSpPr>
        <p:spPr>
          <a:xfrm>
            <a:off x="8129016" y="4300538"/>
            <a:ext cx="609600" cy="390906"/>
          </a:xfrm>
          <a:prstGeom prst="rect">
            <a:avLst/>
          </a:prstGeom>
          <a:noFill/>
          <a:ln>
            <a:noFill/>
          </a:ln>
        </p:spPr>
        <p:txBody>
          <a:bodyPr spcFirstLastPara="1" wrap="square" lIns="91425" tIns="45700" rIns="91425" bIns="45700" anchor="ctr" anchorCtr="0">
            <a:noAutofit/>
          </a:bodyPr>
          <a:lstStyle>
            <a:lvl1pPr marL="0" marR="0" lvl="0" indent="0" algn="ctr" rtl="0">
              <a:lnSpc>
                <a:spcPct val="100000"/>
              </a:lnSpc>
              <a:spcBef>
                <a:spcPts val="0"/>
              </a:spcBef>
              <a:spcAft>
                <a:spcPts val="0"/>
              </a:spcAft>
              <a:buClr>
                <a:srgbClr val="FFFFFF"/>
              </a:buClr>
              <a:buSzPts val="1400"/>
              <a:buFont typeface="Arial"/>
              <a:buNone/>
              <a:defRPr sz="1400" b="1" i="0" u="none" strike="noStrike" cap="none">
                <a:solidFill>
                  <a:srgbClr val="FFFFFF"/>
                </a:solidFill>
                <a:latin typeface="Arial"/>
                <a:ea typeface="Arial"/>
                <a:cs typeface="Arial"/>
                <a:sym typeface="Arial"/>
              </a:defRPr>
            </a:lvl1pPr>
            <a:lvl2pPr marL="0" marR="0" lvl="1" indent="0" algn="ctr" rtl="0">
              <a:lnSpc>
                <a:spcPct val="100000"/>
              </a:lnSpc>
              <a:spcBef>
                <a:spcPts val="0"/>
              </a:spcBef>
              <a:spcAft>
                <a:spcPts val="0"/>
              </a:spcAft>
              <a:buClr>
                <a:srgbClr val="FFFFFF"/>
              </a:buClr>
              <a:buSzPts val="1400"/>
              <a:buFont typeface="Arial"/>
              <a:buNone/>
              <a:defRPr sz="1400" b="1" i="0" u="none" strike="noStrike" cap="none">
                <a:solidFill>
                  <a:srgbClr val="FFFFFF"/>
                </a:solidFill>
                <a:latin typeface="Arial"/>
                <a:ea typeface="Arial"/>
                <a:cs typeface="Arial"/>
                <a:sym typeface="Arial"/>
              </a:defRPr>
            </a:lvl2pPr>
            <a:lvl3pPr marL="0" marR="0" lvl="2" indent="0" algn="ctr" rtl="0">
              <a:lnSpc>
                <a:spcPct val="100000"/>
              </a:lnSpc>
              <a:spcBef>
                <a:spcPts val="0"/>
              </a:spcBef>
              <a:spcAft>
                <a:spcPts val="0"/>
              </a:spcAft>
              <a:buClr>
                <a:srgbClr val="FFFFFF"/>
              </a:buClr>
              <a:buSzPts val="1400"/>
              <a:buFont typeface="Arial"/>
              <a:buNone/>
              <a:defRPr sz="1400" b="1" i="0" u="none" strike="noStrike" cap="none">
                <a:solidFill>
                  <a:srgbClr val="FFFFFF"/>
                </a:solidFill>
                <a:latin typeface="Arial"/>
                <a:ea typeface="Arial"/>
                <a:cs typeface="Arial"/>
                <a:sym typeface="Arial"/>
              </a:defRPr>
            </a:lvl3pPr>
            <a:lvl4pPr marL="0" marR="0" lvl="3" indent="0" algn="ctr" rtl="0">
              <a:lnSpc>
                <a:spcPct val="100000"/>
              </a:lnSpc>
              <a:spcBef>
                <a:spcPts val="0"/>
              </a:spcBef>
              <a:spcAft>
                <a:spcPts val="0"/>
              </a:spcAft>
              <a:buClr>
                <a:srgbClr val="FFFFFF"/>
              </a:buClr>
              <a:buSzPts val="1400"/>
              <a:buFont typeface="Arial"/>
              <a:buNone/>
              <a:defRPr sz="1400" b="1" i="0" u="none" strike="noStrike" cap="none">
                <a:solidFill>
                  <a:srgbClr val="FFFFFF"/>
                </a:solidFill>
                <a:latin typeface="Arial"/>
                <a:ea typeface="Arial"/>
                <a:cs typeface="Arial"/>
                <a:sym typeface="Arial"/>
              </a:defRPr>
            </a:lvl4pPr>
            <a:lvl5pPr marL="0" marR="0" lvl="4" indent="0" algn="ctr" rtl="0">
              <a:lnSpc>
                <a:spcPct val="100000"/>
              </a:lnSpc>
              <a:spcBef>
                <a:spcPts val="0"/>
              </a:spcBef>
              <a:spcAft>
                <a:spcPts val="0"/>
              </a:spcAft>
              <a:buClr>
                <a:srgbClr val="FFFFFF"/>
              </a:buClr>
              <a:buSzPts val="1400"/>
              <a:buFont typeface="Arial"/>
              <a:buNone/>
              <a:defRPr sz="1400" b="1" i="0" u="none" strike="noStrike" cap="none">
                <a:solidFill>
                  <a:srgbClr val="FFFFFF"/>
                </a:solidFill>
                <a:latin typeface="Arial"/>
                <a:ea typeface="Arial"/>
                <a:cs typeface="Arial"/>
                <a:sym typeface="Arial"/>
              </a:defRPr>
            </a:lvl5pPr>
            <a:lvl6pPr marL="0" marR="0" lvl="5" indent="0" algn="ctr" rtl="0">
              <a:lnSpc>
                <a:spcPct val="100000"/>
              </a:lnSpc>
              <a:spcBef>
                <a:spcPts val="0"/>
              </a:spcBef>
              <a:spcAft>
                <a:spcPts val="0"/>
              </a:spcAft>
              <a:buClr>
                <a:srgbClr val="FFFFFF"/>
              </a:buClr>
              <a:buSzPts val="1400"/>
              <a:buFont typeface="Arial"/>
              <a:buNone/>
              <a:defRPr sz="1400" b="1" i="0" u="none" strike="noStrike" cap="none">
                <a:solidFill>
                  <a:srgbClr val="FFFFFF"/>
                </a:solidFill>
                <a:latin typeface="Arial"/>
                <a:ea typeface="Arial"/>
                <a:cs typeface="Arial"/>
                <a:sym typeface="Arial"/>
              </a:defRPr>
            </a:lvl6pPr>
            <a:lvl7pPr marL="0" marR="0" lvl="6" indent="0" algn="ctr" rtl="0">
              <a:lnSpc>
                <a:spcPct val="100000"/>
              </a:lnSpc>
              <a:spcBef>
                <a:spcPts val="0"/>
              </a:spcBef>
              <a:spcAft>
                <a:spcPts val="0"/>
              </a:spcAft>
              <a:buClr>
                <a:srgbClr val="FFFFFF"/>
              </a:buClr>
              <a:buSzPts val="1400"/>
              <a:buFont typeface="Arial"/>
              <a:buNone/>
              <a:defRPr sz="1400" b="1" i="0" u="none" strike="noStrike" cap="none">
                <a:solidFill>
                  <a:srgbClr val="FFFFFF"/>
                </a:solidFill>
                <a:latin typeface="Arial"/>
                <a:ea typeface="Arial"/>
                <a:cs typeface="Arial"/>
                <a:sym typeface="Arial"/>
              </a:defRPr>
            </a:lvl7pPr>
            <a:lvl8pPr marL="0" marR="0" lvl="7" indent="0" algn="ctr" rtl="0">
              <a:lnSpc>
                <a:spcPct val="100000"/>
              </a:lnSpc>
              <a:spcBef>
                <a:spcPts val="0"/>
              </a:spcBef>
              <a:spcAft>
                <a:spcPts val="0"/>
              </a:spcAft>
              <a:buClr>
                <a:srgbClr val="FFFFFF"/>
              </a:buClr>
              <a:buSzPts val="1400"/>
              <a:buFont typeface="Arial"/>
              <a:buNone/>
              <a:defRPr sz="1400" b="1" i="0" u="none" strike="noStrike" cap="none">
                <a:solidFill>
                  <a:srgbClr val="FFFFFF"/>
                </a:solidFill>
                <a:latin typeface="Arial"/>
                <a:ea typeface="Arial"/>
                <a:cs typeface="Arial"/>
                <a:sym typeface="Arial"/>
              </a:defRPr>
            </a:lvl8pPr>
            <a:lvl9pPr marL="0" marR="0" lvl="8" indent="0" algn="ctr" rtl="0">
              <a:lnSpc>
                <a:spcPct val="100000"/>
              </a:lnSpc>
              <a:spcBef>
                <a:spcPts val="0"/>
              </a:spcBef>
              <a:spcAft>
                <a:spcPts val="0"/>
              </a:spcAft>
              <a:buClr>
                <a:srgbClr val="FFFFFF"/>
              </a:buClr>
              <a:buSzPts val="1400"/>
              <a:buFont typeface="Arial"/>
              <a:buNone/>
              <a:defRPr sz="1400" b="1" i="0" u="none" strike="noStrike" cap="none">
                <a:solidFill>
                  <a:srgbClr val="FFFFFF"/>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 id="2147483689" r:id="rId1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image" Target="../media/image24.gif"/><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28.JPG"/></Relationships>
</file>

<file path=ppt/slides/_rels/slide2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30.png"/></Relationships>
</file>

<file path=ppt/slides/_rels/slide24.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32.gif"/><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jpg"/><Relationship Id="rId7"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6.jpg"/><Relationship Id="rId5" Type="http://schemas.openxmlformats.org/officeDocument/2006/relationships/image" Target="../media/image5.png"/><Relationship Id="rId10" Type="http://schemas.openxmlformats.org/officeDocument/2006/relationships/image" Target="../media/image2.gif"/><Relationship Id="rId4" Type="http://schemas.openxmlformats.org/officeDocument/2006/relationships/image" Target="../media/image4.png"/><Relationship Id="rId9"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38.xml"/><Relationship Id="rId1" Type="http://schemas.openxmlformats.org/officeDocument/2006/relationships/slideLayout" Target="../slideLayouts/slideLayout1.xml"/><Relationship Id="rId4" Type="http://schemas.openxmlformats.org/officeDocument/2006/relationships/image" Target="../media/image42.png"/></Relationships>
</file>

<file path=ppt/slides/_rels/slide39.xml.rels><?xml version="1.0" encoding="UTF-8" standalone="yes"?>
<Relationships xmlns="http://schemas.openxmlformats.org/package/2006/relationships"><Relationship Id="rId3" Type="http://schemas.openxmlformats.org/officeDocument/2006/relationships/hyperlink" Target="https://wehearyou.acecqa.gov.au/2014/07/10/what-does-it-mean-to-be-culturally-competent/" TargetMode="External"/><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hyperlink" Target="https://billzart.wordpress.com/2012/03/04/the-importance-of-culture-in-language-learning/" TargetMode="External"/><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1.gif"/><Relationship Id="rId7"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jpeg"/><Relationship Id="rId4"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sp>
        <p:nvSpPr>
          <p:cNvPr id="309" name="Google Shape;309;p42"/>
          <p:cNvSpPr txBox="1"/>
          <p:nvPr/>
        </p:nvSpPr>
        <p:spPr>
          <a:xfrm>
            <a:off x="1408196" y="2370782"/>
            <a:ext cx="184731" cy="76944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4400"/>
              <a:buFont typeface="Arial"/>
              <a:buNone/>
            </a:pPr>
            <a:endParaRPr sz="4400" b="1" i="0" u="none" strike="noStrike" cap="none" dirty="0">
              <a:solidFill>
                <a:srgbClr val="00B0F0"/>
              </a:solidFill>
              <a:latin typeface="Arial"/>
              <a:ea typeface="Arial"/>
              <a:cs typeface="Arial"/>
              <a:sym typeface="Arial"/>
            </a:endParaRPr>
          </a:p>
        </p:txBody>
      </p:sp>
      <p:pic>
        <p:nvPicPr>
          <p:cNvPr id="310" name="Google Shape;310;p42"/>
          <p:cNvPicPr preferRelativeResize="0"/>
          <p:nvPr/>
        </p:nvPicPr>
        <p:blipFill rotWithShape="1">
          <a:blip r:embed="rId3">
            <a:alphaModFix/>
          </a:blip>
          <a:srcRect/>
          <a:stretch/>
        </p:blipFill>
        <p:spPr>
          <a:xfrm>
            <a:off x="1323975" y="142875"/>
            <a:ext cx="6496050" cy="4857750"/>
          </a:xfrm>
          <a:prstGeom prst="rect">
            <a:avLst/>
          </a:prstGeom>
          <a:noFill/>
          <a:ln>
            <a:noFill/>
          </a:ln>
        </p:spPr>
      </p:pic>
      <p:sp>
        <p:nvSpPr>
          <p:cNvPr id="311" name="Google Shape;311;p42"/>
          <p:cNvSpPr txBox="1">
            <a:spLocks noGrp="1"/>
          </p:cNvSpPr>
          <p:nvPr>
            <p:ph type="sldNum" idx="12"/>
          </p:nvPr>
        </p:nvSpPr>
        <p:spPr>
          <a:xfrm>
            <a:off x="8129016" y="4300538"/>
            <a:ext cx="609600" cy="390906"/>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FFFFFF"/>
              </a:buClr>
              <a:buSzPts val="1400"/>
              <a:buFont typeface="Arial"/>
              <a:buNone/>
            </a:pPr>
            <a:fld id="{00000000-1234-1234-1234-123412341234}" type="slidenum">
              <a:rPr lang="en-US"/>
              <a:t>1</a:t>
            </a:fld>
            <a:endParaRPr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pPr lvl="0">
              <a:spcBef>
                <a:spcPts val="0"/>
              </a:spcBef>
              <a:buNone/>
            </a:pPr>
            <a:fld id="{00000000-1234-1234-1234-123412341234}" type="slidenum">
              <a:rPr lang="en" smtClean="0"/>
              <a:t>10</a:t>
            </a:fld>
            <a:endParaRPr lang="en" dirty="0"/>
          </a:p>
        </p:txBody>
      </p:sp>
      <p:sp>
        <p:nvSpPr>
          <p:cNvPr id="124" name="Shape 124"/>
          <p:cNvSpPr txBox="1">
            <a:spLocks noGrp="1"/>
          </p:cNvSpPr>
          <p:nvPr>
            <p:ph type="body" idx="4294967295"/>
          </p:nvPr>
        </p:nvSpPr>
        <p:spPr>
          <a:xfrm>
            <a:off x="288760" y="2207464"/>
            <a:ext cx="8333232" cy="1968816"/>
          </a:xfrm>
          <a:prstGeom prst="rect">
            <a:avLst/>
          </a:prstGeom>
        </p:spPr>
        <p:txBody>
          <a:bodyPr wrap="square" lIns="91425" tIns="91425" rIns="91425" bIns="91425" anchor="t" anchorCtr="0">
            <a:noAutofit/>
          </a:bodyPr>
          <a:lstStyle/>
          <a:p>
            <a:pPr marL="273050" indent="-273050">
              <a:buNone/>
            </a:pPr>
            <a:r>
              <a:rPr lang="en-US" sz="2800" b="1" dirty="0" err="1">
                <a:solidFill>
                  <a:srgbClr val="002060"/>
                </a:solidFill>
              </a:rPr>
              <a:t>Kawm</a:t>
            </a:r>
            <a:r>
              <a:rPr lang="en-US" sz="2800" b="1" dirty="0">
                <a:solidFill>
                  <a:srgbClr val="002060"/>
                </a:solidFill>
              </a:rPr>
              <a:t> </a:t>
            </a:r>
            <a:r>
              <a:rPr lang="en-US" sz="2800" dirty="0" err="1">
                <a:solidFill>
                  <a:srgbClr val="002060"/>
                </a:solidFill>
              </a:rPr>
              <a:t>ntawv</a:t>
            </a:r>
            <a:r>
              <a:rPr lang="en-US" sz="2800" dirty="0">
                <a:solidFill>
                  <a:srgbClr val="002060"/>
                </a:solidFill>
              </a:rPr>
              <a:t> tau </a:t>
            </a:r>
            <a:r>
              <a:rPr lang="en-US" sz="2800" dirty="0" err="1">
                <a:solidFill>
                  <a:srgbClr val="002060"/>
                </a:solidFill>
              </a:rPr>
              <a:t>yooj</a:t>
            </a:r>
            <a:r>
              <a:rPr lang="en-US" sz="2800" dirty="0">
                <a:solidFill>
                  <a:srgbClr val="002060"/>
                </a:solidFill>
              </a:rPr>
              <a:t> </a:t>
            </a:r>
            <a:r>
              <a:rPr lang="en-US" sz="2800" dirty="0" err="1">
                <a:solidFill>
                  <a:srgbClr val="002060"/>
                </a:solidFill>
              </a:rPr>
              <a:t>yim</a:t>
            </a:r>
            <a:endParaRPr lang="en-US" sz="2800" dirty="0">
              <a:solidFill>
                <a:srgbClr val="002060"/>
              </a:solidFill>
            </a:endParaRPr>
          </a:p>
          <a:p>
            <a:pPr marL="273050" indent="-273050">
              <a:buNone/>
            </a:pPr>
            <a:r>
              <a:rPr lang="en-US" sz="2800" b="1" dirty="0" err="1">
                <a:solidFill>
                  <a:srgbClr val="002060"/>
                </a:solidFill>
              </a:rPr>
              <a:t>Keej</a:t>
            </a:r>
            <a:r>
              <a:rPr lang="en-US" sz="2800" dirty="0">
                <a:solidFill>
                  <a:srgbClr val="002060"/>
                </a:solidFill>
              </a:rPr>
              <a:t> </a:t>
            </a:r>
            <a:r>
              <a:rPr lang="en-US" sz="2800" dirty="0" err="1">
                <a:solidFill>
                  <a:srgbClr val="002060"/>
                </a:solidFill>
              </a:rPr>
              <a:t>nyeem</a:t>
            </a:r>
            <a:r>
              <a:rPr lang="en-US" sz="2800" dirty="0">
                <a:solidFill>
                  <a:srgbClr val="002060"/>
                </a:solidFill>
              </a:rPr>
              <a:t>, </a:t>
            </a:r>
            <a:r>
              <a:rPr lang="en-US" sz="2800" dirty="0" err="1">
                <a:solidFill>
                  <a:srgbClr val="002060"/>
                </a:solidFill>
              </a:rPr>
              <a:t>keej</a:t>
            </a:r>
            <a:r>
              <a:rPr lang="en-US" sz="2800" dirty="0">
                <a:solidFill>
                  <a:srgbClr val="002060"/>
                </a:solidFill>
              </a:rPr>
              <a:t> </a:t>
            </a:r>
            <a:r>
              <a:rPr lang="en-US" sz="2800" dirty="0" err="1">
                <a:solidFill>
                  <a:srgbClr val="002060"/>
                </a:solidFill>
              </a:rPr>
              <a:t>sau</a:t>
            </a:r>
            <a:r>
              <a:rPr lang="en-US" sz="2800" dirty="0">
                <a:solidFill>
                  <a:srgbClr val="002060"/>
                </a:solidFill>
              </a:rPr>
              <a:t> </a:t>
            </a:r>
            <a:r>
              <a:rPr lang="en-US" sz="2800" dirty="0" err="1">
                <a:solidFill>
                  <a:srgbClr val="002060"/>
                </a:solidFill>
              </a:rPr>
              <a:t>thiab</a:t>
            </a:r>
            <a:r>
              <a:rPr lang="en-US" sz="2800" dirty="0">
                <a:solidFill>
                  <a:srgbClr val="002060"/>
                </a:solidFill>
              </a:rPr>
              <a:t> </a:t>
            </a:r>
            <a:r>
              <a:rPr lang="en-US" sz="2800" dirty="0" err="1">
                <a:solidFill>
                  <a:srgbClr val="002060"/>
                </a:solidFill>
              </a:rPr>
              <a:t>keej</a:t>
            </a:r>
            <a:r>
              <a:rPr lang="en-US" sz="2800" dirty="0">
                <a:solidFill>
                  <a:srgbClr val="002060"/>
                </a:solidFill>
              </a:rPr>
              <a:t> </a:t>
            </a:r>
            <a:r>
              <a:rPr lang="en-US" sz="2800" dirty="0" err="1">
                <a:solidFill>
                  <a:srgbClr val="002060"/>
                </a:solidFill>
              </a:rPr>
              <a:t>hais</a:t>
            </a:r>
            <a:r>
              <a:rPr lang="en-US" sz="2800" dirty="0">
                <a:solidFill>
                  <a:srgbClr val="002060"/>
                </a:solidFill>
              </a:rPr>
              <a:t> </a:t>
            </a:r>
            <a:r>
              <a:rPr lang="en-US" sz="2800" dirty="0" err="1">
                <a:solidFill>
                  <a:srgbClr val="002060"/>
                </a:solidFill>
              </a:rPr>
              <a:t>ob</a:t>
            </a:r>
            <a:r>
              <a:rPr lang="en-US" sz="2800" dirty="0">
                <a:solidFill>
                  <a:srgbClr val="002060"/>
                </a:solidFill>
              </a:rPr>
              <a:t> </a:t>
            </a:r>
            <a:r>
              <a:rPr lang="en-US" sz="2800" dirty="0" err="1">
                <a:solidFill>
                  <a:srgbClr val="002060"/>
                </a:solidFill>
              </a:rPr>
              <a:t>hom</a:t>
            </a:r>
            <a:r>
              <a:rPr lang="en-US" sz="2800" dirty="0">
                <a:solidFill>
                  <a:srgbClr val="002060"/>
                </a:solidFill>
              </a:rPr>
              <a:t> </a:t>
            </a:r>
            <a:r>
              <a:rPr lang="en-US" sz="2800" dirty="0" err="1">
                <a:solidFill>
                  <a:srgbClr val="002060"/>
                </a:solidFill>
              </a:rPr>
              <a:t>lus</a:t>
            </a:r>
            <a:endParaRPr lang="en-US" sz="2800" dirty="0">
              <a:solidFill>
                <a:srgbClr val="002060"/>
              </a:solidFill>
            </a:endParaRPr>
          </a:p>
          <a:p>
            <a:pPr marL="273050" indent="-273050">
              <a:buNone/>
            </a:pPr>
            <a:r>
              <a:rPr lang="en-US" sz="2800" b="1" dirty="0" err="1">
                <a:solidFill>
                  <a:srgbClr val="002060"/>
                </a:solidFill>
              </a:rPr>
              <a:t>Khaws</a:t>
            </a:r>
            <a:r>
              <a:rPr lang="en-US" sz="2800" dirty="0">
                <a:solidFill>
                  <a:srgbClr val="002060"/>
                </a:solidFill>
              </a:rPr>
              <a:t> tau </a:t>
            </a:r>
            <a:r>
              <a:rPr lang="en-US" sz="2800" dirty="0" err="1">
                <a:solidFill>
                  <a:srgbClr val="002060"/>
                </a:solidFill>
              </a:rPr>
              <a:t>haiv</a:t>
            </a:r>
            <a:r>
              <a:rPr lang="en-US" sz="2800" dirty="0">
                <a:solidFill>
                  <a:srgbClr val="002060"/>
                </a:solidFill>
              </a:rPr>
              <a:t> </a:t>
            </a:r>
            <a:r>
              <a:rPr lang="en-US" sz="2800" dirty="0" err="1">
                <a:solidFill>
                  <a:srgbClr val="002060"/>
                </a:solidFill>
              </a:rPr>
              <a:t>neeg</a:t>
            </a:r>
            <a:r>
              <a:rPr lang="en-US" sz="2800" dirty="0">
                <a:solidFill>
                  <a:srgbClr val="002060"/>
                </a:solidFill>
              </a:rPr>
              <a:t> </a:t>
            </a:r>
            <a:r>
              <a:rPr lang="en-US" sz="2800" dirty="0" err="1">
                <a:solidFill>
                  <a:srgbClr val="002060"/>
                </a:solidFill>
              </a:rPr>
              <a:t>keeb</a:t>
            </a:r>
            <a:r>
              <a:rPr lang="en-US" sz="2800" dirty="0">
                <a:solidFill>
                  <a:srgbClr val="002060"/>
                </a:solidFill>
              </a:rPr>
              <a:t> </a:t>
            </a:r>
            <a:r>
              <a:rPr lang="en-US" sz="2800" dirty="0" err="1">
                <a:solidFill>
                  <a:srgbClr val="002060"/>
                </a:solidFill>
              </a:rPr>
              <a:t>kwm</a:t>
            </a:r>
            <a:r>
              <a:rPr lang="en-US" sz="2800" dirty="0">
                <a:solidFill>
                  <a:srgbClr val="002060"/>
                </a:solidFill>
              </a:rPr>
              <a:t> </a:t>
            </a:r>
            <a:r>
              <a:rPr lang="en-US" sz="2800" dirty="0" err="1">
                <a:solidFill>
                  <a:srgbClr val="002060"/>
                </a:solidFill>
              </a:rPr>
              <a:t>thiab</a:t>
            </a:r>
            <a:r>
              <a:rPr lang="en-US" sz="2800" dirty="0">
                <a:solidFill>
                  <a:srgbClr val="002060"/>
                </a:solidFill>
              </a:rPr>
              <a:t> </a:t>
            </a:r>
            <a:r>
              <a:rPr lang="en-US" sz="2800" dirty="0" err="1">
                <a:solidFill>
                  <a:srgbClr val="002060"/>
                </a:solidFill>
              </a:rPr>
              <a:t>tej</a:t>
            </a:r>
            <a:r>
              <a:rPr lang="en-US" sz="2800" dirty="0">
                <a:solidFill>
                  <a:srgbClr val="002060"/>
                </a:solidFill>
              </a:rPr>
              <a:t> </a:t>
            </a:r>
            <a:r>
              <a:rPr lang="en-US" sz="2800" dirty="0" err="1">
                <a:solidFill>
                  <a:srgbClr val="002060"/>
                </a:solidFill>
              </a:rPr>
              <a:t>kev</a:t>
            </a:r>
            <a:r>
              <a:rPr lang="en-US" sz="2800" dirty="0">
                <a:solidFill>
                  <a:srgbClr val="002060"/>
                </a:solidFill>
              </a:rPr>
              <a:t> </a:t>
            </a:r>
            <a:r>
              <a:rPr lang="en-US" sz="2800" dirty="0" err="1">
                <a:solidFill>
                  <a:srgbClr val="002060"/>
                </a:solidFill>
              </a:rPr>
              <a:t>lis</a:t>
            </a:r>
            <a:r>
              <a:rPr lang="en-US" sz="2800" dirty="0">
                <a:solidFill>
                  <a:srgbClr val="002060"/>
                </a:solidFill>
              </a:rPr>
              <a:t> </a:t>
            </a:r>
            <a:r>
              <a:rPr lang="en-US" sz="2800" dirty="0" err="1">
                <a:solidFill>
                  <a:srgbClr val="002060"/>
                </a:solidFill>
              </a:rPr>
              <a:t>kev</a:t>
            </a:r>
            <a:r>
              <a:rPr lang="en-US" sz="2800" dirty="0">
                <a:solidFill>
                  <a:srgbClr val="002060"/>
                </a:solidFill>
              </a:rPr>
              <a:t> </a:t>
            </a:r>
            <a:r>
              <a:rPr lang="en-US" sz="2800" dirty="0" err="1">
                <a:solidFill>
                  <a:srgbClr val="002060"/>
                </a:solidFill>
              </a:rPr>
              <a:t>cai</a:t>
            </a:r>
            <a:endParaRPr sz="2800" dirty="0"/>
          </a:p>
        </p:txBody>
      </p:sp>
      <p:sp>
        <p:nvSpPr>
          <p:cNvPr id="2" name="TextBox 1"/>
          <p:cNvSpPr txBox="1"/>
          <p:nvPr/>
        </p:nvSpPr>
        <p:spPr>
          <a:xfrm>
            <a:off x="625402" y="4691444"/>
            <a:ext cx="1164960" cy="276999"/>
          </a:xfrm>
          <a:prstGeom prst="rect">
            <a:avLst/>
          </a:prstGeom>
          <a:noFill/>
        </p:spPr>
        <p:txBody>
          <a:bodyPr wrap="square" rtlCol="0">
            <a:spAutoFit/>
          </a:bodyPr>
          <a:lstStyle/>
          <a:p>
            <a:r>
              <a:rPr lang="en-US" sz="1200" dirty="0">
                <a:solidFill>
                  <a:schemeClr val="accent1">
                    <a:lumMod val="75000"/>
                  </a:schemeClr>
                </a:solidFill>
                <a:latin typeface="Calibri" panose="020F0502020204030204" pitchFamily="34" charset="0"/>
                <a:cs typeface="Calibri" panose="020F0502020204030204" pitchFamily="34" charset="0"/>
              </a:rPr>
              <a:t>(Fortune, 2013)</a:t>
            </a:r>
          </a:p>
        </p:txBody>
      </p:sp>
      <p:sp>
        <p:nvSpPr>
          <p:cNvPr id="6" name="TextBox 5">
            <a:extLst>
              <a:ext uri="{FF2B5EF4-FFF2-40B4-BE49-F238E27FC236}">
                <a16:creationId xmlns:a16="http://schemas.microsoft.com/office/drawing/2014/main" id="{5D3D47F5-321E-405D-A531-6606800BB5FC}"/>
              </a:ext>
            </a:extLst>
          </p:cNvPr>
          <p:cNvSpPr txBox="1"/>
          <p:nvPr/>
        </p:nvSpPr>
        <p:spPr>
          <a:xfrm>
            <a:off x="220980" y="543580"/>
            <a:ext cx="8333232" cy="584775"/>
          </a:xfrm>
          <a:prstGeom prst="rect">
            <a:avLst/>
          </a:prstGeom>
          <a:noFill/>
        </p:spPr>
        <p:txBody>
          <a:bodyPr wrap="square" rtlCol="0">
            <a:spAutoFit/>
          </a:bodyPr>
          <a:lstStyle/>
          <a:p>
            <a:r>
              <a:rPr lang="en-US" sz="3200" dirty="0" err="1">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Lub</a:t>
            </a:r>
            <a:r>
              <a:rPr lang="en-US" sz="3200" dirty="0">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200" dirty="0" err="1">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Hom</a:t>
            </a:r>
            <a:r>
              <a:rPr lang="en-US" sz="3200" dirty="0">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200" dirty="0" err="1">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Phiaj</a:t>
            </a:r>
            <a:r>
              <a:rPr lang="en-US" sz="3200" dirty="0">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200" dirty="0" err="1">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Ntawm</a:t>
            </a:r>
            <a:r>
              <a:rPr lang="en-US" sz="3200" dirty="0">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200" dirty="0" err="1">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Kawm</a:t>
            </a:r>
            <a:r>
              <a:rPr lang="en-US" sz="3200" dirty="0">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Ob </a:t>
            </a:r>
            <a:r>
              <a:rPr lang="en-US" sz="3200" dirty="0" err="1">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Hom</a:t>
            </a:r>
            <a:r>
              <a:rPr lang="en-US" sz="3200" dirty="0">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200" dirty="0" err="1">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Lus</a:t>
            </a:r>
            <a:r>
              <a:rPr lang="en-US" sz="3200" dirty="0">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7" name="Picture 6">
            <a:extLst>
              <a:ext uri="{FF2B5EF4-FFF2-40B4-BE49-F238E27FC236}">
                <a16:creationId xmlns:a16="http://schemas.microsoft.com/office/drawing/2014/main" id="{2B597EB6-6C53-49D0-BE81-9790EC684F06}"/>
              </a:ext>
            </a:extLst>
          </p:cNvPr>
          <p:cNvPicPr>
            <a:picLocks noChangeAspect="1"/>
          </p:cNvPicPr>
          <p:nvPr/>
        </p:nvPicPr>
        <p:blipFill>
          <a:blip r:embed="rId3"/>
          <a:stretch>
            <a:fillRect/>
          </a:stretch>
        </p:blipFill>
        <p:spPr>
          <a:xfrm>
            <a:off x="3520545" y="1309785"/>
            <a:ext cx="1531124" cy="858574"/>
          </a:xfrm>
          <a:prstGeom prst="rect">
            <a:avLst/>
          </a:prstGeom>
        </p:spPr>
      </p:pic>
    </p:spTree>
    <p:extLst>
      <p:ext uri="{BB962C8B-B14F-4D97-AF65-F5344CB8AC3E}">
        <p14:creationId xmlns:p14="http://schemas.microsoft.com/office/powerpoint/2010/main" val="39268454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pPr lvl="0">
              <a:spcBef>
                <a:spcPts val="0"/>
              </a:spcBef>
              <a:buNone/>
            </a:pPr>
            <a:fld id="{00000000-1234-1234-1234-123412341234}" type="slidenum">
              <a:rPr lang="en" smtClean="0"/>
              <a:t>11</a:t>
            </a:fld>
            <a:endParaRPr lang="en" dirty="0"/>
          </a:p>
        </p:txBody>
      </p:sp>
      <p:sp>
        <p:nvSpPr>
          <p:cNvPr id="124" name="Shape 124"/>
          <p:cNvSpPr txBox="1">
            <a:spLocks noGrp="1"/>
          </p:cNvSpPr>
          <p:nvPr>
            <p:ph type="body" idx="4294967295"/>
          </p:nvPr>
        </p:nvSpPr>
        <p:spPr>
          <a:xfrm>
            <a:off x="2277807" y="2254140"/>
            <a:ext cx="4338893" cy="1000321"/>
          </a:xfrm>
          <a:prstGeom prst="rect">
            <a:avLst/>
          </a:prstGeom>
        </p:spPr>
        <p:txBody>
          <a:bodyPr wrap="square" lIns="91425" tIns="91425" rIns="91425" bIns="91425" anchor="t" anchorCtr="0">
            <a:noAutofit/>
          </a:bodyPr>
          <a:lstStyle/>
          <a:p>
            <a:pPr marL="273050" indent="-273050">
              <a:buNone/>
            </a:pPr>
            <a:r>
              <a:rPr lang="en-US" sz="3600" b="1" dirty="0" err="1">
                <a:solidFill>
                  <a:srgbClr val="002060"/>
                </a:solidFill>
              </a:rPr>
              <a:t>Kawm</a:t>
            </a:r>
            <a:r>
              <a:rPr lang="en-US" sz="2800" b="1" dirty="0">
                <a:solidFill>
                  <a:srgbClr val="002060"/>
                </a:solidFill>
              </a:rPr>
              <a:t> </a:t>
            </a:r>
            <a:r>
              <a:rPr lang="en-US" sz="2800" dirty="0" err="1">
                <a:solidFill>
                  <a:srgbClr val="002060"/>
                </a:solidFill>
              </a:rPr>
              <a:t>ntawv</a:t>
            </a:r>
            <a:r>
              <a:rPr lang="en-US" sz="2800" dirty="0">
                <a:solidFill>
                  <a:srgbClr val="002060"/>
                </a:solidFill>
              </a:rPr>
              <a:t> tau </a:t>
            </a:r>
            <a:r>
              <a:rPr lang="en-US" sz="2800" dirty="0" err="1">
                <a:solidFill>
                  <a:srgbClr val="002060"/>
                </a:solidFill>
              </a:rPr>
              <a:t>yooj</a:t>
            </a:r>
            <a:r>
              <a:rPr lang="en-US" sz="2800" dirty="0">
                <a:solidFill>
                  <a:srgbClr val="002060"/>
                </a:solidFill>
              </a:rPr>
              <a:t> </a:t>
            </a:r>
            <a:r>
              <a:rPr lang="en-US" sz="2800" dirty="0" err="1">
                <a:solidFill>
                  <a:srgbClr val="002060"/>
                </a:solidFill>
              </a:rPr>
              <a:t>yim</a:t>
            </a:r>
            <a:endParaRPr lang="en-US" sz="2800" dirty="0">
              <a:solidFill>
                <a:srgbClr val="002060"/>
              </a:solidFill>
            </a:endParaRPr>
          </a:p>
          <a:p>
            <a:pPr lvl="0">
              <a:spcBef>
                <a:spcPts val="0"/>
              </a:spcBef>
              <a:buNone/>
            </a:pPr>
            <a:endParaRPr dirty="0"/>
          </a:p>
        </p:txBody>
      </p:sp>
      <p:pic>
        <p:nvPicPr>
          <p:cNvPr id="3" name="Picture 2">
            <a:extLst>
              <a:ext uri="{FF2B5EF4-FFF2-40B4-BE49-F238E27FC236}">
                <a16:creationId xmlns:a16="http://schemas.microsoft.com/office/drawing/2014/main" id="{2C928A34-47EB-48B8-92BE-5E580FED8C8D}"/>
              </a:ext>
            </a:extLst>
          </p:cNvPr>
          <p:cNvPicPr>
            <a:picLocks noChangeAspect="1"/>
          </p:cNvPicPr>
          <p:nvPr/>
        </p:nvPicPr>
        <p:blipFill>
          <a:blip r:embed="rId3"/>
          <a:stretch>
            <a:fillRect/>
          </a:stretch>
        </p:blipFill>
        <p:spPr>
          <a:xfrm>
            <a:off x="3660882" y="1270552"/>
            <a:ext cx="1288490" cy="884867"/>
          </a:xfrm>
          <a:prstGeom prst="rect">
            <a:avLst/>
          </a:prstGeom>
        </p:spPr>
      </p:pic>
    </p:spTree>
    <p:extLst>
      <p:ext uri="{BB962C8B-B14F-4D97-AF65-F5344CB8AC3E}">
        <p14:creationId xmlns:p14="http://schemas.microsoft.com/office/powerpoint/2010/main" val="7930095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4294967295"/>
          </p:nvPr>
        </p:nvSpPr>
        <p:spPr>
          <a:xfrm>
            <a:off x="-1" y="853496"/>
            <a:ext cx="8476343" cy="3837947"/>
          </a:xfrm>
        </p:spPr>
        <p:txBody>
          <a:bodyPr>
            <a:noAutofit/>
          </a:bodyPr>
          <a:lstStyle/>
          <a:p>
            <a:pPr marL="166687" indent="0">
              <a:buNone/>
            </a:pPr>
            <a:r>
              <a:rPr lang="en-US" dirty="0" err="1">
                <a:solidFill>
                  <a:srgbClr val="002060"/>
                </a:solidFill>
              </a:rPr>
              <a:t>Raws</a:t>
            </a:r>
            <a:r>
              <a:rPr lang="en-US" dirty="0">
                <a:solidFill>
                  <a:srgbClr val="002060"/>
                </a:solidFill>
              </a:rPr>
              <a:t> li yam pom tag los, </a:t>
            </a:r>
            <a:r>
              <a:rPr lang="en-US" dirty="0" err="1">
                <a:solidFill>
                  <a:srgbClr val="002060"/>
                </a:solidFill>
              </a:rPr>
              <a:t>thaum</a:t>
            </a:r>
            <a:r>
              <a:rPr lang="en-US" dirty="0">
                <a:solidFill>
                  <a:srgbClr val="002060"/>
                </a:solidFill>
              </a:rPr>
              <a:t> </a:t>
            </a:r>
            <a:r>
              <a:rPr lang="en-US" dirty="0" err="1">
                <a:solidFill>
                  <a:srgbClr val="002060"/>
                </a:solidFill>
              </a:rPr>
              <a:t>sawv</a:t>
            </a:r>
            <a:r>
              <a:rPr lang="en-US" dirty="0">
                <a:solidFill>
                  <a:srgbClr val="002060"/>
                </a:solidFill>
              </a:rPr>
              <a:t> </a:t>
            </a:r>
            <a:r>
              <a:rPr lang="en-US" dirty="0" err="1">
                <a:solidFill>
                  <a:srgbClr val="002060"/>
                </a:solidFill>
              </a:rPr>
              <a:t>daws</a:t>
            </a:r>
            <a:r>
              <a:rPr lang="en-US" dirty="0">
                <a:solidFill>
                  <a:srgbClr val="002060"/>
                </a:solidFill>
              </a:rPr>
              <a:t> </a:t>
            </a:r>
            <a:br>
              <a:rPr lang="en-US" dirty="0">
                <a:solidFill>
                  <a:srgbClr val="002060"/>
                </a:solidFill>
              </a:rPr>
            </a:br>
            <a:r>
              <a:rPr lang="en-US" dirty="0" err="1">
                <a:solidFill>
                  <a:srgbClr val="002060"/>
                </a:solidFill>
              </a:rPr>
              <a:t>kawm</a:t>
            </a:r>
            <a:r>
              <a:rPr lang="en-US" dirty="0">
                <a:solidFill>
                  <a:srgbClr val="002060"/>
                </a:solidFill>
              </a:rPr>
              <a:t> </a:t>
            </a:r>
            <a:r>
              <a:rPr lang="en-US" dirty="0" err="1">
                <a:solidFill>
                  <a:srgbClr val="002060"/>
                </a:solidFill>
              </a:rPr>
              <a:t>mus</a:t>
            </a:r>
            <a:r>
              <a:rPr lang="en-US" dirty="0">
                <a:solidFill>
                  <a:srgbClr val="002060"/>
                </a:solidFill>
              </a:rPr>
              <a:t> </a:t>
            </a:r>
            <a:r>
              <a:rPr lang="en-US" dirty="0" err="1">
                <a:solidFill>
                  <a:srgbClr val="002060"/>
                </a:solidFill>
              </a:rPr>
              <a:t>txog</a:t>
            </a:r>
            <a:r>
              <a:rPr lang="en-US" dirty="0">
                <a:solidFill>
                  <a:srgbClr val="002060"/>
                </a:solidFill>
              </a:rPr>
              <a:t> </a:t>
            </a:r>
            <a:r>
              <a:rPr lang="en-US" dirty="0" err="1">
                <a:solidFill>
                  <a:srgbClr val="002060"/>
                </a:solidFill>
              </a:rPr>
              <a:t>rau</a:t>
            </a:r>
            <a:r>
              <a:rPr lang="en-US" dirty="0">
                <a:solidFill>
                  <a:srgbClr val="002060"/>
                </a:solidFill>
              </a:rPr>
              <a:t> </a:t>
            </a:r>
            <a:r>
              <a:rPr lang="en-US" dirty="0" err="1">
                <a:solidFill>
                  <a:srgbClr val="002060"/>
                </a:solidFill>
              </a:rPr>
              <a:t>qib</a:t>
            </a:r>
            <a:r>
              <a:rPr lang="en-US" dirty="0">
                <a:solidFill>
                  <a:srgbClr val="002060"/>
                </a:solidFill>
              </a:rPr>
              <a:t> </a:t>
            </a:r>
            <a:r>
              <a:rPr lang="en-US" dirty="0" err="1">
                <a:solidFill>
                  <a:srgbClr val="002060"/>
                </a:solidFill>
              </a:rPr>
              <a:t>nrab</a:t>
            </a:r>
            <a:r>
              <a:rPr lang="en-US" dirty="0">
                <a:solidFill>
                  <a:srgbClr val="002060"/>
                </a:solidFill>
              </a:rPr>
              <a:t> (middle school),</a:t>
            </a:r>
            <a:br>
              <a:rPr lang="en-US" dirty="0">
                <a:solidFill>
                  <a:srgbClr val="002060"/>
                </a:solidFill>
              </a:rPr>
            </a:br>
            <a:r>
              <a:rPr lang="en-US" dirty="0" err="1">
                <a:solidFill>
                  <a:srgbClr val="002060"/>
                </a:solidFill>
              </a:rPr>
              <a:t>lawv</a:t>
            </a:r>
            <a:r>
              <a:rPr lang="en-US" dirty="0">
                <a:solidFill>
                  <a:srgbClr val="002060"/>
                </a:solidFill>
              </a:rPr>
              <a:t> </a:t>
            </a:r>
            <a:r>
              <a:rPr lang="en-US" dirty="0" err="1">
                <a:solidFill>
                  <a:srgbClr val="002060"/>
                </a:solidFill>
              </a:rPr>
              <a:t>muab</a:t>
            </a:r>
            <a:r>
              <a:rPr lang="en-US" dirty="0">
                <a:solidFill>
                  <a:srgbClr val="002060"/>
                </a:solidFill>
              </a:rPr>
              <a:t> </a:t>
            </a:r>
            <a:r>
              <a:rPr lang="en-US" dirty="0" err="1">
                <a:solidFill>
                  <a:srgbClr val="002060"/>
                </a:solidFill>
              </a:rPr>
              <a:t>cov</a:t>
            </a:r>
            <a:r>
              <a:rPr lang="en-US" dirty="0">
                <a:solidFill>
                  <a:srgbClr val="002060"/>
                </a:solidFill>
              </a:rPr>
              <a:t> me </a:t>
            </a:r>
            <a:r>
              <a:rPr lang="en-US" dirty="0" err="1">
                <a:solidFill>
                  <a:srgbClr val="002060"/>
                </a:solidFill>
              </a:rPr>
              <a:t>nyuam</a:t>
            </a:r>
            <a:r>
              <a:rPr lang="en-US" dirty="0">
                <a:solidFill>
                  <a:srgbClr val="002060"/>
                </a:solidFill>
              </a:rPr>
              <a:t> </a:t>
            </a:r>
            <a:r>
              <a:rPr lang="en-US" dirty="0" err="1">
                <a:solidFill>
                  <a:srgbClr val="002060"/>
                </a:solidFill>
              </a:rPr>
              <a:t>txoj</a:t>
            </a:r>
            <a:r>
              <a:rPr lang="en-US" dirty="0">
                <a:solidFill>
                  <a:srgbClr val="002060"/>
                </a:solidFill>
              </a:rPr>
              <a:t> </a:t>
            </a:r>
            <a:r>
              <a:rPr lang="en-US" dirty="0" err="1">
                <a:solidFill>
                  <a:srgbClr val="002060"/>
                </a:solidFill>
              </a:rPr>
              <a:t>kev</a:t>
            </a:r>
            <a:r>
              <a:rPr lang="en-US" dirty="0">
                <a:solidFill>
                  <a:srgbClr val="002060"/>
                </a:solidFill>
              </a:rPr>
              <a:t> </a:t>
            </a:r>
            <a:r>
              <a:rPr lang="en-US" dirty="0" err="1">
                <a:solidFill>
                  <a:srgbClr val="002060"/>
                </a:solidFill>
              </a:rPr>
              <a:t>kawm</a:t>
            </a:r>
            <a:r>
              <a:rPr lang="en-US" dirty="0">
                <a:solidFill>
                  <a:srgbClr val="002060"/>
                </a:solidFill>
              </a:rPr>
              <a:t> los</a:t>
            </a:r>
            <a:br>
              <a:rPr lang="en-US" dirty="0">
                <a:solidFill>
                  <a:srgbClr val="002060"/>
                </a:solidFill>
              </a:rPr>
            </a:br>
            <a:r>
              <a:rPr lang="en-US" dirty="0">
                <a:solidFill>
                  <a:srgbClr val="002060"/>
                </a:solidFill>
              </a:rPr>
              <a:t>sib </a:t>
            </a:r>
            <a:r>
              <a:rPr lang="en-US" dirty="0" err="1">
                <a:solidFill>
                  <a:srgbClr val="002060"/>
                </a:solidFill>
              </a:rPr>
              <a:t>piv</a:t>
            </a:r>
            <a:r>
              <a:rPr lang="en-US" dirty="0">
                <a:solidFill>
                  <a:srgbClr val="002060"/>
                </a:solidFill>
              </a:rPr>
              <a:t>.  </a:t>
            </a:r>
            <a:r>
              <a:rPr lang="en-US" dirty="0" err="1">
                <a:solidFill>
                  <a:srgbClr val="002060"/>
                </a:solidFill>
              </a:rPr>
              <a:t>Ntawm</a:t>
            </a:r>
            <a:r>
              <a:rPr lang="en-US" dirty="0">
                <a:solidFill>
                  <a:srgbClr val="002060"/>
                </a:solidFill>
              </a:rPr>
              <a:t> </a:t>
            </a:r>
            <a:r>
              <a:rPr lang="en-US" dirty="0" err="1">
                <a:solidFill>
                  <a:srgbClr val="002060"/>
                </a:solidFill>
              </a:rPr>
              <a:t>ob</a:t>
            </a:r>
            <a:r>
              <a:rPr lang="en-US" dirty="0">
                <a:solidFill>
                  <a:srgbClr val="002060"/>
                </a:solidFill>
              </a:rPr>
              <a:t> </a:t>
            </a:r>
            <a:r>
              <a:rPr lang="en-US" dirty="0" err="1">
                <a:solidFill>
                  <a:srgbClr val="002060"/>
                </a:solidFill>
              </a:rPr>
              <a:t>pawg</a:t>
            </a:r>
            <a:r>
              <a:rPr lang="en-US" dirty="0">
                <a:solidFill>
                  <a:srgbClr val="002060"/>
                </a:solidFill>
              </a:rPr>
              <a:t> tub </a:t>
            </a:r>
            <a:r>
              <a:rPr lang="en-US" dirty="0" err="1">
                <a:solidFill>
                  <a:srgbClr val="002060"/>
                </a:solidFill>
              </a:rPr>
              <a:t>ntxhais</a:t>
            </a:r>
            <a:r>
              <a:rPr lang="en-US" dirty="0">
                <a:solidFill>
                  <a:srgbClr val="002060"/>
                </a:solidFill>
              </a:rPr>
              <a:t> </a:t>
            </a:r>
            <a:r>
              <a:rPr lang="en-US" dirty="0" err="1">
                <a:solidFill>
                  <a:srgbClr val="002060"/>
                </a:solidFill>
              </a:rPr>
              <a:t>kawm</a:t>
            </a:r>
            <a:r>
              <a:rPr lang="en-US" dirty="0">
                <a:solidFill>
                  <a:srgbClr val="002060"/>
                </a:solidFill>
              </a:rPr>
              <a:t> </a:t>
            </a:r>
          </a:p>
          <a:p>
            <a:pPr marL="166687" indent="0">
              <a:buNone/>
            </a:pPr>
            <a:r>
              <a:rPr lang="en-US" dirty="0" err="1">
                <a:solidFill>
                  <a:srgbClr val="002060"/>
                </a:solidFill>
              </a:rPr>
              <a:t>ntawv</a:t>
            </a:r>
            <a:r>
              <a:rPr lang="en-US" dirty="0">
                <a:solidFill>
                  <a:srgbClr val="002060"/>
                </a:solidFill>
              </a:rPr>
              <a:t> no, </a:t>
            </a:r>
            <a:r>
              <a:rPr lang="en-US" dirty="0" err="1">
                <a:solidFill>
                  <a:srgbClr val="002060"/>
                </a:solidFill>
              </a:rPr>
              <a:t>ib</a:t>
            </a:r>
            <a:r>
              <a:rPr lang="en-US" dirty="0">
                <a:solidFill>
                  <a:srgbClr val="002060"/>
                </a:solidFill>
              </a:rPr>
              <a:t> </a:t>
            </a:r>
            <a:r>
              <a:rPr lang="en-US" dirty="0" err="1">
                <a:solidFill>
                  <a:srgbClr val="002060"/>
                </a:solidFill>
              </a:rPr>
              <a:t>pawg</a:t>
            </a:r>
            <a:r>
              <a:rPr lang="en-US" dirty="0">
                <a:solidFill>
                  <a:srgbClr val="002060"/>
                </a:solidFill>
              </a:rPr>
              <a:t> </a:t>
            </a:r>
            <a:r>
              <a:rPr lang="en-US" dirty="0" err="1">
                <a:solidFill>
                  <a:srgbClr val="002060"/>
                </a:solidFill>
              </a:rPr>
              <a:t>yog</a:t>
            </a:r>
            <a:r>
              <a:rPr lang="en-US" dirty="0">
                <a:solidFill>
                  <a:srgbClr val="002060"/>
                </a:solidFill>
              </a:rPr>
              <a:t> </a:t>
            </a:r>
            <a:r>
              <a:rPr lang="en-US" dirty="0" err="1">
                <a:solidFill>
                  <a:srgbClr val="002060"/>
                </a:solidFill>
              </a:rPr>
              <a:t>nyob</a:t>
            </a:r>
            <a:r>
              <a:rPr lang="en-US" dirty="0">
                <a:solidFill>
                  <a:srgbClr val="002060"/>
                </a:solidFill>
              </a:rPr>
              <a:t> </a:t>
            </a:r>
            <a:r>
              <a:rPr lang="en-US" dirty="0" err="1">
                <a:solidFill>
                  <a:srgbClr val="002060"/>
                </a:solidFill>
              </a:rPr>
              <a:t>rau</a:t>
            </a:r>
            <a:r>
              <a:rPr lang="en-US" dirty="0">
                <a:solidFill>
                  <a:srgbClr val="002060"/>
                </a:solidFill>
              </a:rPr>
              <a:t> chav </a:t>
            </a:r>
            <a:r>
              <a:rPr lang="en-US" dirty="0" err="1">
                <a:solidFill>
                  <a:srgbClr val="002060"/>
                </a:solidFill>
              </a:rPr>
              <a:t>kawm</a:t>
            </a:r>
            <a:r>
              <a:rPr lang="en-US" dirty="0">
                <a:solidFill>
                  <a:srgbClr val="002060"/>
                </a:solidFill>
              </a:rPr>
              <a:t> </a:t>
            </a:r>
            <a:r>
              <a:rPr lang="en-US" dirty="0" err="1">
                <a:solidFill>
                  <a:srgbClr val="002060"/>
                </a:solidFill>
              </a:rPr>
              <a:t>ob</a:t>
            </a:r>
            <a:r>
              <a:rPr lang="en-US" dirty="0">
                <a:solidFill>
                  <a:srgbClr val="002060"/>
                </a:solidFill>
              </a:rPr>
              <a:t> </a:t>
            </a:r>
            <a:r>
              <a:rPr lang="en-US" dirty="0" err="1">
                <a:solidFill>
                  <a:srgbClr val="002060"/>
                </a:solidFill>
              </a:rPr>
              <a:t>hom</a:t>
            </a:r>
            <a:r>
              <a:rPr lang="en-US" dirty="0">
                <a:solidFill>
                  <a:srgbClr val="002060"/>
                </a:solidFill>
              </a:rPr>
              <a:t> hos </a:t>
            </a:r>
            <a:r>
              <a:rPr lang="en-US" dirty="0" err="1">
                <a:solidFill>
                  <a:srgbClr val="002060"/>
                </a:solidFill>
              </a:rPr>
              <a:t>ib</a:t>
            </a:r>
            <a:r>
              <a:rPr lang="en-US" dirty="0">
                <a:solidFill>
                  <a:srgbClr val="002060"/>
                </a:solidFill>
              </a:rPr>
              <a:t> </a:t>
            </a:r>
            <a:r>
              <a:rPr lang="en-US" dirty="0" err="1">
                <a:solidFill>
                  <a:srgbClr val="002060"/>
                </a:solidFill>
              </a:rPr>
              <a:t>pawg</a:t>
            </a:r>
            <a:r>
              <a:rPr lang="en-US" dirty="0">
                <a:solidFill>
                  <a:srgbClr val="002060"/>
                </a:solidFill>
              </a:rPr>
              <a:t> </a:t>
            </a:r>
            <a:r>
              <a:rPr lang="en-US" dirty="0" err="1">
                <a:solidFill>
                  <a:srgbClr val="002060"/>
                </a:solidFill>
              </a:rPr>
              <a:t>nyob</a:t>
            </a:r>
            <a:r>
              <a:rPr lang="en-US" dirty="0">
                <a:solidFill>
                  <a:srgbClr val="002060"/>
                </a:solidFill>
              </a:rPr>
              <a:t> chav </a:t>
            </a:r>
            <a:r>
              <a:rPr lang="en-US" dirty="0" err="1">
                <a:solidFill>
                  <a:srgbClr val="002060"/>
                </a:solidFill>
              </a:rPr>
              <a:t>kawm</a:t>
            </a:r>
            <a:r>
              <a:rPr lang="en-US" dirty="0">
                <a:solidFill>
                  <a:srgbClr val="002060"/>
                </a:solidFill>
              </a:rPr>
              <a:t> </a:t>
            </a:r>
            <a:r>
              <a:rPr lang="en-US" dirty="0" err="1">
                <a:solidFill>
                  <a:srgbClr val="002060"/>
                </a:solidFill>
              </a:rPr>
              <a:t>lus</a:t>
            </a:r>
            <a:r>
              <a:rPr lang="en-US" dirty="0">
                <a:solidFill>
                  <a:srgbClr val="002060"/>
                </a:solidFill>
              </a:rPr>
              <a:t> </a:t>
            </a:r>
            <a:r>
              <a:rPr lang="en-US" dirty="0" err="1">
                <a:solidFill>
                  <a:srgbClr val="002060"/>
                </a:solidFill>
              </a:rPr>
              <a:t>Askiv</a:t>
            </a:r>
            <a:r>
              <a:rPr lang="en-US" dirty="0">
                <a:solidFill>
                  <a:srgbClr val="002060"/>
                </a:solidFill>
              </a:rPr>
              <a:t> </a:t>
            </a:r>
            <a:r>
              <a:rPr lang="en-US" dirty="0" err="1">
                <a:solidFill>
                  <a:srgbClr val="002060"/>
                </a:solidFill>
              </a:rPr>
              <a:t>xwb</a:t>
            </a:r>
            <a:r>
              <a:rPr lang="en-US" dirty="0">
                <a:solidFill>
                  <a:srgbClr val="002060"/>
                </a:solidFill>
              </a:rPr>
              <a:t>.  </a:t>
            </a:r>
            <a:r>
              <a:rPr lang="en-US" dirty="0" err="1">
                <a:solidFill>
                  <a:srgbClr val="002060"/>
                </a:solidFill>
              </a:rPr>
              <a:t>Thaum</a:t>
            </a:r>
            <a:r>
              <a:rPr lang="en-US" dirty="0">
                <a:solidFill>
                  <a:srgbClr val="002060"/>
                </a:solidFill>
              </a:rPr>
              <a:t>  </a:t>
            </a:r>
            <a:r>
              <a:rPr lang="en-US" dirty="0" err="1">
                <a:solidFill>
                  <a:srgbClr val="002060"/>
                </a:solidFill>
              </a:rPr>
              <a:t>muab</a:t>
            </a:r>
            <a:r>
              <a:rPr lang="en-US" dirty="0">
                <a:solidFill>
                  <a:srgbClr val="002060"/>
                </a:solidFill>
              </a:rPr>
              <a:t> </a:t>
            </a:r>
            <a:r>
              <a:rPr lang="en-US" dirty="0" err="1">
                <a:solidFill>
                  <a:srgbClr val="002060"/>
                </a:solidFill>
              </a:rPr>
              <a:t>ob</a:t>
            </a:r>
            <a:r>
              <a:rPr lang="en-US" dirty="0">
                <a:solidFill>
                  <a:srgbClr val="002060"/>
                </a:solidFill>
              </a:rPr>
              <a:t> </a:t>
            </a:r>
            <a:r>
              <a:rPr lang="en-US" dirty="0" err="1">
                <a:solidFill>
                  <a:srgbClr val="002060"/>
                </a:solidFill>
              </a:rPr>
              <a:t>pab</a:t>
            </a:r>
            <a:r>
              <a:rPr lang="en-US" dirty="0">
                <a:solidFill>
                  <a:srgbClr val="002060"/>
                </a:solidFill>
              </a:rPr>
              <a:t> no </a:t>
            </a:r>
            <a:r>
              <a:rPr lang="en-US" dirty="0" err="1">
                <a:solidFill>
                  <a:srgbClr val="002060"/>
                </a:solidFill>
              </a:rPr>
              <a:t>coj</a:t>
            </a:r>
            <a:r>
              <a:rPr lang="en-US" dirty="0">
                <a:solidFill>
                  <a:srgbClr val="002060"/>
                </a:solidFill>
              </a:rPr>
              <a:t> </a:t>
            </a:r>
            <a:r>
              <a:rPr lang="en-US" dirty="0" err="1">
                <a:solidFill>
                  <a:srgbClr val="002060"/>
                </a:solidFill>
              </a:rPr>
              <a:t>los</a:t>
            </a:r>
            <a:r>
              <a:rPr lang="en-US" dirty="0">
                <a:solidFill>
                  <a:srgbClr val="002060"/>
                </a:solidFill>
              </a:rPr>
              <a:t> </a:t>
            </a:r>
            <a:r>
              <a:rPr lang="en-US" dirty="0" err="1">
                <a:solidFill>
                  <a:srgbClr val="002060"/>
                </a:solidFill>
              </a:rPr>
              <a:t>xeem</a:t>
            </a:r>
            <a:r>
              <a:rPr lang="en-US" dirty="0">
                <a:solidFill>
                  <a:srgbClr val="002060"/>
                </a:solidFill>
              </a:rPr>
              <a:t> </a:t>
            </a:r>
            <a:r>
              <a:rPr lang="en-US" dirty="0" err="1">
                <a:solidFill>
                  <a:srgbClr val="002060"/>
                </a:solidFill>
              </a:rPr>
              <a:t>ua</a:t>
            </a:r>
            <a:r>
              <a:rPr lang="en-US" dirty="0">
                <a:solidFill>
                  <a:srgbClr val="002060"/>
                </a:solidFill>
              </a:rPr>
              <a:t> </a:t>
            </a:r>
            <a:r>
              <a:rPr lang="en-US" dirty="0" err="1">
                <a:solidFill>
                  <a:srgbClr val="002060"/>
                </a:solidFill>
              </a:rPr>
              <a:t>ntawv</a:t>
            </a:r>
            <a:r>
              <a:rPr lang="en-US" dirty="0">
                <a:solidFill>
                  <a:srgbClr val="002060"/>
                </a:solidFill>
              </a:rPr>
              <a:t> </a:t>
            </a:r>
            <a:r>
              <a:rPr lang="en-US" dirty="0" err="1">
                <a:solidFill>
                  <a:srgbClr val="002060"/>
                </a:solidFill>
              </a:rPr>
              <a:t>Askiv</a:t>
            </a:r>
            <a:r>
              <a:rPr lang="en-US" dirty="0">
                <a:solidFill>
                  <a:srgbClr val="002060"/>
                </a:solidFill>
              </a:rPr>
              <a:t> (Kev </a:t>
            </a:r>
            <a:r>
              <a:rPr lang="en-US" dirty="0" err="1">
                <a:solidFill>
                  <a:srgbClr val="002060"/>
                </a:solidFill>
              </a:rPr>
              <a:t>ua</a:t>
            </a:r>
            <a:r>
              <a:rPr lang="en-US" dirty="0">
                <a:solidFill>
                  <a:srgbClr val="002060"/>
                </a:solidFill>
              </a:rPr>
              <a:t> </a:t>
            </a:r>
            <a:r>
              <a:rPr lang="en-US" dirty="0" err="1">
                <a:solidFill>
                  <a:srgbClr val="002060"/>
                </a:solidFill>
              </a:rPr>
              <a:t>leb</a:t>
            </a:r>
            <a:r>
              <a:rPr lang="en-US" dirty="0">
                <a:solidFill>
                  <a:srgbClr val="002060"/>
                </a:solidFill>
              </a:rPr>
              <a:t>, </a:t>
            </a:r>
            <a:r>
              <a:rPr lang="en-US" dirty="0" err="1">
                <a:solidFill>
                  <a:srgbClr val="002060"/>
                </a:solidFill>
              </a:rPr>
              <a:t>sau</a:t>
            </a:r>
            <a:r>
              <a:rPr lang="en-US" dirty="0">
                <a:solidFill>
                  <a:srgbClr val="002060"/>
                </a:solidFill>
              </a:rPr>
              <a:t> </a:t>
            </a:r>
            <a:r>
              <a:rPr lang="en-US" dirty="0" err="1">
                <a:solidFill>
                  <a:srgbClr val="002060"/>
                </a:solidFill>
              </a:rPr>
              <a:t>ntawv</a:t>
            </a:r>
            <a:r>
              <a:rPr lang="en-US" dirty="0">
                <a:solidFill>
                  <a:srgbClr val="002060"/>
                </a:solidFill>
              </a:rPr>
              <a:t>, </a:t>
            </a:r>
            <a:r>
              <a:rPr lang="en-US" dirty="0" err="1">
                <a:solidFill>
                  <a:srgbClr val="002060"/>
                </a:solidFill>
              </a:rPr>
              <a:t>nyeem</a:t>
            </a:r>
            <a:r>
              <a:rPr lang="en-US" dirty="0">
                <a:solidFill>
                  <a:srgbClr val="002060"/>
                </a:solidFill>
              </a:rPr>
              <a:t> </a:t>
            </a:r>
            <a:r>
              <a:rPr lang="en-US" dirty="0" err="1">
                <a:solidFill>
                  <a:srgbClr val="002060"/>
                </a:solidFill>
              </a:rPr>
              <a:t>ntawv</a:t>
            </a:r>
            <a:r>
              <a:rPr lang="en-US" dirty="0">
                <a:solidFill>
                  <a:srgbClr val="002060"/>
                </a:solidFill>
              </a:rPr>
              <a:t>) </a:t>
            </a:r>
            <a:r>
              <a:rPr lang="en-US" dirty="0" err="1">
                <a:solidFill>
                  <a:srgbClr val="002060"/>
                </a:solidFill>
              </a:rPr>
              <a:t>pab</a:t>
            </a:r>
            <a:r>
              <a:rPr lang="en-US" dirty="0">
                <a:solidFill>
                  <a:srgbClr val="002060"/>
                </a:solidFill>
              </a:rPr>
              <a:t> </a:t>
            </a:r>
            <a:r>
              <a:rPr lang="en-US" dirty="0" err="1">
                <a:solidFill>
                  <a:srgbClr val="002060"/>
                </a:solidFill>
              </a:rPr>
              <a:t>uas</a:t>
            </a:r>
            <a:r>
              <a:rPr lang="en-US" dirty="0">
                <a:solidFill>
                  <a:srgbClr val="002060"/>
                </a:solidFill>
              </a:rPr>
              <a:t> </a:t>
            </a:r>
            <a:r>
              <a:rPr lang="en-US" dirty="0" err="1">
                <a:solidFill>
                  <a:srgbClr val="002060"/>
                </a:solidFill>
              </a:rPr>
              <a:t>kawm</a:t>
            </a:r>
            <a:r>
              <a:rPr lang="en-US" dirty="0">
                <a:solidFill>
                  <a:srgbClr val="002060"/>
                </a:solidFill>
              </a:rPr>
              <a:t> </a:t>
            </a:r>
            <a:r>
              <a:rPr lang="en-US" dirty="0" err="1">
                <a:solidFill>
                  <a:srgbClr val="002060"/>
                </a:solidFill>
              </a:rPr>
              <a:t>ob</a:t>
            </a:r>
            <a:r>
              <a:rPr lang="en-US" dirty="0">
                <a:solidFill>
                  <a:srgbClr val="002060"/>
                </a:solidFill>
              </a:rPr>
              <a:t> </a:t>
            </a:r>
            <a:r>
              <a:rPr lang="en-US" dirty="0" err="1">
                <a:solidFill>
                  <a:srgbClr val="002060"/>
                </a:solidFill>
              </a:rPr>
              <a:t>hom</a:t>
            </a:r>
            <a:r>
              <a:rPr lang="en-US" dirty="0">
                <a:solidFill>
                  <a:srgbClr val="002060"/>
                </a:solidFill>
              </a:rPr>
              <a:t> </a:t>
            </a:r>
            <a:r>
              <a:rPr lang="en-US" dirty="0" err="1">
                <a:solidFill>
                  <a:srgbClr val="002060"/>
                </a:solidFill>
              </a:rPr>
              <a:t>lus</a:t>
            </a:r>
            <a:r>
              <a:rPr lang="en-US" dirty="0">
                <a:solidFill>
                  <a:srgbClr val="002060"/>
                </a:solidFill>
              </a:rPr>
              <a:t> </a:t>
            </a:r>
            <a:r>
              <a:rPr lang="en-US" dirty="0" err="1">
                <a:solidFill>
                  <a:srgbClr val="002060"/>
                </a:solidFill>
              </a:rPr>
              <a:t>xeem</a:t>
            </a:r>
            <a:r>
              <a:rPr lang="en-US" dirty="0">
                <a:solidFill>
                  <a:srgbClr val="002060"/>
                </a:solidFill>
              </a:rPr>
              <a:t> tau zoo tib yam </a:t>
            </a:r>
            <a:r>
              <a:rPr lang="en-US" dirty="0" err="1">
                <a:solidFill>
                  <a:srgbClr val="002060"/>
                </a:solidFill>
              </a:rPr>
              <a:t>nkaus</a:t>
            </a:r>
            <a:r>
              <a:rPr lang="en-US" dirty="0">
                <a:solidFill>
                  <a:srgbClr val="002060"/>
                </a:solidFill>
              </a:rPr>
              <a:t> los </a:t>
            </a:r>
            <a:r>
              <a:rPr lang="en-US" dirty="0" err="1">
                <a:solidFill>
                  <a:srgbClr val="002060"/>
                </a:solidFill>
              </a:rPr>
              <a:t>yog</a:t>
            </a:r>
            <a:r>
              <a:rPr lang="en-US" dirty="0">
                <a:solidFill>
                  <a:srgbClr val="002060"/>
                </a:solidFill>
              </a:rPr>
              <a:t> </a:t>
            </a:r>
            <a:r>
              <a:rPr lang="en-US" dirty="0" err="1">
                <a:solidFill>
                  <a:srgbClr val="002060"/>
                </a:solidFill>
              </a:rPr>
              <a:t>tseem</a:t>
            </a:r>
            <a:r>
              <a:rPr lang="en-US" dirty="0">
                <a:solidFill>
                  <a:srgbClr val="002060"/>
                </a:solidFill>
              </a:rPr>
              <a:t> tau zoo </a:t>
            </a:r>
            <a:r>
              <a:rPr lang="en-US" dirty="0" err="1">
                <a:solidFill>
                  <a:srgbClr val="002060"/>
                </a:solidFill>
              </a:rPr>
              <a:t>dua</a:t>
            </a:r>
            <a:r>
              <a:rPr lang="en-US" dirty="0">
                <a:solidFill>
                  <a:srgbClr val="002060"/>
                </a:solidFill>
              </a:rPr>
              <a:t> </a:t>
            </a:r>
            <a:r>
              <a:rPr lang="en-US" dirty="0" err="1">
                <a:solidFill>
                  <a:srgbClr val="002060"/>
                </a:solidFill>
              </a:rPr>
              <a:t>zog</a:t>
            </a:r>
            <a:r>
              <a:rPr lang="en-US" dirty="0">
                <a:solidFill>
                  <a:srgbClr val="002060"/>
                </a:solidFill>
              </a:rPr>
              <a:t> </a:t>
            </a:r>
            <a:r>
              <a:rPr lang="en-US" dirty="0" err="1">
                <a:solidFill>
                  <a:srgbClr val="002060"/>
                </a:solidFill>
              </a:rPr>
              <a:t>pawg</a:t>
            </a:r>
            <a:r>
              <a:rPr lang="en-US" dirty="0">
                <a:solidFill>
                  <a:srgbClr val="002060"/>
                </a:solidFill>
              </a:rPr>
              <a:t> </a:t>
            </a:r>
            <a:r>
              <a:rPr lang="en-US" dirty="0" err="1">
                <a:solidFill>
                  <a:srgbClr val="002060"/>
                </a:solidFill>
              </a:rPr>
              <a:t>kawm</a:t>
            </a:r>
            <a:r>
              <a:rPr lang="en-US" dirty="0">
                <a:solidFill>
                  <a:srgbClr val="002060"/>
                </a:solidFill>
              </a:rPr>
              <a:t> </a:t>
            </a:r>
            <a:r>
              <a:rPr lang="en-US" dirty="0" err="1">
                <a:solidFill>
                  <a:srgbClr val="002060"/>
                </a:solidFill>
              </a:rPr>
              <a:t>ib</a:t>
            </a:r>
            <a:r>
              <a:rPr lang="en-US" dirty="0">
                <a:solidFill>
                  <a:srgbClr val="002060"/>
                </a:solidFill>
              </a:rPr>
              <a:t> yam </a:t>
            </a:r>
            <a:r>
              <a:rPr lang="en-US" dirty="0" err="1">
                <a:solidFill>
                  <a:srgbClr val="002060"/>
                </a:solidFill>
              </a:rPr>
              <a:t>lus</a:t>
            </a:r>
            <a:r>
              <a:rPr lang="en-US" dirty="0">
                <a:solidFill>
                  <a:srgbClr val="002060"/>
                </a:solidFill>
              </a:rPr>
              <a:t> </a:t>
            </a:r>
            <a:r>
              <a:rPr lang="en-US" dirty="0" err="1">
                <a:solidFill>
                  <a:srgbClr val="002060"/>
                </a:solidFill>
              </a:rPr>
              <a:t>xwb</a:t>
            </a:r>
            <a:r>
              <a:rPr lang="en-US" dirty="0">
                <a:solidFill>
                  <a:srgbClr val="002060"/>
                </a:solidFill>
              </a:rPr>
              <a:t>.</a:t>
            </a:r>
          </a:p>
          <a:p>
            <a:pPr marL="166687" indent="0">
              <a:spcBef>
                <a:spcPts val="600"/>
              </a:spcBef>
              <a:buNone/>
            </a:pPr>
            <a:endParaRPr lang="en-US" sz="2000" dirty="0">
              <a:solidFill>
                <a:srgbClr val="002060"/>
              </a:solidFill>
              <a:cs typeface="Calibri" panose="020F0502020204030204" pitchFamily="34" charset="0"/>
            </a:endParaRPr>
          </a:p>
        </p:txBody>
      </p:sp>
      <p:sp>
        <p:nvSpPr>
          <p:cNvPr id="6" name="Rectangle 5"/>
          <p:cNvSpPr/>
          <p:nvPr/>
        </p:nvSpPr>
        <p:spPr>
          <a:xfrm>
            <a:off x="299496" y="4866501"/>
            <a:ext cx="2629215" cy="276999"/>
          </a:xfrm>
          <a:prstGeom prst="rect">
            <a:avLst/>
          </a:prstGeom>
        </p:spPr>
        <p:txBody>
          <a:bodyPr wrap="square">
            <a:spAutoFit/>
          </a:bodyPr>
          <a:lstStyle/>
          <a:p>
            <a:r>
              <a:rPr lang="en-US" sz="1200" dirty="0">
                <a:solidFill>
                  <a:schemeClr val="tx1"/>
                </a:solidFill>
                <a:latin typeface="Calibri" charset="0"/>
                <a:ea typeface="Calibri" charset="0"/>
                <a:cs typeface="Calibri" charset="0"/>
              </a:rPr>
              <a:t>(Lindholm-Leary &amp; Genesee, 2014)</a:t>
            </a:r>
          </a:p>
        </p:txBody>
      </p:sp>
      <p:sp>
        <p:nvSpPr>
          <p:cNvPr id="2" name="Slide Number Placeholder 1"/>
          <p:cNvSpPr>
            <a:spLocks noGrp="1"/>
          </p:cNvSpPr>
          <p:nvPr>
            <p:ph type="sldNum" sz="quarter" idx="12"/>
          </p:nvPr>
        </p:nvSpPr>
        <p:spPr/>
        <p:txBody>
          <a:bodyPr/>
          <a:lstStyle/>
          <a:p>
            <a:fld id="{E59CB7E1-91DC-4272-BB44-E0360AD4D249}" type="slidenum">
              <a:rPr lang="en-US" smtClean="0"/>
              <a:t>12</a:t>
            </a:fld>
            <a:endParaRPr lang="en-US"/>
          </a:p>
        </p:txBody>
      </p:sp>
      <p:sp>
        <p:nvSpPr>
          <p:cNvPr id="10" name="Rectangle 9">
            <a:extLst>
              <a:ext uri="{FF2B5EF4-FFF2-40B4-BE49-F238E27FC236}">
                <a16:creationId xmlns:a16="http://schemas.microsoft.com/office/drawing/2014/main" id="{5A230A38-1375-483E-81A9-90BE4AA3BEFB}"/>
              </a:ext>
            </a:extLst>
          </p:cNvPr>
          <p:cNvSpPr/>
          <p:nvPr/>
        </p:nvSpPr>
        <p:spPr>
          <a:xfrm>
            <a:off x="206677" y="167520"/>
            <a:ext cx="8730646" cy="584775"/>
          </a:xfrm>
          <a:prstGeom prst="rect">
            <a:avLst/>
          </a:prstGeom>
        </p:spPr>
        <p:txBody>
          <a:bodyPr wrap="square">
            <a:spAutoFit/>
          </a:bodyPr>
          <a:lstStyle/>
          <a:p>
            <a:r>
              <a:rPr lang="en-US" sz="3200" b="1" dirty="0" err="1">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Kawm</a:t>
            </a:r>
            <a:r>
              <a:rPr lang="en-US" sz="3200" b="1" dirty="0">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200" dirty="0" err="1">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ntawv</a:t>
            </a:r>
            <a:r>
              <a:rPr lang="en-US" sz="3200" dirty="0">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tau </a:t>
            </a:r>
            <a:r>
              <a:rPr lang="en-US" sz="3200" dirty="0" err="1">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yooj</a:t>
            </a:r>
            <a:r>
              <a:rPr lang="en-US" sz="3200" dirty="0">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200" dirty="0" err="1">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yim</a:t>
            </a:r>
            <a:endParaRPr lang="en-US" sz="3200" dirty="0">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grpSp>
        <p:nvGrpSpPr>
          <p:cNvPr id="12" name="Group 11">
            <a:extLst>
              <a:ext uri="{FF2B5EF4-FFF2-40B4-BE49-F238E27FC236}">
                <a16:creationId xmlns:a16="http://schemas.microsoft.com/office/drawing/2014/main" id="{0C70266B-4907-41F8-A941-F01A564DB478}"/>
              </a:ext>
            </a:extLst>
          </p:cNvPr>
          <p:cNvGrpSpPr/>
          <p:nvPr/>
        </p:nvGrpSpPr>
        <p:grpSpPr>
          <a:xfrm>
            <a:off x="6055121" y="678438"/>
            <a:ext cx="2226295" cy="1616647"/>
            <a:chOff x="5902721" y="1084036"/>
            <a:chExt cx="2226295" cy="1616647"/>
          </a:xfrm>
        </p:grpSpPr>
        <p:pic>
          <p:nvPicPr>
            <p:cNvPr id="5" name="Picture 4" descr="A group of people sitting at a table&#10;&#10;Description automatically generated">
              <a:extLst>
                <a:ext uri="{FF2B5EF4-FFF2-40B4-BE49-F238E27FC236}">
                  <a16:creationId xmlns:a16="http://schemas.microsoft.com/office/drawing/2014/main" id="{75765A67-F55D-49CE-AFB9-D86011335DAB}"/>
                </a:ext>
              </a:extLst>
            </p:cNvPr>
            <p:cNvPicPr>
              <a:picLocks noChangeAspect="1"/>
            </p:cNvPicPr>
            <p:nvPr/>
          </p:nvPicPr>
          <p:blipFill>
            <a:blip r:embed="rId3"/>
            <a:stretch>
              <a:fillRect/>
            </a:stretch>
          </p:blipFill>
          <p:spPr>
            <a:xfrm>
              <a:off x="5902721" y="1084036"/>
              <a:ext cx="2226295" cy="1487714"/>
            </a:xfrm>
            <a:prstGeom prst="rect">
              <a:avLst/>
            </a:prstGeom>
          </p:spPr>
        </p:pic>
        <p:sp>
          <p:nvSpPr>
            <p:cNvPr id="11" name="TextBox 10">
              <a:extLst>
                <a:ext uri="{FF2B5EF4-FFF2-40B4-BE49-F238E27FC236}">
                  <a16:creationId xmlns:a16="http://schemas.microsoft.com/office/drawing/2014/main" id="{8FB76ECA-AB68-4E19-AB8D-57FB0A58BF15}"/>
                </a:ext>
              </a:extLst>
            </p:cNvPr>
            <p:cNvSpPr txBox="1"/>
            <p:nvPr/>
          </p:nvSpPr>
          <p:spPr>
            <a:xfrm>
              <a:off x="7638176" y="2516017"/>
              <a:ext cx="490840" cy="184666"/>
            </a:xfrm>
            <a:prstGeom prst="rect">
              <a:avLst/>
            </a:prstGeom>
            <a:noFill/>
          </p:spPr>
          <p:txBody>
            <a:bodyPr wrap="none" rtlCol="0">
              <a:spAutoFit/>
            </a:bodyPr>
            <a:lstStyle/>
            <a:p>
              <a:r>
                <a:rPr lang="en-US" sz="600" dirty="0" err="1"/>
                <a:t>Maxpixel</a:t>
              </a:r>
              <a:endParaRPr lang="en-US" sz="600" dirty="0"/>
            </a:p>
          </p:txBody>
        </p:sp>
      </p:grpSp>
    </p:spTree>
    <p:extLst>
      <p:ext uri="{BB962C8B-B14F-4D97-AF65-F5344CB8AC3E}">
        <p14:creationId xmlns:p14="http://schemas.microsoft.com/office/powerpoint/2010/main" val="38627160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46482" y="4864577"/>
            <a:ext cx="1229194" cy="276999"/>
          </a:xfrm>
          <a:prstGeom prst="rect">
            <a:avLst/>
          </a:prstGeom>
        </p:spPr>
        <p:txBody>
          <a:bodyPr wrap="square">
            <a:spAutoFit/>
          </a:bodyPr>
          <a:lstStyle/>
          <a:p>
            <a:r>
              <a:rPr lang="en-US" sz="1200" dirty="0">
                <a:solidFill>
                  <a:schemeClr val="tx1"/>
                </a:solidFill>
                <a:latin typeface="Calibri" charset="0"/>
                <a:ea typeface="Calibri" charset="0"/>
                <a:cs typeface="Calibri" charset="0"/>
              </a:rPr>
              <a:t>(Genesee, 1987)</a:t>
            </a:r>
          </a:p>
        </p:txBody>
      </p:sp>
      <p:sp>
        <p:nvSpPr>
          <p:cNvPr id="5" name="TextBox 4"/>
          <p:cNvSpPr txBox="1"/>
          <p:nvPr/>
        </p:nvSpPr>
        <p:spPr>
          <a:xfrm>
            <a:off x="2923652" y="1043002"/>
            <a:ext cx="5944781" cy="4524315"/>
          </a:xfrm>
          <a:prstGeom prst="rect">
            <a:avLst/>
          </a:prstGeom>
          <a:noFill/>
        </p:spPr>
        <p:txBody>
          <a:bodyPr wrap="square" rtlCol="0">
            <a:spAutoFit/>
          </a:bodyPr>
          <a:lstStyle/>
          <a:p>
            <a:pPr marL="342900" indent="-342900">
              <a:buFont typeface="Arial" panose="020B0604020202020204" pitchFamily="34" charset="0"/>
              <a:buChar char="•"/>
            </a:pPr>
            <a:r>
              <a:rPr lang="en-US" sz="2400" dirty="0" err="1">
                <a:solidFill>
                  <a:srgbClr val="002060"/>
                </a:solidFill>
                <a:latin typeface="Calibri" panose="020F0502020204030204" pitchFamily="34" charset="0"/>
                <a:cs typeface="Calibri" panose="020F0502020204030204" pitchFamily="34" charset="0"/>
              </a:rPr>
              <a:t>Tej</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zaum</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cov</a:t>
            </a:r>
            <a:r>
              <a:rPr lang="en-US" sz="2400" b="1" dirty="0">
                <a:solidFill>
                  <a:srgbClr val="002060"/>
                </a:solidFill>
                <a:latin typeface="Calibri" panose="020F0502020204030204" pitchFamily="34" charset="0"/>
                <a:cs typeface="Calibri" panose="020F0502020204030204" pitchFamily="34" charset="0"/>
              </a:rPr>
              <a:t> tub </a:t>
            </a:r>
            <a:r>
              <a:rPr lang="en-US" sz="2400" b="1" dirty="0" err="1">
                <a:solidFill>
                  <a:srgbClr val="002060"/>
                </a:solidFill>
                <a:latin typeface="Calibri" panose="020F0502020204030204" pitchFamily="34" charset="0"/>
                <a:cs typeface="Calibri" panose="020F0502020204030204" pitchFamily="34" charset="0"/>
              </a:rPr>
              <a:t>ntxhais</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hais</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lus</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Askiv</a:t>
            </a:r>
            <a:r>
              <a:rPr lang="en-US" sz="2400" b="1" dirty="0">
                <a:solidFill>
                  <a:srgbClr val="002060"/>
                </a:solidFill>
                <a:latin typeface="Calibri" panose="020F0502020204030204" pitchFamily="34" charset="0"/>
                <a:cs typeface="Calibri" panose="020F0502020204030204" pitchFamily="34" charset="0"/>
              </a:rPr>
              <a:t> tom </a:t>
            </a:r>
            <a:r>
              <a:rPr lang="en-US" sz="2400" b="1" dirty="0" err="1">
                <a:solidFill>
                  <a:srgbClr val="002060"/>
                </a:solidFill>
                <a:latin typeface="Calibri" panose="020F0502020204030204" pitchFamily="34" charset="0"/>
                <a:cs typeface="Calibri" panose="020F0502020204030204" pitchFamily="34" charset="0"/>
              </a:rPr>
              <a:t>tsev</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yuav</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pom</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tias</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lawv</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yuav</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ib</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nyuag</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poob</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qab</a:t>
            </a:r>
            <a:r>
              <a:rPr lang="en-US" sz="2400" dirty="0">
                <a:solidFill>
                  <a:srgbClr val="002060"/>
                </a:solidFill>
                <a:latin typeface="Calibri" panose="020F0502020204030204" pitchFamily="34" charset="0"/>
                <a:cs typeface="Calibri" panose="020F0502020204030204" pitchFamily="34" charset="0"/>
              </a:rPr>
              <a:t> me </a:t>
            </a:r>
            <a:r>
              <a:rPr lang="en-US" sz="2400" dirty="0" err="1">
                <a:solidFill>
                  <a:srgbClr val="002060"/>
                </a:solidFill>
                <a:latin typeface="Calibri" panose="020F0502020204030204" pitchFamily="34" charset="0"/>
                <a:cs typeface="Calibri" panose="020F0502020204030204" pitchFamily="34" charset="0"/>
              </a:rPr>
              <a:t>ntsis</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ntawm</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kev</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nyeem</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thiab</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sau</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ntawv</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Askiv</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tiam</a:t>
            </a:r>
            <a:r>
              <a:rPr lang="en-US" sz="2400" dirty="0">
                <a:solidFill>
                  <a:srgbClr val="002060"/>
                </a:solidFill>
                <a:latin typeface="Calibri" panose="020F0502020204030204" pitchFamily="34" charset="0"/>
                <a:cs typeface="Calibri" panose="020F0502020204030204" pitchFamily="34" charset="0"/>
              </a:rPr>
              <a:t> sis tom </a:t>
            </a:r>
            <a:r>
              <a:rPr lang="en-US" sz="2400" dirty="0" err="1">
                <a:solidFill>
                  <a:srgbClr val="002060"/>
                </a:solidFill>
                <a:latin typeface="Calibri" panose="020F0502020204030204" pitchFamily="34" charset="0"/>
                <a:cs typeface="Calibri" panose="020F0502020204030204" pitchFamily="34" charset="0"/>
              </a:rPr>
              <a:t>qab</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kawm</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lus</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Askiv</a:t>
            </a:r>
            <a:r>
              <a:rPr lang="en-US" sz="2400" dirty="0">
                <a:solidFill>
                  <a:srgbClr val="002060"/>
                </a:solidFill>
                <a:latin typeface="Calibri" panose="020F0502020204030204" pitchFamily="34" charset="0"/>
                <a:cs typeface="Calibri" panose="020F0502020204030204" pitchFamily="34" charset="0"/>
              </a:rPr>
              <a:t> 1-2 </a:t>
            </a:r>
            <a:r>
              <a:rPr lang="en-US" sz="2400" dirty="0" err="1">
                <a:solidFill>
                  <a:srgbClr val="002060"/>
                </a:solidFill>
                <a:latin typeface="Calibri" panose="020F0502020204030204" pitchFamily="34" charset="0"/>
                <a:cs typeface="Calibri" panose="020F0502020204030204" pitchFamily="34" charset="0"/>
              </a:rPr>
              <a:t>xyoo</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ces</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lawv</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yuav</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caum</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cuag</a:t>
            </a:r>
            <a:r>
              <a:rPr lang="en-US" sz="2400" dirty="0">
                <a:solidFill>
                  <a:srgbClr val="002060"/>
                </a:solidFill>
                <a:latin typeface="Calibri" panose="020F0502020204030204" pitchFamily="34" charset="0"/>
                <a:cs typeface="Calibri" panose="020F0502020204030204" pitchFamily="34" charset="0"/>
              </a:rPr>
              <a:t>. </a:t>
            </a:r>
          </a:p>
          <a:p>
            <a:endParaRPr lang="en-US" sz="2400" dirty="0">
              <a:solidFill>
                <a:srgbClr val="002060"/>
              </a:solidFill>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2400" dirty="0">
                <a:solidFill>
                  <a:srgbClr val="002060"/>
                </a:solidFill>
              </a:rPr>
              <a:t>Rau </a:t>
            </a:r>
            <a:r>
              <a:rPr lang="en-US" sz="2400" dirty="0" err="1">
                <a:solidFill>
                  <a:srgbClr val="002060"/>
                </a:solidFill>
              </a:rPr>
              <a:t>cov</a:t>
            </a:r>
            <a:r>
              <a:rPr lang="en-US" sz="2400" dirty="0">
                <a:solidFill>
                  <a:srgbClr val="002060"/>
                </a:solidFill>
              </a:rPr>
              <a:t> me </a:t>
            </a:r>
            <a:r>
              <a:rPr lang="en-US" sz="2400" dirty="0" err="1">
                <a:solidFill>
                  <a:srgbClr val="002060"/>
                </a:solidFill>
              </a:rPr>
              <a:t>nyuam</a:t>
            </a:r>
            <a:r>
              <a:rPr lang="en-US" sz="2400" dirty="0">
                <a:solidFill>
                  <a:srgbClr val="002060"/>
                </a:solidFill>
              </a:rPr>
              <a:t> </a:t>
            </a:r>
            <a:r>
              <a:rPr lang="en-US" sz="2400" dirty="0" err="1">
                <a:solidFill>
                  <a:srgbClr val="002060"/>
                </a:solidFill>
              </a:rPr>
              <a:t>uas</a:t>
            </a:r>
            <a:r>
              <a:rPr lang="en-US" sz="2400" dirty="0">
                <a:solidFill>
                  <a:srgbClr val="002060"/>
                </a:solidFill>
              </a:rPr>
              <a:t> </a:t>
            </a:r>
            <a:r>
              <a:rPr lang="en-US" sz="2400" dirty="0" err="1">
                <a:solidFill>
                  <a:srgbClr val="002060"/>
                </a:solidFill>
              </a:rPr>
              <a:t>niam</a:t>
            </a:r>
            <a:r>
              <a:rPr lang="en-US" sz="2400" dirty="0">
                <a:solidFill>
                  <a:srgbClr val="002060"/>
                </a:solidFill>
              </a:rPr>
              <a:t> </a:t>
            </a:r>
            <a:r>
              <a:rPr lang="en-US" sz="2400" dirty="0" err="1">
                <a:solidFill>
                  <a:srgbClr val="002060"/>
                </a:solidFill>
              </a:rPr>
              <a:t>thiab</a:t>
            </a:r>
            <a:r>
              <a:rPr lang="en-US" sz="2400" dirty="0">
                <a:solidFill>
                  <a:srgbClr val="002060"/>
                </a:solidFill>
              </a:rPr>
              <a:t> </a:t>
            </a:r>
            <a:r>
              <a:rPr lang="en-US" sz="2400" dirty="0" err="1">
                <a:solidFill>
                  <a:srgbClr val="002060"/>
                </a:solidFill>
              </a:rPr>
              <a:t>txiv</a:t>
            </a:r>
            <a:r>
              <a:rPr lang="en-US" sz="2400" dirty="0">
                <a:solidFill>
                  <a:srgbClr val="002060"/>
                </a:solidFill>
              </a:rPr>
              <a:t> </a:t>
            </a:r>
            <a:r>
              <a:rPr lang="en-US" sz="2400" dirty="0" err="1">
                <a:solidFill>
                  <a:srgbClr val="002060"/>
                </a:solidFill>
              </a:rPr>
              <a:t>siv</a:t>
            </a:r>
            <a:r>
              <a:rPr lang="en-US" sz="2400" dirty="0">
                <a:solidFill>
                  <a:srgbClr val="002060"/>
                </a:solidFill>
              </a:rPr>
              <a:t> </a:t>
            </a:r>
            <a:r>
              <a:rPr lang="en-US" sz="2400" dirty="0" err="1">
                <a:solidFill>
                  <a:srgbClr val="002060"/>
                </a:solidFill>
              </a:rPr>
              <a:t>lus</a:t>
            </a:r>
            <a:r>
              <a:rPr lang="en-US" sz="2400" dirty="0">
                <a:solidFill>
                  <a:srgbClr val="002060"/>
                </a:solidFill>
              </a:rPr>
              <a:t> </a:t>
            </a:r>
            <a:r>
              <a:rPr lang="en-US" sz="2400" dirty="0" err="1">
                <a:solidFill>
                  <a:srgbClr val="002060"/>
                </a:solidFill>
              </a:rPr>
              <a:t>Hmoob</a:t>
            </a:r>
            <a:r>
              <a:rPr lang="en-US" sz="2400" dirty="0">
                <a:solidFill>
                  <a:srgbClr val="002060"/>
                </a:solidFill>
              </a:rPr>
              <a:t> tom </a:t>
            </a:r>
            <a:r>
              <a:rPr lang="en-US" sz="2400" dirty="0" err="1">
                <a:solidFill>
                  <a:srgbClr val="002060"/>
                </a:solidFill>
              </a:rPr>
              <a:t>tsev</a:t>
            </a:r>
            <a:r>
              <a:rPr lang="en-US" sz="2400" dirty="0">
                <a:solidFill>
                  <a:srgbClr val="002060"/>
                </a:solidFill>
              </a:rPr>
              <a:t> </a:t>
            </a:r>
            <a:r>
              <a:rPr lang="en-US" sz="2400" dirty="0" err="1">
                <a:solidFill>
                  <a:srgbClr val="002060"/>
                </a:solidFill>
              </a:rPr>
              <a:t>tiam</a:t>
            </a:r>
            <a:r>
              <a:rPr lang="en-US" sz="2400" dirty="0">
                <a:solidFill>
                  <a:srgbClr val="002060"/>
                </a:solidFill>
              </a:rPr>
              <a:t> sis </a:t>
            </a:r>
            <a:r>
              <a:rPr lang="en-US" sz="2400" dirty="0" err="1">
                <a:solidFill>
                  <a:srgbClr val="002060"/>
                </a:solidFill>
              </a:rPr>
              <a:t>tus</a:t>
            </a:r>
            <a:r>
              <a:rPr lang="en-US" sz="2400" dirty="0">
                <a:solidFill>
                  <a:srgbClr val="002060"/>
                </a:solidFill>
              </a:rPr>
              <a:t> me </a:t>
            </a:r>
            <a:r>
              <a:rPr lang="en-US" sz="2400" dirty="0" err="1">
                <a:solidFill>
                  <a:srgbClr val="002060"/>
                </a:solidFill>
              </a:rPr>
              <a:t>nyuam</a:t>
            </a:r>
            <a:r>
              <a:rPr lang="en-US" sz="2400" dirty="0">
                <a:solidFill>
                  <a:srgbClr val="002060"/>
                </a:solidFill>
              </a:rPr>
              <a:t> ho </a:t>
            </a:r>
            <a:r>
              <a:rPr lang="en-US" sz="2400" dirty="0" err="1">
                <a:solidFill>
                  <a:srgbClr val="002060"/>
                </a:solidFill>
              </a:rPr>
              <a:t>hais</a:t>
            </a:r>
            <a:r>
              <a:rPr lang="en-US" sz="2400" dirty="0">
                <a:solidFill>
                  <a:srgbClr val="002060"/>
                </a:solidFill>
              </a:rPr>
              <a:t> </a:t>
            </a:r>
            <a:r>
              <a:rPr lang="en-US" sz="2400" dirty="0" err="1">
                <a:solidFill>
                  <a:srgbClr val="002060"/>
                </a:solidFill>
              </a:rPr>
              <a:t>lus</a:t>
            </a:r>
            <a:r>
              <a:rPr lang="en-US" sz="2400" dirty="0">
                <a:solidFill>
                  <a:srgbClr val="002060"/>
                </a:solidFill>
              </a:rPr>
              <a:t> </a:t>
            </a:r>
            <a:r>
              <a:rPr lang="en-US" sz="2400" dirty="0" err="1">
                <a:solidFill>
                  <a:srgbClr val="002060"/>
                </a:solidFill>
              </a:rPr>
              <a:t>Askiv</a:t>
            </a:r>
            <a:r>
              <a:rPr lang="en-US" sz="2400" dirty="0">
                <a:solidFill>
                  <a:srgbClr val="002060"/>
                </a:solidFill>
              </a:rPr>
              <a:t>, </a:t>
            </a:r>
            <a:r>
              <a:rPr lang="en-US" sz="2400" dirty="0" err="1">
                <a:solidFill>
                  <a:srgbClr val="002060"/>
                </a:solidFill>
              </a:rPr>
              <a:t>txoj</a:t>
            </a:r>
            <a:r>
              <a:rPr lang="en-US" sz="2400" dirty="0">
                <a:solidFill>
                  <a:srgbClr val="002060"/>
                </a:solidFill>
              </a:rPr>
              <a:t> </a:t>
            </a:r>
            <a:r>
              <a:rPr lang="en-US" sz="2400" dirty="0" err="1">
                <a:solidFill>
                  <a:srgbClr val="002060"/>
                </a:solidFill>
              </a:rPr>
              <a:t>kev</a:t>
            </a:r>
            <a:r>
              <a:rPr lang="en-US" sz="2400" dirty="0">
                <a:solidFill>
                  <a:srgbClr val="002060"/>
                </a:solidFill>
              </a:rPr>
              <a:t> </a:t>
            </a:r>
            <a:r>
              <a:rPr lang="en-US" sz="2400" dirty="0" err="1">
                <a:solidFill>
                  <a:srgbClr val="002060"/>
                </a:solidFill>
              </a:rPr>
              <a:t>poob</a:t>
            </a:r>
            <a:r>
              <a:rPr lang="en-US" sz="2400" dirty="0">
                <a:solidFill>
                  <a:srgbClr val="002060"/>
                </a:solidFill>
              </a:rPr>
              <a:t> </a:t>
            </a:r>
            <a:r>
              <a:rPr lang="en-US" sz="2400" dirty="0" err="1">
                <a:solidFill>
                  <a:srgbClr val="002060"/>
                </a:solidFill>
              </a:rPr>
              <a:t>qab</a:t>
            </a:r>
            <a:r>
              <a:rPr lang="en-US" sz="2400" dirty="0">
                <a:solidFill>
                  <a:srgbClr val="002060"/>
                </a:solidFill>
              </a:rPr>
              <a:t> no </a:t>
            </a:r>
            <a:r>
              <a:rPr lang="en-US" sz="2400" dirty="0" err="1">
                <a:solidFill>
                  <a:srgbClr val="002060"/>
                </a:solidFill>
              </a:rPr>
              <a:t>yuav</a:t>
            </a:r>
            <a:r>
              <a:rPr lang="en-US" sz="2400" dirty="0">
                <a:solidFill>
                  <a:srgbClr val="002060"/>
                </a:solidFill>
              </a:rPr>
              <a:t> </a:t>
            </a:r>
            <a:r>
              <a:rPr lang="en-US" sz="2400" dirty="0" err="1">
                <a:solidFill>
                  <a:srgbClr val="002060"/>
                </a:solidFill>
              </a:rPr>
              <a:t>ntev</a:t>
            </a:r>
            <a:r>
              <a:rPr lang="en-US" sz="2400" dirty="0">
                <a:solidFill>
                  <a:srgbClr val="002060"/>
                </a:solidFill>
              </a:rPr>
              <a:t> </a:t>
            </a:r>
            <a:r>
              <a:rPr lang="en-US" sz="2400" dirty="0" err="1">
                <a:solidFill>
                  <a:srgbClr val="002060"/>
                </a:solidFill>
              </a:rPr>
              <a:t>zog</a:t>
            </a:r>
            <a:r>
              <a:rPr lang="en-US" sz="2400" dirty="0">
                <a:solidFill>
                  <a:srgbClr val="002060"/>
                </a:solidFill>
              </a:rPr>
              <a:t> </a:t>
            </a:r>
            <a:r>
              <a:rPr lang="en-US" sz="2400" dirty="0" err="1">
                <a:solidFill>
                  <a:srgbClr val="002060"/>
                </a:solidFill>
              </a:rPr>
              <a:t>lwm</a:t>
            </a:r>
            <a:r>
              <a:rPr lang="en-US" sz="2400" dirty="0">
                <a:solidFill>
                  <a:srgbClr val="002060"/>
                </a:solidFill>
              </a:rPr>
              <a:t> </a:t>
            </a:r>
            <a:r>
              <a:rPr lang="en-US" sz="2400" dirty="0" err="1">
                <a:solidFill>
                  <a:srgbClr val="002060"/>
                </a:solidFill>
              </a:rPr>
              <a:t>tus</a:t>
            </a:r>
            <a:r>
              <a:rPr lang="en-US" sz="2400" dirty="0">
                <a:solidFill>
                  <a:srgbClr val="002060"/>
                </a:solidFill>
              </a:rPr>
              <a:t>.</a:t>
            </a:r>
          </a:p>
          <a:p>
            <a:br>
              <a:rPr lang="en-US" sz="2400" dirty="0">
                <a:solidFill>
                  <a:srgbClr val="002060"/>
                </a:solidFill>
                <a:latin typeface="Calibri" charset="0"/>
                <a:ea typeface="Calibri" charset="0"/>
                <a:cs typeface="Calibri" charset="0"/>
              </a:rPr>
            </a:br>
            <a:endParaRPr lang="en-US" sz="2400" dirty="0">
              <a:solidFill>
                <a:srgbClr val="002060"/>
              </a:solidFill>
            </a:endParaRPr>
          </a:p>
        </p:txBody>
      </p:sp>
      <p:sp>
        <p:nvSpPr>
          <p:cNvPr id="8" name="Rectangle 7"/>
          <p:cNvSpPr/>
          <p:nvPr/>
        </p:nvSpPr>
        <p:spPr>
          <a:xfrm>
            <a:off x="137787" y="370522"/>
            <a:ext cx="8730646" cy="584775"/>
          </a:xfrm>
          <a:prstGeom prst="rect">
            <a:avLst/>
          </a:prstGeom>
        </p:spPr>
        <p:txBody>
          <a:bodyPr wrap="square">
            <a:spAutoFit/>
          </a:bodyPr>
          <a:lstStyle/>
          <a:p>
            <a:r>
              <a:rPr lang="en-US" sz="3200" b="1" dirty="0" err="1">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Kawm</a:t>
            </a:r>
            <a:r>
              <a:rPr lang="en-US" sz="3200" b="1" dirty="0">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200" dirty="0" err="1">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ntawv</a:t>
            </a:r>
            <a:r>
              <a:rPr lang="en-US" sz="3200" dirty="0">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tau </a:t>
            </a:r>
            <a:r>
              <a:rPr lang="en-US" sz="3200" dirty="0" err="1">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yooj</a:t>
            </a:r>
            <a:r>
              <a:rPr lang="en-US" sz="3200" dirty="0">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200" dirty="0" err="1">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yim</a:t>
            </a:r>
            <a:endParaRPr lang="en-US" sz="2800" dirty="0">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2" name="Slide Number Placeholder 1"/>
          <p:cNvSpPr>
            <a:spLocks noGrp="1"/>
          </p:cNvSpPr>
          <p:nvPr>
            <p:ph type="sldNum" sz="quarter" idx="12"/>
          </p:nvPr>
        </p:nvSpPr>
        <p:spPr/>
        <p:txBody>
          <a:bodyPr/>
          <a:lstStyle/>
          <a:p>
            <a:fld id="{E59CB7E1-91DC-4272-BB44-E0360AD4D249}" type="slidenum">
              <a:rPr lang="en-US" smtClean="0"/>
              <a:t>13</a:t>
            </a:fld>
            <a:endParaRPr lang="en-US" dirty="0"/>
          </a:p>
        </p:txBody>
      </p:sp>
      <p:grpSp>
        <p:nvGrpSpPr>
          <p:cNvPr id="9" name="Group 8">
            <a:extLst>
              <a:ext uri="{FF2B5EF4-FFF2-40B4-BE49-F238E27FC236}">
                <a16:creationId xmlns:a16="http://schemas.microsoft.com/office/drawing/2014/main" id="{A3AF5F76-8325-4727-B614-8126B35ADDF5}"/>
              </a:ext>
            </a:extLst>
          </p:cNvPr>
          <p:cNvGrpSpPr/>
          <p:nvPr/>
        </p:nvGrpSpPr>
        <p:grpSpPr>
          <a:xfrm>
            <a:off x="741633" y="2012498"/>
            <a:ext cx="1943346" cy="1374208"/>
            <a:chOff x="878493" y="1829318"/>
            <a:chExt cx="1943346" cy="1374208"/>
          </a:xfrm>
        </p:grpSpPr>
        <p:sp>
          <p:nvSpPr>
            <p:cNvPr id="10" name="TextBox 9">
              <a:extLst>
                <a:ext uri="{FF2B5EF4-FFF2-40B4-BE49-F238E27FC236}">
                  <a16:creationId xmlns:a16="http://schemas.microsoft.com/office/drawing/2014/main" id="{444F4859-5E92-4DBB-BF49-F57D497FDF3B}"/>
                </a:ext>
              </a:extLst>
            </p:cNvPr>
            <p:cNvSpPr txBox="1"/>
            <p:nvPr/>
          </p:nvSpPr>
          <p:spPr>
            <a:xfrm>
              <a:off x="2452827" y="3018860"/>
              <a:ext cx="369012" cy="184666"/>
            </a:xfrm>
            <a:prstGeom prst="rect">
              <a:avLst/>
            </a:prstGeom>
            <a:noFill/>
          </p:spPr>
          <p:txBody>
            <a:bodyPr wrap="none" rtlCol="0">
              <a:spAutoFit/>
            </a:bodyPr>
            <a:lstStyle/>
            <a:p>
              <a:r>
                <a:rPr lang="en-US" sz="600" dirty="0"/>
                <a:t>Pickit</a:t>
              </a:r>
            </a:p>
          </p:txBody>
        </p:sp>
        <p:pic>
          <p:nvPicPr>
            <p:cNvPr id="11" name="Picture 10">
              <a:extLst>
                <a:ext uri="{FF2B5EF4-FFF2-40B4-BE49-F238E27FC236}">
                  <a16:creationId xmlns:a16="http://schemas.microsoft.com/office/drawing/2014/main" id="{3BA20FD6-ACBA-45AC-830A-A720ABCB1D6B}"/>
                </a:ext>
              </a:extLst>
            </p:cNvPr>
            <p:cNvPicPr>
              <a:picLocks noChangeAspect="1"/>
            </p:cNvPicPr>
            <p:nvPr/>
          </p:nvPicPr>
          <p:blipFill>
            <a:blip r:embed="rId3"/>
            <a:stretch>
              <a:fillRect/>
            </a:stretch>
          </p:blipFill>
          <p:spPr>
            <a:xfrm>
              <a:off x="878493" y="1829318"/>
              <a:ext cx="1847603" cy="1231107"/>
            </a:xfrm>
            <a:prstGeom prst="rect">
              <a:avLst/>
            </a:prstGeom>
          </p:spPr>
        </p:pic>
      </p:grpSp>
    </p:spTree>
    <p:extLst>
      <p:ext uri="{BB962C8B-B14F-4D97-AF65-F5344CB8AC3E}">
        <p14:creationId xmlns:p14="http://schemas.microsoft.com/office/powerpoint/2010/main" val="2060315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C5804E2-09F2-C848-86A4-25C66462455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97159" y="0"/>
            <a:ext cx="3897673" cy="5044047"/>
          </a:xfrm>
          <a:prstGeom prst="rect">
            <a:avLst/>
          </a:prstGeom>
        </p:spPr>
      </p:pic>
      <p:sp>
        <p:nvSpPr>
          <p:cNvPr id="3" name="Slide Number Placeholder 1">
            <a:extLst>
              <a:ext uri="{FF2B5EF4-FFF2-40B4-BE49-F238E27FC236}">
                <a16:creationId xmlns:a16="http://schemas.microsoft.com/office/drawing/2014/main" id="{9ABA94CC-2C91-443B-AC36-4159EC635F73}"/>
              </a:ext>
            </a:extLst>
          </p:cNvPr>
          <p:cNvSpPr>
            <a:spLocks noGrp="1"/>
          </p:cNvSpPr>
          <p:nvPr>
            <p:ph type="sldNum" sz="quarter" idx="12"/>
          </p:nvPr>
        </p:nvSpPr>
        <p:spPr>
          <a:xfrm>
            <a:off x="8129016" y="4300538"/>
            <a:ext cx="609600" cy="390906"/>
          </a:xfrm>
        </p:spPr>
        <p:txBody>
          <a:bodyPr/>
          <a:lstStyle/>
          <a:p>
            <a:fld id="{E59CB7E1-91DC-4272-BB44-E0360AD4D249}" type="slidenum">
              <a:rPr lang="en-US" smtClean="0"/>
              <a:t>14</a:t>
            </a:fld>
            <a:endParaRPr lang="en-US" dirty="0"/>
          </a:p>
        </p:txBody>
      </p:sp>
    </p:spTree>
    <p:extLst>
      <p:ext uri="{BB962C8B-B14F-4D97-AF65-F5344CB8AC3E}">
        <p14:creationId xmlns:p14="http://schemas.microsoft.com/office/powerpoint/2010/main" val="34611292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633"/>
        <p:cNvGrpSpPr/>
        <p:nvPr/>
      </p:nvGrpSpPr>
      <p:grpSpPr>
        <a:xfrm>
          <a:off x="0" y="0"/>
          <a:ext cx="0" cy="0"/>
          <a:chOff x="0" y="0"/>
          <a:chExt cx="0" cy="0"/>
        </a:xfrm>
      </p:grpSpPr>
      <p:sp>
        <p:nvSpPr>
          <p:cNvPr id="634" name="Google Shape;634;p70"/>
          <p:cNvSpPr/>
          <p:nvPr/>
        </p:nvSpPr>
        <p:spPr>
          <a:xfrm>
            <a:off x="280224" y="4834900"/>
            <a:ext cx="2121822" cy="27699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b="0" i="0" u="none" strike="noStrike" cap="none">
                <a:solidFill>
                  <a:schemeClr val="dk1"/>
                </a:solidFill>
                <a:latin typeface="Calibri"/>
                <a:ea typeface="Calibri"/>
                <a:cs typeface="Calibri"/>
                <a:sym typeface="Calibri"/>
              </a:rPr>
              <a:t>(Thomas &amp; Collier, 2002, 2012)</a:t>
            </a:r>
            <a:endParaRPr/>
          </a:p>
        </p:txBody>
      </p:sp>
      <p:sp>
        <p:nvSpPr>
          <p:cNvPr id="635" name="Google Shape;635;p70"/>
          <p:cNvSpPr/>
          <p:nvPr/>
        </p:nvSpPr>
        <p:spPr>
          <a:xfrm>
            <a:off x="-2328425" y="4527123"/>
            <a:ext cx="184731" cy="30777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9" name="Google Shape;639;p70"/>
          <p:cNvSpPr txBox="1"/>
          <p:nvPr/>
        </p:nvSpPr>
        <p:spPr>
          <a:xfrm>
            <a:off x="4203070" y="696959"/>
            <a:ext cx="4460879" cy="181588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199124"/>
              </a:buClr>
              <a:buSzPts val="1600"/>
              <a:buFont typeface="Calibri"/>
              <a:buNone/>
            </a:pPr>
            <a:r>
              <a:rPr lang="en-US" sz="2000" b="0" i="0" u="none" strike="noStrike" cap="none" dirty="0">
                <a:solidFill>
                  <a:srgbClr val="002060"/>
                </a:solidFill>
                <a:latin typeface="Calibri"/>
                <a:ea typeface="Calibri"/>
                <a:cs typeface="Calibri"/>
                <a:sym typeface="Calibri"/>
              </a:rPr>
              <a:t>Rau </a:t>
            </a:r>
            <a:r>
              <a:rPr lang="en-US" sz="2000" b="0" i="0" u="none" strike="noStrike" cap="none" dirty="0" err="1">
                <a:solidFill>
                  <a:srgbClr val="002060"/>
                </a:solidFill>
                <a:latin typeface="Calibri"/>
                <a:ea typeface="Calibri"/>
                <a:cs typeface="Calibri"/>
                <a:sym typeface="Calibri"/>
              </a:rPr>
              <a:t>cov</a:t>
            </a:r>
            <a:r>
              <a:rPr lang="en-US" sz="2000" b="0" i="0" u="none" strike="noStrike" cap="none" dirty="0">
                <a:solidFill>
                  <a:srgbClr val="002060"/>
                </a:solidFill>
                <a:latin typeface="Calibri"/>
                <a:ea typeface="Calibri"/>
                <a:cs typeface="Calibri"/>
                <a:sym typeface="Calibri"/>
              </a:rPr>
              <a:t> tub </a:t>
            </a:r>
            <a:r>
              <a:rPr lang="en-US" sz="2000" b="0" i="0" u="none" strike="noStrike" cap="none" dirty="0" err="1">
                <a:solidFill>
                  <a:srgbClr val="002060"/>
                </a:solidFill>
                <a:latin typeface="Calibri"/>
                <a:ea typeface="Calibri"/>
                <a:cs typeface="Calibri"/>
                <a:sym typeface="Calibri"/>
              </a:rPr>
              <a:t>ntxhais</a:t>
            </a:r>
            <a:r>
              <a:rPr lang="en-US" sz="2000" b="0" i="0" u="none" strike="noStrike" cap="none" dirty="0">
                <a:solidFill>
                  <a:srgbClr val="002060"/>
                </a:solidFill>
                <a:latin typeface="Calibri"/>
                <a:ea typeface="Calibri"/>
                <a:cs typeface="Calibri"/>
                <a:sym typeface="Calibri"/>
              </a:rPr>
              <a:t> </a:t>
            </a:r>
            <a:r>
              <a:rPr lang="en-US" sz="2000" b="0" i="0" u="none" strike="noStrike" cap="none" dirty="0" err="1">
                <a:solidFill>
                  <a:srgbClr val="002060"/>
                </a:solidFill>
                <a:latin typeface="Calibri"/>
                <a:ea typeface="Calibri"/>
                <a:cs typeface="Calibri"/>
                <a:sym typeface="Calibri"/>
              </a:rPr>
              <a:t>kawm</a:t>
            </a:r>
            <a:r>
              <a:rPr lang="en-US" sz="2000" b="0" i="0" u="none" strike="noStrike" cap="none" dirty="0">
                <a:solidFill>
                  <a:srgbClr val="002060"/>
                </a:solidFill>
                <a:latin typeface="Calibri"/>
                <a:ea typeface="Calibri"/>
                <a:cs typeface="Calibri"/>
                <a:sym typeface="Calibri"/>
              </a:rPr>
              <a:t> </a:t>
            </a:r>
            <a:r>
              <a:rPr lang="en-US" sz="2000" b="0" i="0" u="none" strike="noStrike" cap="none" dirty="0" err="1">
                <a:solidFill>
                  <a:srgbClr val="002060"/>
                </a:solidFill>
                <a:latin typeface="Calibri"/>
                <a:ea typeface="Calibri"/>
                <a:cs typeface="Calibri"/>
                <a:sym typeface="Calibri"/>
              </a:rPr>
              <a:t>nyob</a:t>
            </a:r>
            <a:r>
              <a:rPr lang="en-US" sz="2000" b="0" i="0" u="none" strike="noStrike" cap="none" dirty="0">
                <a:solidFill>
                  <a:srgbClr val="002060"/>
                </a:solidFill>
                <a:latin typeface="Calibri"/>
                <a:ea typeface="Calibri"/>
                <a:cs typeface="Calibri"/>
                <a:sym typeface="Calibri"/>
              </a:rPr>
              <a:t> </a:t>
            </a:r>
            <a:r>
              <a:rPr lang="en-US" sz="2000" b="0" i="0" u="none" strike="noStrike" cap="none" dirty="0" err="1">
                <a:solidFill>
                  <a:srgbClr val="002060"/>
                </a:solidFill>
                <a:latin typeface="Calibri"/>
                <a:ea typeface="Calibri"/>
                <a:cs typeface="Calibri"/>
                <a:sym typeface="Calibri"/>
              </a:rPr>
              <a:t>hauv</a:t>
            </a:r>
            <a:r>
              <a:rPr lang="en-US" sz="2000" b="0" i="0" u="none" strike="noStrike" cap="none" dirty="0">
                <a:solidFill>
                  <a:srgbClr val="002060"/>
                </a:solidFill>
                <a:latin typeface="Calibri"/>
                <a:ea typeface="Calibri"/>
                <a:cs typeface="Calibri"/>
                <a:sym typeface="Calibri"/>
              </a:rPr>
              <a:t> chav</a:t>
            </a:r>
            <a:r>
              <a:rPr lang="en-US" sz="2000" dirty="0">
                <a:solidFill>
                  <a:srgbClr val="002060"/>
                </a:solidFill>
                <a:latin typeface="Calibri"/>
                <a:ea typeface="Calibri"/>
                <a:cs typeface="Calibri"/>
                <a:sym typeface="Calibri"/>
              </a:rPr>
              <a:t> </a:t>
            </a:r>
            <a:r>
              <a:rPr lang="en-US" sz="2000" b="0" i="0" u="none" strike="noStrike" cap="none" dirty="0">
                <a:solidFill>
                  <a:srgbClr val="002060"/>
                </a:solidFill>
                <a:latin typeface="Calibri"/>
                <a:ea typeface="Calibri"/>
                <a:cs typeface="Calibri"/>
                <a:sym typeface="Calibri"/>
              </a:rPr>
              <a:t> </a:t>
            </a:r>
            <a:r>
              <a:rPr lang="en-US" sz="2000" b="0" i="0" u="none" strike="noStrike" cap="none" dirty="0" err="1">
                <a:solidFill>
                  <a:srgbClr val="002060"/>
                </a:solidFill>
                <a:latin typeface="Calibri"/>
                <a:ea typeface="Calibri"/>
                <a:cs typeface="Calibri"/>
                <a:sym typeface="Calibri"/>
              </a:rPr>
              <a:t>ob</a:t>
            </a:r>
            <a:r>
              <a:rPr lang="en-US" sz="2000" b="0" i="0" u="none" strike="noStrike" cap="none" dirty="0">
                <a:solidFill>
                  <a:srgbClr val="002060"/>
                </a:solidFill>
                <a:latin typeface="Calibri"/>
                <a:ea typeface="Calibri"/>
                <a:cs typeface="Calibri"/>
                <a:sym typeface="Calibri"/>
              </a:rPr>
              <a:t> </a:t>
            </a:r>
            <a:r>
              <a:rPr lang="en-US" sz="2000" b="0" i="0" u="none" strike="noStrike" cap="none" dirty="0" err="1">
                <a:solidFill>
                  <a:srgbClr val="002060"/>
                </a:solidFill>
                <a:latin typeface="Calibri"/>
                <a:ea typeface="Calibri"/>
                <a:cs typeface="Calibri"/>
                <a:sym typeface="Calibri"/>
              </a:rPr>
              <a:t>hom</a:t>
            </a:r>
            <a:r>
              <a:rPr lang="en-US" sz="2000" b="0" i="0" u="none" strike="noStrike" cap="none" dirty="0">
                <a:solidFill>
                  <a:srgbClr val="002060"/>
                </a:solidFill>
                <a:latin typeface="Calibri"/>
                <a:ea typeface="Calibri"/>
                <a:cs typeface="Calibri"/>
                <a:sym typeface="Calibri"/>
              </a:rPr>
              <a:t> </a:t>
            </a:r>
            <a:r>
              <a:rPr lang="en-US" sz="2000" b="0" i="0" u="none" strike="noStrike" cap="none" dirty="0" err="1">
                <a:solidFill>
                  <a:srgbClr val="002060"/>
                </a:solidFill>
                <a:latin typeface="Calibri"/>
                <a:ea typeface="Calibri"/>
                <a:cs typeface="Calibri"/>
                <a:sym typeface="Calibri"/>
              </a:rPr>
              <a:t>lus</a:t>
            </a:r>
            <a:r>
              <a:rPr lang="en-US" sz="2000" b="0" i="0" u="none" strike="noStrike" cap="none" dirty="0">
                <a:solidFill>
                  <a:srgbClr val="002060"/>
                </a:solidFill>
                <a:latin typeface="Calibri"/>
                <a:ea typeface="Calibri"/>
                <a:cs typeface="Calibri"/>
                <a:sym typeface="Calibri"/>
              </a:rPr>
              <a:t>, </a:t>
            </a:r>
            <a:r>
              <a:rPr lang="en-US" sz="2000" b="0" i="0" u="none" strike="noStrike" cap="none" dirty="0" err="1">
                <a:solidFill>
                  <a:srgbClr val="002060"/>
                </a:solidFill>
                <a:latin typeface="Calibri"/>
                <a:ea typeface="Calibri"/>
                <a:cs typeface="Calibri"/>
                <a:sym typeface="Calibri"/>
              </a:rPr>
              <a:t>lawv</a:t>
            </a:r>
            <a:r>
              <a:rPr lang="en-US" sz="2000" b="0" i="0" u="none" strike="noStrike" cap="none" dirty="0">
                <a:solidFill>
                  <a:srgbClr val="002060"/>
                </a:solidFill>
                <a:latin typeface="Calibri"/>
                <a:ea typeface="Calibri"/>
                <a:cs typeface="Calibri"/>
                <a:sym typeface="Calibri"/>
              </a:rPr>
              <a:t> </a:t>
            </a:r>
            <a:r>
              <a:rPr lang="en-US" sz="2000" b="0" i="0" u="none" strike="noStrike" cap="none" dirty="0" err="1">
                <a:solidFill>
                  <a:srgbClr val="002060"/>
                </a:solidFill>
                <a:latin typeface="Calibri"/>
                <a:ea typeface="Calibri"/>
                <a:cs typeface="Calibri"/>
                <a:sym typeface="Calibri"/>
              </a:rPr>
              <a:t>yuav</a:t>
            </a:r>
            <a:r>
              <a:rPr lang="en-US" sz="2000" b="0" i="0" u="none" strike="noStrike" cap="none" dirty="0">
                <a:solidFill>
                  <a:srgbClr val="002060"/>
                </a:solidFill>
                <a:latin typeface="Calibri"/>
                <a:ea typeface="Calibri"/>
                <a:cs typeface="Calibri"/>
                <a:sym typeface="Calibri"/>
              </a:rPr>
              <a:t> </a:t>
            </a:r>
            <a:r>
              <a:rPr lang="en-US" sz="2000" b="0" i="0" u="none" strike="noStrike" cap="none" dirty="0" err="1">
                <a:solidFill>
                  <a:srgbClr val="002060"/>
                </a:solidFill>
                <a:latin typeface="Calibri"/>
                <a:ea typeface="Calibri"/>
                <a:cs typeface="Calibri"/>
                <a:sym typeface="Calibri"/>
              </a:rPr>
              <a:t>ncua</a:t>
            </a:r>
            <a:r>
              <a:rPr lang="en-US" sz="2000" b="0" i="0" u="none" strike="noStrike" cap="none" dirty="0">
                <a:solidFill>
                  <a:srgbClr val="002060"/>
                </a:solidFill>
                <a:latin typeface="Calibri"/>
                <a:ea typeface="Calibri"/>
                <a:cs typeface="Calibri"/>
                <a:sym typeface="Calibri"/>
              </a:rPr>
              <a:t> </a:t>
            </a:r>
            <a:r>
              <a:rPr lang="en-US" sz="2000" b="0" i="0" u="none" strike="noStrike" cap="none" dirty="0" err="1">
                <a:solidFill>
                  <a:srgbClr val="002060"/>
                </a:solidFill>
                <a:latin typeface="Calibri"/>
                <a:ea typeface="Calibri"/>
                <a:cs typeface="Calibri"/>
                <a:sym typeface="Calibri"/>
              </a:rPr>
              <a:t>th</a:t>
            </a:r>
            <a:r>
              <a:rPr lang="en-US" sz="2000" dirty="0" err="1">
                <a:solidFill>
                  <a:srgbClr val="002060"/>
                </a:solidFill>
                <a:latin typeface="Calibri"/>
                <a:ea typeface="Calibri"/>
                <a:cs typeface="Calibri"/>
                <a:sym typeface="Calibri"/>
              </a:rPr>
              <a:t>iab</a:t>
            </a:r>
            <a:r>
              <a:rPr lang="en-US" sz="2000" dirty="0">
                <a:solidFill>
                  <a:srgbClr val="002060"/>
                </a:solidFill>
                <a:latin typeface="Calibri"/>
                <a:ea typeface="Calibri"/>
                <a:cs typeface="Calibri"/>
                <a:sym typeface="Calibri"/>
              </a:rPr>
              <a:t> </a:t>
            </a:r>
            <a:r>
              <a:rPr lang="en-US" sz="2000" dirty="0" err="1">
                <a:solidFill>
                  <a:srgbClr val="002060"/>
                </a:solidFill>
                <a:latin typeface="Calibri"/>
                <a:ea typeface="Calibri"/>
                <a:cs typeface="Calibri"/>
                <a:sym typeface="Calibri"/>
              </a:rPr>
              <a:t>poob</a:t>
            </a:r>
            <a:r>
              <a:rPr lang="en-US" sz="2000" dirty="0">
                <a:solidFill>
                  <a:srgbClr val="002060"/>
                </a:solidFill>
                <a:latin typeface="Calibri"/>
                <a:ea typeface="Calibri"/>
                <a:cs typeface="Calibri"/>
                <a:sym typeface="Calibri"/>
              </a:rPr>
              <a:t> </a:t>
            </a:r>
            <a:r>
              <a:rPr lang="en-US" sz="2000" dirty="0" err="1">
                <a:solidFill>
                  <a:srgbClr val="002060"/>
                </a:solidFill>
                <a:latin typeface="Calibri"/>
                <a:ea typeface="Calibri"/>
                <a:cs typeface="Calibri"/>
                <a:sym typeface="Calibri"/>
              </a:rPr>
              <a:t>qab</a:t>
            </a:r>
            <a:r>
              <a:rPr lang="en-US" sz="2000" dirty="0">
                <a:solidFill>
                  <a:srgbClr val="002060"/>
                </a:solidFill>
                <a:latin typeface="Calibri"/>
                <a:ea typeface="Calibri"/>
                <a:cs typeface="Calibri"/>
                <a:sym typeface="Calibri"/>
              </a:rPr>
              <a:t> me </a:t>
            </a:r>
            <a:r>
              <a:rPr lang="en-US" sz="2000" dirty="0" err="1">
                <a:solidFill>
                  <a:srgbClr val="002060"/>
                </a:solidFill>
                <a:latin typeface="Calibri"/>
                <a:ea typeface="Calibri"/>
                <a:cs typeface="Calibri"/>
                <a:sym typeface="Calibri"/>
              </a:rPr>
              <a:t>ntsis</a:t>
            </a:r>
            <a:r>
              <a:rPr lang="en-US" sz="2000" dirty="0">
                <a:solidFill>
                  <a:srgbClr val="002060"/>
                </a:solidFill>
                <a:latin typeface="Calibri"/>
                <a:ea typeface="Calibri"/>
                <a:cs typeface="Calibri"/>
                <a:sym typeface="Calibri"/>
              </a:rPr>
              <a:t> </a:t>
            </a:r>
            <a:r>
              <a:rPr lang="en-US" sz="2000" b="0" i="0" u="none" strike="noStrike" cap="none" dirty="0" err="1">
                <a:solidFill>
                  <a:srgbClr val="002060"/>
                </a:solidFill>
                <a:latin typeface="Calibri"/>
                <a:ea typeface="Calibri"/>
                <a:cs typeface="Calibri"/>
                <a:sym typeface="Calibri"/>
              </a:rPr>
              <a:t>ntawm</a:t>
            </a:r>
            <a:r>
              <a:rPr lang="en-US" sz="2000" b="0" i="0" u="none" strike="noStrike" cap="none" dirty="0">
                <a:solidFill>
                  <a:srgbClr val="002060"/>
                </a:solidFill>
                <a:latin typeface="Calibri"/>
                <a:ea typeface="Calibri"/>
                <a:cs typeface="Calibri"/>
                <a:sym typeface="Calibri"/>
              </a:rPr>
              <a:t> </a:t>
            </a:r>
            <a:r>
              <a:rPr lang="en-US" sz="2000" b="0" i="0" u="none" strike="noStrike" cap="none" dirty="0" err="1">
                <a:solidFill>
                  <a:srgbClr val="002060"/>
                </a:solidFill>
                <a:latin typeface="Calibri"/>
                <a:ea typeface="Calibri"/>
                <a:cs typeface="Calibri"/>
                <a:sym typeface="Calibri"/>
              </a:rPr>
              <a:t>txoj</a:t>
            </a:r>
            <a:r>
              <a:rPr lang="en-US" sz="2000" b="0" i="0" u="none" strike="noStrike" cap="none" dirty="0">
                <a:solidFill>
                  <a:srgbClr val="002060"/>
                </a:solidFill>
                <a:latin typeface="Calibri"/>
                <a:ea typeface="Calibri"/>
                <a:cs typeface="Calibri"/>
                <a:sym typeface="Calibri"/>
              </a:rPr>
              <a:t> </a:t>
            </a:r>
            <a:r>
              <a:rPr lang="en-US" sz="2000" b="0" i="0" u="none" strike="noStrike" cap="none" dirty="0" err="1">
                <a:solidFill>
                  <a:srgbClr val="002060"/>
                </a:solidFill>
                <a:latin typeface="Calibri"/>
                <a:ea typeface="Calibri"/>
                <a:cs typeface="Calibri"/>
                <a:sym typeface="Calibri"/>
              </a:rPr>
              <a:t>kev</a:t>
            </a:r>
            <a:r>
              <a:rPr lang="en-US" sz="2000" b="0" i="0" u="none" strike="noStrike" cap="none" dirty="0">
                <a:solidFill>
                  <a:srgbClr val="002060"/>
                </a:solidFill>
                <a:latin typeface="Calibri"/>
                <a:ea typeface="Calibri"/>
                <a:cs typeface="Calibri"/>
                <a:sym typeface="Calibri"/>
              </a:rPr>
              <a:t> </a:t>
            </a:r>
            <a:r>
              <a:rPr lang="en-US" sz="2000" b="0" i="0" u="none" strike="noStrike" cap="none" dirty="0" err="1">
                <a:solidFill>
                  <a:srgbClr val="002060"/>
                </a:solidFill>
                <a:latin typeface="Calibri"/>
                <a:ea typeface="Calibri"/>
                <a:cs typeface="Calibri"/>
                <a:sym typeface="Calibri"/>
              </a:rPr>
              <a:t>kawm</a:t>
            </a:r>
            <a:r>
              <a:rPr lang="en-US" sz="2000" b="0" i="0" u="none" strike="noStrike" cap="none" dirty="0">
                <a:solidFill>
                  <a:srgbClr val="002060"/>
                </a:solidFill>
                <a:latin typeface="Calibri"/>
                <a:ea typeface="Calibri"/>
                <a:cs typeface="Calibri"/>
                <a:sym typeface="Calibri"/>
              </a:rPr>
              <a:t> </a:t>
            </a:r>
            <a:r>
              <a:rPr lang="en-US" sz="2000" b="0" i="0" u="none" strike="noStrike" cap="none" dirty="0" err="1">
                <a:solidFill>
                  <a:srgbClr val="002060"/>
                </a:solidFill>
                <a:latin typeface="Calibri"/>
                <a:ea typeface="Calibri"/>
                <a:cs typeface="Calibri"/>
                <a:sym typeface="Calibri"/>
              </a:rPr>
              <a:t>nyeem</a:t>
            </a:r>
            <a:r>
              <a:rPr lang="en-US" sz="2000" b="0" i="0" u="none" strike="noStrike" cap="none" dirty="0">
                <a:solidFill>
                  <a:srgbClr val="002060"/>
                </a:solidFill>
                <a:latin typeface="Calibri"/>
                <a:ea typeface="Calibri"/>
                <a:cs typeface="Calibri"/>
                <a:sym typeface="Calibri"/>
              </a:rPr>
              <a:t> </a:t>
            </a:r>
            <a:r>
              <a:rPr lang="en-US" sz="2000" b="0" i="0" u="none" strike="noStrike" cap="none" dirty="0" err="1">
                <a:solidFill>
                  <a:srgbClr val="002060"/>
                </a:solidFill>
                <a:latin typeface="Calibri"/>
                <a:ea typeface="Calibri"/>
                <a:cs typeface="Calibri"/>
                <a:sym typeface="Calibri"/>
              </a:rPr>
              <a:t>ntawv</a:t>
            </a:r>
            <a:r>
              <a:rPr lang="en-US" sz="2000" b="0" i="0" u="none" strike="noStrike" cap="none" dirty="0">
                <a:solidFill>
                  <a:srgbClr val="002060"/>
                </a:solidFill>
                <a:latin typeface="Calibri"/>
                <a:ea typeface="Calibri"/>
                <a:cs typeface="Calibri"/>
                <a:sym typeface="Calibri"/>
              </a:rPr>
              <a:t> </a:t>
            </a:r>
            <a:r>
              <a:rPr lang="en-US" sz="2000" b="0" i="0" u="none" strike="noStrike" cap="none" dirty="0" err="1">
                <a:solidFill>
                  <a:srgbClr val="002060"/>
                </a:solidFill>
                <a:latin typeface="Calibri"/>
                <a:ea typeface="Calibri"/>
                <a:cs typeface="Calibri"/>
                <a:sym typeface="Calibri"/>
              </a:rPr>
              <a:t>Askiv</a:t>
            </a:r>
            <a:r>
              <a:rPr lang="en-US" sz="2000" b="0" i="0" u="none" strike="noStrike" cap="none" dirty="0">
                <a:solidFill>
                  <a:srgbClr val="002060"/>
                </a:solidFill>
                <a:latin typeface="Calibri"/>
                <a:ea typeface="Calibri"/>
                <a:cs typeface="Calibri"/>
                <a:sym typeface="Calibri"/>
              </a:rPr>
              <a:t> </a:t>
            </a:r>
            <a:r>
              <a:rPr lang="en-US" sz="2000" b="0" i="0" u="none" strike="noStrike" cap="none" dirty="0" err="1">
                <a:solidFill>
                  <a:srgbClr val="002060"/>
                </a:solidFill>
                <a:latin typeface="Calibri"/>
                <a:ea typeface="Calibri"/>
                <a:cs typeface="Calibri"/>
                <a:sym typeface="Calibri"/>
              </a:rPr>
              <a:t>thaum</a:t>
            </a:r>
            <a:r>
              <a:rPr lang="en-US" sz="2000" b="0" i="0" u="none" strike="noStrike" cap="none" dirty="0">
                <a:solidFill>
                  <a:srgbClr val="002060"/>
                </a:solidFill>
                <a:latin typeface="Calibri"/>
                <a:ea typeface="Calibri"/>
                <a:cs typeface="Calibri"/>
                <a:sym typeface="Calibri"/>
              </a:rPr>
              <a:t> </a:t>
            </a:r>
            <a:r>
              <a:rPr lang="en-US" sz="2000" b="0" i="0" u="none" strike="noStrike" cap="none" dirty="0" err="1">
                <a:solidFill>
                  <a:srgbClr val="002060"/>
                </a:solidFill>
                <a:latin typeface="Calibri"/>
                <a:ea typeface="Calibri"/>
                <a:cs typeface="Calibri"/>
                <a:sym typeface="Calibri"/>
              </a:rPr>
              <a:t>lawv</a:t>
            </a:r>
            <a:r>
              <a:rPr lang="en-US" sz="2000" b="0" i="0" u="none" strike="noStrike" cap="none" dirty="0">
                <a:solidFill>
                  <a:srgbClr val="002060"/>
                </a:solidFill>
                <a:latin typeface="Calibri"/>
                <a:ea typeface="Calibri"/>
                <a:cs typeface="Calibri"/>
                <a:sym typeface="Calibri"/>
              </a:rPr>
              <a:t> </a:t>
            </a:r>
            <a:r>
              <a:rPr lang="en-US" sz="2000" b="0" i="0" u="none" strike="noStrike" cap="none" dirty="0" err="1">
                <a:solidFill>
                  <a:srgbClr val="002060"/>
                </a:solidFill>
                <a:latin typeface="Calibri"/>
                <a:ea typeface="Calibri"/>
                <a:cs typeface="Calibri"/>
                <a:sym typeface="Calibri"/>
              </a:rPr>
              <a:t>nyuam</a:t>
            </a:r>
            <a:r>
              <a:rPr lang="en-US" sz="2000" b="0" i="0" u="none" strike="noStrike" cap="none" dirty="0">
                <a:solidFill>
                  <a:srgbClr val="002060"/>
                </a:solidFill>
                <a:latin typeface="Calibri"/>
                <a:ea typeface="Calibri"/>
                <a:cs typeface="Calibri"/>
                <a:sym typeface="Calibri"/>
              </a:rPr>
              <a:t> </a:t>
            </a:r>
            <a:r>
              <a:rPr lang="en-US" sz="2000" b="0" i="0" u="none" strike="noStrike" cap="none" dirty="0" err="1">
                <a:solidFill>
                  <a:srgbClr val="002060"/>
                </a:solidFill>
                <a:latin typeface="Calibri"/>
                <a:ea typeface="Calibri"/>
                <a:cs typeface="Calibri"/>
                <a:sym typeface="Calibri"/>
              </a:rPr>
              <a:t>qhuav</a:t>
            </a:r>
            <a:r>
              <a:rPr lang="en-US" sz="2000" b="0" i="0" u="none" strike="noStrike" cap="none" dirty="0">
                <a:solidFill>
                  <a:srgbClr val="002060"/>
                </a:solidFill>
                <a:latin typeface="Calibri"/>
                <a:ea typeface="Calibri"/>
                <a:cs typeface="Calibri"/>
                <a:sym typeface="Calibri"/>
              </a:rPr>
              <a:t> </a:t>
            </a:r>
            <a:r>
              <a:rPr lang="en-US" sz="2000" b="0" i="0" u="none" strike="noStrike" cap="none" dirty="0" err="1">
                <a:solidFill>
                  <a:srgbClr val="002060"/>
                </a:solidFill>
                <a:latin typeface="Calibri"/>
                <a:ea typeface="Calibri"/>
                <a:cs typeface="Calibri"/>
                <a:sym typeface="Calibri"/>
              </a:rPr>
              <a:t>pib</a:t>
            </a:r>
            <a:r>
              <a:rPr lang="en-US" sz="2000" b="0" i="0" u="none" strike="noStrike" cap="none" dirty="0">
                <a:solidFill>
                  <a:srgbClr val="002060"/>
                </a:solidFill>
                <a:latin typeface="Calibri"/>
                <a:ea typeface="Calibri"/>
                <a:cs typeface="Calibri"/>
                <a:sym typeface="Calibri"/>
              </a:rPr>
              <a:t> </a:t>
            </a:r>
            <a:r>
              <a:rPr lang="en-US" sz="2000" b="0" i="0" u="none" strike="noStrike" cap="none" dirty="0" err="1">
                <a:solidFill>
                  <a:srgbClr val="002060"/>
                </a:solidFill>
                <a:latin typeface="Calibri"/>
                <a:ea typeface="Calibri"/>
                <a:cs typeface="Calibri"/>
                <a:sym typeface="Calibri"/>
              </a:rPr>
              <a:t>mus</a:t>
            </a:r>
            <a:r>
              <a:rPr lang="en-US" sz="2000" b="0" i="0" u="none" strike="noStrike" cap="none" dirty="0">
                <a:solidFill>
                  <a:srgbClr val="002060"/>
                </a:solidFill>
                <a:latin typeface="Calibri"/>
                <a:ea typeface="Calibri"/>
                <a:cs typeface="Calibri"/>
                <a:sym typeface="Calibri"/>
              </a:rPr>
              <a:t> </a:t>
            </a:r>
            <a:r>
              <a:rPr lang="en-US" sz="2000" b="0" i="0" u="none" strike="noStrike" cap="none" dirty="0" err="1">
                <a:solidFill>
                  <a:srgbClr val="002060"/>
                </a:solidFill>
                <a:latin typeface="Calibri"/>
                <a:ea typeface="Calibri"/>
                <a:cs typeface="Calibri"/>
                <a:sym typeface="Calibri"/>
              </a:rPr>
              <a:t>kawm</a:t>
            </a:r>
            <a:r>
              <a:rPr lang="en-US" sz="2000" b="0" i="0" u="none" strike="noStrike" cap="none" dirty="0">
                <a:solidFill>
                  <a:srgbClr val="002060"/>
                </a:solidFill>
                <a:latin typeface="Calibri"/>
                <a:ea typeface="Calibri"/>
                <a:cs typeface="Calibri"/>
                <a:sym typeface="Calibri"/>
              </a:rPr>
              <a:t> </a:t>
            </a:r>
            <a:r>
              <a:rPr lang="en-US" sz="2000" b="0" i="0" u="none" strike="noStrike" cap="none" dirty="0" err="1">
                <a:solidFill>
                  <a:srgbClr val="002060"/>
                </a:solidFill>
                <a:latin typeface="Calibri"/>
                <a:ea typeface="Calibri"/>
                <a:cs typeface="Calibri"/>
                <a:sym typeface="Calibri"/>
              </a:rPr>
              <a:t>nyob</a:t>
            </a:r>
            <a:r>
              <a:rPr lang="en-US" sz="2000" b="0" i="0" u="none" strike="noStrike" cap="none" dirty="0">
                <a:solidFill>
                  <a:srgbClr val="002060"/>
                </a:solidFill>
                <a:latin typeface="Calibri"/>
                <a:ea typeface="Calibri"/>
                <a:cs typeface="Calibri"/>
                <a:sym typeface="Calibri"/>
              </a:rPr>
              <a:t> </a:t>
            </a:r>
            <a:r>
              <a:rPr lang="en-US" sz="2000" b="0" i="0" u="none" strike="noStrike" cap="none" dirty="0" err="1">
                <a:solidFill>
                  <a:srgbClr val="002060"/>
                </a:solidFill>
                <a:latin typeface="Calibri"/>
                <a:ea typeface="Calibri"/>
                <a:cs typeface="Calibri"/>
                <a:sym typeface="Calibri"/>
              </a:rPr>
              <a:t>rau</a:t>
            </a:r>
            <a:r>
              <a:rPr lang="en-US" sz="2000" b="0" i="0" u="none" strike="noStrike" cap="none" dirty="0">
                <a:solidFill>
                  <a:srgbClr val="002060"/>
                </a:solidFill>
                <a:latin typeface="Calibri"/>
                <a:ea typeface="Calibri"/>
                <a:cs typeface="Calibri"/>
                <a:sym typeface="Calibri"/>
              </a:rPr>
              <a:t> chav</a:t>
            </a:r>
            <a:r>
              <a:rPr lang="en-US" sz="2000" dirty="0">
                <a:solidFill>
                  <a:srgbClr val="002060"/>
                </a:solidFill>
                <a:latin typeface="Calibri"/>
                <a:ea typeface="Calibri"/>
                <a:cs typeface="Calibri"/>
                <a:sym typeface="Calibri"/>
              </a:rPr>
              <a:t> </a:t>
            </a:r>
            <a:r>
              <a:rPr lang="en-US" sz="2000" b="0" i="0" u="none" strike="noStrike" cap="none" dirty="0" err="1">
                <a:solidFill>
                  <a:srgbClr val="002060"/>
                </a:solidFill>
                <a:latin typeface="Calibri"/>
                <a:ea typeface="Calibri"/>
                <a:cs typeface="Calibri"/>
                <a:sym typeface="Calibri"/>
              </a:rPr>
              <a:t>ob</a:t>
            </a:r>
            <a:r>
              <a:rPr lang="en-US" sz="2000" b="0" i="0" u="none" strike="noStrike" cap="none" dirty="0">
                <a:solidFill>
                  <a:srgbClr val="002060"/>
                </a:solidFill>
                <a:latin typeface="Calibri"/>
                <a:ea typeface="Calibri"/>
                <a:cs typeface="Calibri"/>
                <a:sym typeface="Calibri"/>
              </a:rPr>
              <a:t> </a:t>
            </a:r>
            <a:r>
              <a:rPr lang="en-US" sz="2000" b="0" i="0" u="none" strike="noStrike" cap="none" dirty="0" err="1">
                <a:solidFill>
                  <a:srgbClr val="002060"/>
                </a:solidFill>
                <a:latin typeface="Calibri"/>
                <a:ea typeface="Calibri"/>
                <a:cs typeface="Calibri"/>
                <a:sym typeface="Calibri"/>
              </a:rPr>
              <a:t>hom</a:t>
            </a:r>
            <a:r>
              <a:rPr lang="en-US" sz="2000" b="0" i="0" u="none" strike="noStrike" cap="none" dirty="0">
                <a:solidFill>
                  <a:srgbClr val="002060"/>
                </a:solidFill>
                <a:latin typeface="Calibri"/>
                <a:ea typeface="Calibri"/>
                <a:cs typeface="Calibri"/>
                <a:sym typeface="Calibri"/>
              </a:rPr>
              <a:t> </a:t>
            </a:r>
            <a:r>
              <a:rPr lang="en-US" sz="2000" b="0" i="0" u="none" strike="noStrike" cap="none" dirty="0" err="1">
                <a:solidFill>
                  <a:srgbClr val="002060"/>
                </a:solidFill>
                <a:latin typeface="Calibri"/>
                <a:ea typeface="Calibri"/>
                <a:cs typeface="Calibri"/>
                <a:sym typeface="Calibri"/>
              </a:rPr>
              <a:t>l</a:t>
            </a:r>
            <a:r>
              <a:rPr lang="en-US" sz="2000" dirty="0" err="1">
                <a:solidFill>
                  <a:srgbClr val="002060"/>
                </a:solidFill>
                <a:latin typeface="Calibri"/>
                <a:ea typeface="Calibri"/>
                <a:cs typeface="Calibri"/>
                <a:sym typeface="Calibri"/>
              </a:rPr>
              <a:t>us</a:t>
            </a:r>
            <a:r>
              <a:rPr lang="en-US" sz="2000" dirty="0">
                <a:solidFill>
                  <a:srgbClr val="002060"/>
                </a:solidFill>
                <a:latin typeface="Calibri"/>
                <a:ea typeface="Calibri"/>
                <a:cs typeface="Calibri"/>
                <a:sym typeface="Calibri"/>
              </a:rPr>
              <a:t>.</a:t>
            </a:r>
            <a:r>
              <a:rPr lang="en-US" sz="2000" b="0" i="0" u="none" strike="noStrike" cap="none" dirty="0">
                <a:solidFill>
                  <a:srgbClr val="002060"/>
                </a:solidFill>
                <a:latin typeface="Calibri"/>
                <a:ea typeface="Calibri"/>
                <a:cs typeface="Calibri"/>
                <a:sym typeface="Calibri"/>
              </a:rPr>
              <a:t> </a:t>
            </a:r>
            <a:r>
              <a:rPr lang="en-US" sz="2000" dirty="0" err="1">
                <a:solidFill>
                  <a:srgbClr val="002060"/>
                </a:solidFill>
                <a:latin typeface="Calibri"/>
                <a:ea typeface="Calibri"/>
                <a:cs typeface="Calibri"/>
                <a:sym typeface="Calibri"/>
              </a:rPr>
              <a:t>T</a:t>
            </a:r>
            <a:r>
              <a:rPr lang="en-US" sz="2000" b="0" i="0" u="none" strike="noStrike" cap="none" dirty="0" err="1">
                <a:solidFill>
                  <a:srgbClr val="002060"/>
                </a:solidFill>
                <a:latin typeface="Calibri"/>
                <a:ea typeface="Calibri"/>
                <a:cs typeface="Calibri"/>
                <a:sym typeface="Calibri"/>
              </a:rPr>
              <a:t>iam</a:t>
            </a:r>
            <a:r>
              <a:rPr lang="en-US" sz="2000" b="0" i="0" u="none" strike="noStrike" cap="none" dirty="0">
                <a:solidFill>
                  <a:srgbClr val="002060"/>
                </a:solidFill>
                <a:latin typeface="Calibri"/>
                <a:ea typeface="Calibri"/>
                <a:cs typeface="Calibri"/>
                <a:sym typeface="Calibri"/>
              </a:rPr>
              <a:t> sis </a:t>
            </a:r>
            <a:r>
              <a:rPr lang="en-US" sz="2000" b="0" i="0" u="none" strike="noStrike" cap="none" dirty="0" err="1">
                <a:solidFill>
                  <a:srgbClr val="002060"/>
                </a:solidFill>
                <a:latin typeface="Calibri"/>
                <a:ea typeface="Calibri"/>
                <a:cs typeface="Calibri"/>
                <a:sym typeface="Calibri"/>
              </a:rPr>
              <a:t>thaum</a:t>
            </a:r>
            <a:r>
              <a:rPr lang="en-US" sz="2000" b="0" i="0" u="none" strike="noStrike" cap="none" dirty="0">
                <a:solidFill>
                  <a:srgbClr val="002060"/>
                </a:solidFill>
                <a:latin typeface="Calibri"/>
                <a:ea typeface="Calibri"/>
                <a:cs typeface="Calibri"/>
                <a:sym typeface="Calibri"/>
              </a:rPr>
              <a:t> </a:t>
            </a:r>
            <a:r>
              <a:rPr lang="en-US" sz="2000" b="0" i="0" u="none" strike="noStrike" cap="none" dirty="0" err="1">
                <a:solidFill>
                  <a:srgbClr val="002060"/>
                </a:solidFill>
                <a:latin typeface="Calibri"/>
                <a:ea typeface="Calibri"/>
                <a:cs typeface="Calibri"/>
                <a:sym typeface="Calibri"/>
              </a:rPr>
              <a:t>kawm</a:t>
            </a:r>
            <a:r>
              <a:rPr lang="en-US" sz="2000" b="0" i="0" u="none" strike="noStrike" cap="none" dirty="0">
                <a:solidFill>
                  <a:srgbClr val="002060"/>
                </a:solidFill>
                <a:latin typeface="Calibri"/>
                <a:ea typeface="Calibri"/>
                <a:cs typeface="Calibri"/>
                <a:sym typeface="Calibri"/>
              </a:rPr>
              <a:t> </a:t>
            </a:r>
            <a:r>
              <a:rPr lang="en-US" sz="2000" b="0" i="0" u="none" strike="noStrike" cap="none" dirty="0" err="1">
                <a:solidFill>
                  <a:srgbClr val="002060"/>
                </a:solidFill>
                <a:latin typeface="Calibri"/>
                <a:ea typeface="Calibri"/>
                <a:cs typeface="Calibri"/>
                <a:sym typeface="Calibri"/>
              </a:rPr>
              <a:t>mus</a:t>
            </a:r>
            <a:r>
              <a:rPr lang="en-US" sz="2000" b="0" i="0" u="none" strike="noStrike" cap="none" dirty="0">
                <a:solidFill>
                  <a:srgbClr val="002060"/>
                </a:solidFill>
                <a:latin typeface="Calibri"/>
                <a:ea typeface="Calibri"/>
                <a:cs typeface="Calibri"/>
                <a:sym typeface="Calibri"/>
              </a:rPr>
              <a:t> </a:t>
            </a:r>
            <a:r>
              <a:rPr lang="en-US" sz="2000" b="0" i="0" u="none" strike="noStrike" cap="none" dirty="0" err="1">
                <a:solidFill>
                  <a:srgbClr val="002060"/>
                </a:solidFill>
                <a:latin typeface="Calibri"/>
                <a:ea typeface="Calibri"/>
                <a:cs typeface="Calibri"/>
                <a:sym typeface="Calibri"/>
              </a:rPr>
              <a:t>txo</a:t>
            </a:r>
            <a:r>
              <a:rPr lang="en-US" sz="2000" dirty="0" err="1">
                <a:solidFill>
                  <a:srgbClr val="002060"/>
                </a:solidFill>
                <a:latin typeface="Calibri"/>
                <a:ea typeface="Calibri"/>
                <a:cs typeface="Calibri"/>
                <a:sym typeface="Calibri"/>
              </a:rPr>
              <a:t>g</a:t>
            </a:r>
            <a:r>
              <a:rPr lang="en-US" sz="2000" dirty="0">
                <a:solidFill>
                  <a:srgbClr val="002060"/>
                </a:solidFill>
                <a:latin typeface="Calibri"/>
                <a:ea typeface="Calibri"/>
                <a:cs typeface="Calibri"/>
                <a:sym typeface="Calibri"/>
              </a:rPr>
              <a:t> </a:t>
            </a:r>
            <a:r>
              <a:rPr lang="en-US" sz="2000" dirty="0" err="1">
                <a:solidFill>
                  <a:srgbClr val="002060"/>
                </a:solidFill>
                <a:latin typeface="Calibri"/>
                <a:ea typeface="Calibri"/>
                <a:cs typeface="Calibri"/>
                <a:sym typeface="Calibri"/>
              </a:rPr>
              <a:t>rau</a:t>
            </a:r>
            <a:r>
              <a:rPr lang="en-US" sz="2000" dirty="0">
                <a:solidFill>
                  <a:srgbClr val="002060"/>
                </a:solidFill>
                <a:latin typeface="Calibri"/>
                <a:ea typeface="Calibri"/>
                <a:cs typeface="Calibri"/>
                <a:sym typeface="Calibri"/>
              </a:rPr>
              <a:t> </a:t>
            </a:r>
            <a:r>
              <a:rPr lang="en-US" sz="2000" dirty="0" err="1">
                <a:solidFill>
                  <a:srgbClr val="002060"/>
                </a:solidFill>
                <a:latin typeface="Calibri"/>
                <a:ea typeface="Calibri"/>
                <a:cs typeface="Calibri"/>
                <a:sym typeface="Calibri"/>
              </a:rPr>
              <a:t>qib</a:t>
            </a:r>
            <a:r>
              <a:rPr lang="en-US" sz="2000" dirty="0">
                <a:solidFill>
                  <a:srgbClr val="002060"/>
                </a:solidFill>
                <a:latin typeface="Calibri"/>
                <a:ea typeface="Calibri"/>
                <a:cs typeface="Calibri"/>
                <a:sym typeface="Calibri"/>
              </a:rPr>
              <a:t> 5 los sis 6 </a:t>
            </a:r>
            <a:r>
              <a:rPr lang="en-US" sz="2000" dirty="0" err="1">
                <a:solidFill>
                  <a:srgbClr val="002060"/>
                </a:solidFill>
                <a:latin typeface="Calibri"/>
                <a:ea typeface="Calibri"/>
                <a:cs typeface="Calibri"/>
                <a:sym typeface="Calibri"/>
              </a:rPr>
              <a:t>ces</a:t>
            </a:r>
            <a:r>
              <a:rPr lang="en-US" sz="2000" dirty="0">
                <a:solidFill>
                  <a:srgbClr val="002060"/>
                </a:solidFill>
                <a:latin typeface="Calibri"/>
                <a:ea typeface="Calibri"/>
                <a:cs typeface="Calibri"/>
                <a:sym typeface="Calibri"/>
              </a:rPr>
              <a:t> </a:t>
            </a:r>
            <a:r>
              <a:rPr lang="en-US" sz="2000" dirty="0" err="1">
                <a:solidFill>
                  <a:srgbClr val="002060"/>
                </a:solidFill>
                <a:latin typeface="Calibri"/>
                <a:ea typeface="Calibri"/>
                <a:cs typeface="Calibri"/>
                <a:sym typeface="Calibri"/>
              </a:rPr>
              <a:t>lawv</a:t>
            </a:r>
            <a:r>
              <a:rPr lang="en-US" sz="2000" dirty="0">
                <a:solidFill>
                  <a:srgbClr val="002060"/>
                </a:solidFill>
                <a:latin typeface="Calibri"/>
                <a:ea typeface="Calibri"/>
                <a:cs typeface="Calibri"/>
                <a:sym typeface="Calibri"/>
              </a:rPr>
              <a:t> </a:t>
            </a:r>
            <a:r>
              <a:rPr lang="en-US" sz="2000" dirty="0" err="1">
                <a:solidFill>
                  <a:srgbClr val="002060"/>
                </a:solidFill>
                <a:latin typeface="Calibri"/>
                <a:ea typeface="Calibri"/>
                <a:cs typeface="Calibri"/>
                <a:sym typeface="Calibri"/>
              </a:rPr>
              <a:t>kawm</a:t>
            </a:r>
            <a:r>
              <a:rPr lang="en-US" sz="2000" dirty="0">
                <a:solidFill>
                  <a:srgbClr val="002060"/>
                </a:solidFill>
                <a:latin typeface="Calibri"/>
                <a:ea typeface="Calibri"/>
                <a:cs typeface="Calibri"/>
                <a:sym typeface="Calibri"/>
              </a:rPr>
              <a:t> tau zoo </a:t>
            </a:r>
            <a:r>
              <a:rPr lang="en-US" sz="2000" dirty="0" err="1">
                <a:solidFill>
                  <a:srgbClr val="002060"/>
                </a:solidFill>
                <a:latin typeface="Calibri"/>
                <a:ea typeface="Calibri"/>
                <a:cs typeface="Calibri"/>
                <a:sym typeface="Calibri"/>
              </a:rPr>
              <a:t>thiab</a:t>
            </a:r>
            <a:r>
              <a:rPr lang="en-US" sz="2000" dirty="0">
                <a:solidFill>
                  <a:srgbClr val="002060"/>
                </a:solidFill>
                <a:latin typeface="Calibri"/>
                <a:ea typeface="Calibri"/>
                <a:cs typeface="Calibri"/>
                <a:sym typeface="Calibri"/>
              </a:rPr>
              <a:t> </a:t>
            </a:r>
            <a:r>
              <a:rPr lang="en-US" sz="2000" dirty="0" err="1">
                <a:solidFill>
                  <a:srgbClr val="002060"/>
                </a:solidFill>
                <a:latin typeface="Calibri"/>
                <a:ea typeface="Calibri"/>
                <a:cs typeface="Calibri"/>
                <a:sym typeface="Calibri"/>
              </a:rPr>
              <a:t>paub</a:t>
            </a:r>
            <a:r>
              <a:rPr lang="en-US" sz="2000" dirty="0">
                <a:solidFill>
                  <a:srgbClr val="002060"/>
                </a:solidFill>
                <a:latin typeface="Calibri"/>
                <a:ea typeface="Calibri"/>
                <a:cs typeface="Calibri"/>
                <a:sym typeface="Calibri"/>
              </a:rPr>
              <a:t> tib yam li </a:t>
            </a:r>
            <a:r>
              <a:rPr lang="en-US" sz="2000" b="0" i="0" u="none" strike="noStrike" cap="none" dirty="0" err="1">
                <a:solidFill>
                  <a:srgbClr val="002060"/>
                </a:solidFill>
                <a:latin typeface="Calibri"/>
                <a:ea typeface="Calibri"/>
                <a:cs typeface="Calibri"/>
                <a:sym typeface="Calibri"/>
              </a:rPr>
              <a:t>cov</a:t>
            </a:r>
            <a:r>
              <a:rPr lang="en-US" sz="2000" b="0" i="0" u="none" strike="noStrike" cap="none" dirty="0">
                <a:solidFill>
                  <a:srgbClr val="002060"/>
                </a:solidFill>
                <a:latin typeface="Calibri"/>
                <a:ea typeface="Calibri"/>
                <a:cs typeface="Calibri"/>
                <a:sym typeface="Calibri"/>
              </a:rPr>
              <a:t> tub </a:t>
            </a:r>
            <a:r>
              <a:rPr lang="en-US" sz="2000" b="0" i="0" u="none" strike="noStrike" cap="none" dirty="0" err="1">
                <a:solidFill>
                  <a:srgbClr val="002060"/>
                </a:solidFill>
                <a:latin typeface="Calibri"/>
                <a:ea typeface="Calibri"/>
                <a:cs typeface="Calibri"/>
                <a:sym typeface="Calibri"/>
              </a:rPr>
              <a:t>ntxhais</a:t>
            </a:r>
            <a:r>
              <a:rPr lang="en-US" sz="2000" b="0" i="0" u="none" strike="noStrike" cap="none" dirty="0">
                <a:solidFill>
                  <a:srgbClr val="002060"/>
                </a:solidFill>
                <a:latin typeface="Calibri"/>
                <a:ea typeface="Calibri"/>
                <a:cs typeface="Calibri"/>
                <a:sym typeface="Calibri"/>
              </a:rPr>
              <a:t> </a:t>
            </a:r>
            <a:r>
              <a:rPr lang="en-US" sz="2000" b="0" i="0" u="none" strike="noStrike" cap="none" dirty="0" err="1">
                <a:solidFill>
                  <a:srgbClr val="002060"/>
                </a:solidFill>
                <a:latin typeface="Calibri"/>
                <a:ea typeface="Calibri"/>
                <a:cs typeface="Calibri"/>
                <a:sym typeface="Calibri"/>
              </a:rPr>
              <a:t>kawm</a:t>
            </a:r>
            <a:r>
              <a:rPr lang="en-US" sz="2000" b="0" i="0" u="none" strike="noStrike" cap="none" dirty="0">
                <a:solidFill>
                  <a:srgbClr val="002060"/>
                </a:solidFill>
                <a:latin typeface="Calibri"/>
                <a:ea typeface="Calibri"/>
                <a:cs typeface="Calibri"/>
                <a:sym typeface="Calibri"/>
              </a:rPr>
              <a:t> chav </a:t>
            </a:r>
            <a:r>
              <a:rPr lang="en-US" sz="2000" b="0" i="0" u="none" strike="noStrike" cap="none" dirty="0" err="1">
                <a:solidFill>
                  <a:srgbClr val="002060"/>
                </a:solidFill>
                <a:latin typeface="Calibri"/>
                <a:ea typeface="Calibri"/>
                <a:cs typeface="Calibri"/>
                <a:sym typeface="Calibri"/>
              </a:rPr>
              <a:t>Askiv</a:t>
            </a:r>
            <a:r>
              <a:rPr lang="en-US" sz="2000" dirty="0">
                <a:solidFill>
                  <a:srgbClr val="002060"/>
                </a:solidFill>
                <a:latin typeface="Calibri"/>
                <a:ea typeface="Calibri"/>
                <a:cs typeface="Calibri"/>
                <a:sym typeface="Calibri"/>
              </a:rPr>
              <a:t> </a:t>
            </a:r>
            <a:r>
              <a:rPr lang="en-US" sz="2000" dirty="0" err="1">
                <a:solidFill>
                  <a:srgbClr val="002060"/>
                </a:solidFill>
                <a:latin typeface="Calibri"/>
                <a:ea typeface="Calibri"/>
                <a:cs typeface="Calibri"/>
                <a:sym typeface="Calibri"/>
              </a:rPr>
              <a:t>lawm</a:t>
            </a:r>
            <a:r>
              <a:rPr lang="en-US" sz="2000" dirty="0">
                <a:solidFill>
                  <a:srgbClr val="002060"/>
                </a:solidFill>
                <a:latin typeface="Calibri"/>
                <a:ea typeface="Calibri"/>
                <a:cs typeface="Calibri"/>
                <a:sym typeface="Calibri"/>
              </a:rPr>
              <a:t>.</a:t>
            </a:r>
            <a:endParaRPr sz="2000" dirty="0">
              <a:solidFill>
                <a:srgbClr val="002060"/>
              </a:solidFill>
            </a:endParaRPr>
          </a:p>
        </p:txBody>
      </p:sp>
      <p:sp>
        <p:nvSpPr>
          <p:cNvPr id="641" name="Google Shape;641;p70"/>
          <p:cNvSpPr txBox="1">
            <a:spLocks noGrp="1"/>
          </p:cNvSpPr>
          <p:nvPr>
            <p:ph type="sldNum" idx="12"/>
          </p:nvPr>
        </p:nvSpPr>
        <p:spPr>
          <a:xfrm>
            <a:off x="8129016" y="4300538"/>
            <a:ext cx="609600" cy="390906"/>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FFFFFF"/>
              </a:buClr>
              <a:buSzPts val="1400"/>
              <a:buFont typeface="Arial"/>
              <a:buNone/>
            </a:pPr>
            <a:fld id="{00000000-1234-1234-1234-123412341234}" type="slidenum">
              <a:rPr lang="en-US"/>
              <a:t>15</a:t>
            </a:fld>
            <a:endParaRPr/>
          </a:p>
        </p:txBody>
      </p:sp>
      <p:sp>
        <p:nvSpPr>
          <p:cNvPr id="642" name="Google Shape;642;p70"/>
          <p:cNvSpPr txBox="1"/>
          <p:nvPr/>
        </p:nvSpPr>
        <p:spPr>
          <a:xfrm>
            <a:off x="4177842" y="3511600"/>
            <a:ext cx="4644900" cy="1323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199124"/>
              </a:buClr>
              <a:buSzPts val="2000"/>
              <a:buFont typeface="Calibri"/>
              <a:buNone/>
            </a:pPr>
            <a:r>
              <a:rPr lang="en-US" sz="2000" b="1" i="0" u="none" strike="noStrike" cap="none" dirty="0" err="1">
                <a:solidFill>
                  <a:srgbClr val="002060"/>
                </a:solidFill>
                <a:latin typeface="Calibri"/>
                <a:ea typeface="Calibri"/>
                <a:cs typeface="Calibri"/>
                <a:sym typeface="Calibri"/>
              </a:rPr>
              <a:t>Cov</a:t>
            </a:r>
            <a:r>
              <a:rPr lang="en-US" sz="2000" b="1" i="0" u="none" strike="noStrike" cap="none" dirty="0">
                <a:solidFill>
                  <a:srgbClr val="002060"/>
                </a:solidFill>
                <a:latin typeface="Calibri"/>
                <a:ea typeface="Calibri"/>
                <a:cs typeface="Calibri"/>
                <a:sym typeface="Calibri"/>
              </a:rPr>
              <a:t> tub </a:t>
            </a:r>
            <a:r>
              <a:rPr lang="en-US" sz="2000" b="1" i="0" u="none" strike="noStrike" cap="none" dirty="0" err="1">
                <a:solidFill>
                  <a:srgbClr val="002060"/>
                </a:solidFill>
                <a:latin typeface="Calibri"/>
                <a:ea typeface="Calibri"/>
                <a:cs typeface="Calibri"/>
                <a:sym typeface="Calibri"/>
              </a:rPr>
              <a:t>ntxhais</a:t>
            </a:r>
            <a:r>
              <a:rPr lang="en-US" sz="2000" b="1" i="0" u="none" strike="noStrike" cap="none" dirty="0">
                <a:solidFill>
                  <a:srgbClr val="002060"/>
                </a:solidFill>
                <a:latin typeface="Calibri"/>
                <a:ea typeface="Calibri"/>
                <a:cs typeface="Calibri"/>
                <a:sym typeface="Calibri"/>
              </a:rPr>
              <a:t> </a:t>
            </a:r>
            <a:r>
              <a:rPr lang="en-US" sz="2000" b="0" i="0" u="none" strike="noStrike" cap="none" dirty="0" err="1">
                <a:solidFill>
                  <a:srgbClr val="002060"/>
                </a:solidFill>
                <a:latin typeface="Calibri"/>
                <a:ea typeface="Calibri"/>
                <a:cs typeface="Calibri"/>
                <a:sym typeface="Calibri"/>
              </a:rPr>
              <a:t>uas</a:t>
            </a:r>
            <a:r>
              <a:rPr lang="en-US" sz="2000" b="0" i="0" u="none" strike="noStrike" cap="none" dirty="0">
                <a:solidFill>
                  <a:srgbClr val="002060"/>
                </a:solidFill>
                <a:latin typeface="Calibri"/>
                <a:ea typeface="Calibri"/>
                <a:cs typeface="Calibri"/>
                <a:sym typeface="Calibri"/>
              </a:rPr>
              <a:t> </a:t>
            </a:r>
            <a:r>
              <a:rPr lang="en-US" sz="2000" b="0" i="0" u="none" strike="noStrike" cap="none" dirty="0" err="1">
                <a:solidFill>
                  <a:srgbClr val="002060"/>
                </a:solidFill>
                <a:latin typeface="Calibri"/>
                <a:ea typeface="Calibri"/>
                <a:cs typeface="Calibri"/>
                <a:sym typeface="Calibri"/>
              </a:rPr>
              <a:t>p</a:t>
            </a:r>
            <a:r>
              <a:rPr lang="en-US" sz="2000" dirty="0" err="1">
                <a:solidFill>
                  <a:srgbClr val="002060"/>
                </a:solidFill>
                <a:latin typeface="Calibri"/>
                <a:ea typeface="Calibri"/>
                <a:cs typeface="Calibri"/>
                <a:sym typeface="Calibri"/>
              </a:rPr>
              <a:t>heej</a:t>
            </a:r>
            <a:r>
              <a:rPr lang="en-US" sz="2000" dirty="0">
                <a:solidFill>
                  <a:srgbClr val="002060"/>
                </a:solidFill>
                <a:latin typeface="Calibri"/>
                <a:ea typeface="Calibri"/>
                <a:cs typeface="Calibri"/>
                <a:sym typeface="Calibri"/>
              </a:rPr>
              <a:t> </a:t>
            </a:r>
            <a:r>
              <a:rPr lang="en-US" sz="2000" b="0" i="0" u="none" strike="noStrike" cap="none" dirty="0" err="1">
                <a:solidFill>
                  <a:srgbClr val="002060"/>
                </a:solidFill>
                <a:latin typeface="Calibri"/>
                <a:ea typeface="Calibri"/>
                <a:cs typeface="Calibri"/>
                <a:sym typeface="Calibri"/>
              </a:rPr>
              <a:t>kawm</a:t>
            </a:r>
            <a:r>
              <a:rPr lang="en-US" sz="2000" dirty="0">
                <a:solidFill>
                  <a:srgbClr val="002060"/>
                </a:solidFill>
                <a:latin typeface="Calibri"/>
                <a:ea typeface="Calibri"/>
                <a:cs typeface="Calibri"/>
                <a:sym typeface="Calibri"/>
              </a:rPr>
              <a:t> </a:t>
            </a:r>
            <a:r>
              <a:rPr lang="en-US" sz="2000" b="0" i="0" u="none" strike="noStrike" cap="none" dirty="0" err="1">
                <a:solidFill>
                  <a:srgbClr val="002060"/>
                </a:solidFill>
                <a:latin typeface="Calibri"/>
                <a:ea typeface="Calibri"/>
                <a:cs typeface="Calibri"/>
                <a:sym typeface="Calibri"/>
              </a:rPr>
              <a:t>lawv</a:t>
            </a:r>
            <a:r>
              <a:rPr lang="en-US" sz="2000" b="0" i="0" u="none" strike="noStrike" cap="none" dirty="0">
                <a:solidFill>
                  <a:srgbClr val="002060"/>
                </a:solidFill>
                <a:latin typeface="Calibri"/>
                <a:ea typeface="Calibri"/>
                <a:cs typeface="Calibri"/>
                <a:sym typeface="Calibri"/>
              </a:rPr>
              <a:t> </a:t>
            </a:r>
            <a:r>
              <a:rPr lang="en-US" sz="2000" b="0" i="0" u="none" strike="noStrike" cap="none" dirty="0" err="1">
                <a:solidFill>
                  <a:srgbClr val="002060"/>
                </a:solidFill>
                <a:latin typeface="Calibri"/>
                <a:ea typeface="Calibri"/>
                <a:cs typeface="Calibri"/>
                <a:sym typeface="Calibri"/>
              </a:rPr>
              <a:t>hom</a:t>
            </a:r>
            <a:r>
              <a:rPr lang="en-US" sz="2000" b="0" i="0" u="none" strike="noStrike" cap="none" dirty="0">
                <a:solidFill>
                  <a:srgbClr val="002060"/>
                </a:solidFill>
                <a:latin typeface="Calibri"/>
                <a:ea typeface="Calibri"/>
                <a:cs typeface="Calibri"/>
                <a:sym typeface="Calibri"/>
              </a:rPr>
              <a:t> </a:t>
            </a:r>
            <a:r>
              <a:rPr lang="en-US" sz="2000" b="0" i="0" u="none" strike="noStrike" cap="none" dirty="0" err="1">
                <a:solidFill>
                  <a:srgbClr val="002060"/>
                </a:solidFill>
                <a:latin typeface="Calibri"/>
                <a:ea typeface="Calibri"/>
                <a:cs typeface="Calibri"/>
                <a:sym typeface="Calibri"/>
              </a:rPr>
              <a:t>lus</a:t>
            </a:r>
            <a:r>
              <a:rPr lang="en-US" sz="2000" b="0" i="0" u="none" strike="noStrike" cap="none" dirty="0">
                <a:solidFill>
                  <a:srgbClr val="002060"/>
                </a:solidFill>
                <a:latin typeface="Calibri"/>
                <a:ea typeface="Calibri"/>
                <a:cs typeface="Calibri"/>
                <a:sym typeface="Calibri"/>
              </a:rPr>
              <a:t> </a:t>
            </a:r>
            <a:r>
              <a:rPr lang="en-US" sz="2000" dirty="0" err="1">
                <a:solidFill>
                  <a:srgbClr val="002060"/>
                </a:solidFill>
                <a:latin typeface="Calibri"/>
                <a:ea typeface="Calibri"/>
                <a:cs typeface="Calibri"/>
                <a:sym typeface="Calibri"/>
              </a:rPr>
              <a:t>tauj</a:t>
            </a:r>
            <a:r>
              <a:rPr lang="en-US" sz="2000" dirty="0">
                <a:solidFill>
                  <a:srgbClr val="002060"/>
                </a:solidFill>
                <a:latin typeface="Calibri"/>
                <a:ea typeface="Calibri"/>
                <a:cs typeface="Calibri"/>
                <a:sym typeface="Calibri"/>
              </a:rPr>
              <a:t> </a:t>
            </a:r>
            <a:r>
              <a:rPr lang="en-US" sz="2000" dirty="0" err="1">
                <a:solidFill>
                  <a:srgbClr val="002060"/>
                </a:solidFill>
                <a:latin typeface="Calibri"/>
                <a:ea typeface="Calibri"/>
                <a:cs typeface="Calibri"/>
                <a:sym typeface="Calibri"/>
              </a:rPr>
              <a:t>mus</a:t>
            </a:r>
            <a:r>
              <a:rPr lang="en-US" sz="2000" dirty="0">
                <a:solidFill>
                  <a:srgbClr val="002060"/>
                </a:solidFill>
                <a:latin typeface="Calibri"/>
                <a:ea typeface="Calibri"/>
                <a:cs typeface="Calibri"/>
                <a:sym typeface="Calibri"/>
              </a:rPr>
              <a:t> </a:t>
            </a:r>
            <a:r>
              <a:rPr lang="en-US" sz="2000" dirty="0" err="1">
                <a:solidFill>
                  <a:srgbClr val="002060"/>
                </a:solidFill>
                <a:latin typeface="Calibri"/>
                <a:ea typeface="Calibri"/>
                <a:cs typeface="Calibri"/>
                <a:sym typeface="Calibri"/>
              </a:rPr>
              <a:t>n</a:t>
            </a:r>
            <a:r>
              <a:rPr lang="en-US" sz="2000" b="0" i="0" u="none" strike="noStrike" cap="none" dirty="0" err="1">
                <a:solidFill>
                  <a:srgbClr val="002060"/>
                </a:solidFill>
                <a:latin typeface="Calibri"/>
                <a:ea typeface="Calibri"/>
                <a:cs typeface="Calibri"/>
                <a:sym typeface="Calibri"/>
              </a:rPr>
              <a:t>txiv</a:t>
            </a:r>
            <a:r>
              <a:rPr lang="en-US" sz="2000" b="0" i="0" u="none" strike="noStrike" cap="none" dirty="0">
                <a:solidFill>
                  <a:srgbClr val="002060"/>
                </a:solidFill>
                <a:latin typeface="Calibri"/>
                <a:ea typeface="Calibri"/>
                <a:cs typeface="Calibri"/>
                <a:sym typeface="Calibri"/>
              </a:rPr>
              <a:t> </a:t>
            </a:r>
            <a:r>
              <a:rPr lang="en-US" sz="2000" b="0" i="0" u="none" strike="noStrike" cap="none" dirty="0" err="1">
                <a:solidFill>
                  <a:srgbClr val="002060"/>
                </a:solidFill>
                <a:latin typeface="Calibri"/>
                <a:ea typeface="Calibri"/>
                <a:cs typeface="Calibri"/>
                <a:sym typeface="Calibri"/>
              </a:rPr>
              <a:t>lawm</a:t>
            </a:r>
            <a:r>
              <a:rPr lang="en-US" sz="2000" b="0" i="0" u="none" strike="noStrike" cap="none" dirty="0">
                <a:solidFill>
                  <a:srgbClr val="002060"/>
                </a:solidFill>
                <a:latin typeface="Calibri"/>
                <a:ea typeface="Calibri"/>
                <a:cs typeface="Calibri"/>
                <a:sym typeface="Calibri"/>
              </a:rPr>
              <a:t> tom </a:t>
            </a:r>
            <a:r>
              <a:rPr lang="en-US" sz="2000" b="0" i="0" u="none" strike="noStrike" cap="none" dirty="0" err="1">
                <a:solidFill>
                  <a:srgbClr val="002060"/>
                </a:solidFill>
                <a:latin typeface="Calibri"/>
                <a:ea typeface="Calibri"/>
                <a:cs typeface="Calibri"/>
                <a:sym typeface="Calibri"/>
              </a:rPr>
              <a:t>ntej</a:t>
            </a:r>
            <a:r>
              <a:rPr lang="en-US" sz="2000" b="0" i="0" u="none" strike="noStrike" cap="none" dirty="0">
                <a:solidFill>
                  <a:srgbClr val="002060"/>
                </a:solidFill>
                <a:latin typeface="Calibri"/>
                <a:ea typeface="Calibri"/>
                <a:cs typeface="Calibri"/>
                <a:sym typeface="Calibri"/>
              </a:rPr>
              <a:t> pom </a:t>
            </a:r>
            <a:r>
              <a:rPr lang="en-US" sz="2000" b="1" i="0" u="none" strike="noStrike" cap="none" dirty="0">
                <a:solidFill>
                  <a:srgbClr val="002060"/>
                </a:solidFill>
                <a:latin typeface="Calibri"/>
                <a:ea typeface="Calibri"/>
                <a:cs typeface="Calibri"/>
                <a:sym typeface="Calibri"/>
              </a:rPr>
              <a:t>tau </a:t>
            </a:r>
            <a:r>
              <a:rPr lang="en-US" sz="2000" b="1" i="0" u="none" strike="noStrike" cap="none" dirty="0" err="1">
                <a:solidFill>
                  <a:srgbClr val="002060"/>
                </a:solidFill>
                <a:latin typeface="Calibri"/>
                <a:ea typeface="Calibri"/>
                <a:cs typeface="Calibri"/>
                <a:sym typeface="Calibri"/>
              </a:rPr>
              <a:t>tias</a:t>
            </a:r>
            <a:r>
              <a:rPr lang="en-US" sz="2000" b="1" i="0" u="none" strike="noStrike" cap="none" dirty="0">
                <a:solidFill>
                  <a:srgbClr val="002060"/>
                </a:solidFill>
                <a:latin typeface="Calibri"/>
                <a:ea typeface="Calibri"/>
                <a:cs typeface="Calibri"/>
                <a:sym typeface="Calibri"/>
              </a:rPr>
              <a:t> </a:t>
            </a:r>
            <a:r>
              <a:rPr lang="en-US" sz="2000" b="1" dirty="0" err="1">
                <a:solidFill>
                  <a:srgbClr val="002060"/>
                </a:solidFill>
                <a:latin typeface="Calibri"/>
                <a:ea typeface="Calibri"/>
                <a:cs typeface="Calibri"/>
                <a:sym typeface="Calibri"/>
              </a:rPr>
              <a:t>lawv</a:t>
            </a:r>
            <a:r>
              <a:rPr lang="en-US" sz="2000" b="1" i="0" u="none" strike="noStrike" cap="none" dirty="0">
                <a:solidFill>
                  <a:srgbClr val="002060"/>
                </a:solidFill>
                <a:latin typeface="Calibri"/>
                <a:ea typeface="Calibri"/>
                <a:cs typeface="Calibri"/>
                <a:sym typeface="Calibri"/>
              </a:rPr>
              <a:t> </a:t>
            </a:r>
            <a:r>
              <a:rPr lang="en-US" sz="2000" b="1" i="0" u="none" strike="noStrike" cap="none" dirty="0" err="1">
                <a:solidFill>
                  <a:srgbClr val="002060"/>
                </a:solidFill>
                <a:latin typeface="Calibri"/>
                <a:ea typeface="Calibri"/>
                <a:cs typeface="Calibri"/>
                <a:sym typeface="Calibri"/>
              </a:rPr>
              <a:t>kawm</a:t>
            </a:r>
            <a:r>
              <a:rPr lang="en-US" sz="2000" b="1" i="0" u="none" strike="noStrike" cap="none" dirty="0">
                <a:solidFill>
                  <a:srgbClr val="002060"/>
                </a:solidFill>
                <a:latin typeface="Calibri"/>
                <a:ea typeface="Calibri"/>
                <a:cs typeface="Calibri"/>
                <a:sym typeface="Calibri"/>
              </a:rPr>
              <a:t> </a:t>
            </a:r>
            <a:r>
              <a:rPr lang="en-US" sz="2000" b="1" dirty="0" err="1">
                <a:solidFill>
                  <a:srgbClr val="002060"/>
                </a:solidFill>
                <a:latin typeface="Calibri"/>
                <a:ea typeface="Calibri"/>
                <a:cs typeface="Calibri"/>
                <a:sym typeface="Calibri"/>
              </a:rPr>
              <a:t>nyeem</a:t>
            </a:r>
            <a:r>
              <a:rPr lang="en-US" sz="2000" b="1" dirty="0">
                <a:solidFill>
                  <a:srgbClr val="002060"/>
                </a:solidFill>
                <a:latin typeface="Calibri"/>
                <a:ea typeface="Calibri"/>
                <a:cs typeface="Calibri"/>
                <a:sym typeface="Calibri"/>
              </a:rPr>
              <a:t> </a:t>
            </a:r>
            <a:r>
              <a:rPr lang="en-US" sz="2000" b="1" dirty="0" err="1">
                <a:solidFill>
                  <a:srgbClr val="002060"/>
                </a:solidFill>
                <a:latin typeface="Calibri"/>
                <a:ea typeface="Calibri"/>
                <a:cs typeface="Calibri"/>
                <a:sym typeface="Calibri"/>
              </a:rPr>
              <a:t>ntawv</a:t>
            </a:r>
            <a:r>
              <a:rPr lang="en-US" sz="2000" b="1" i="0" u="none" strike="noStrike" cap="none" dirty="0">
                <a:solidFill>
                  <a:srgbClr val="002060"/>
                </a:solidFill>
                <a:latin typeface="Calibri"/>
                <a:ea typeface="Calibri"/>
                <a:cs typeface="Calibri"/>
                <a:sym typeface="Calibri"/>
              </a:rPr>
              <a:t> </a:t>
            </a:r>
            <a:r>
              <a:rPr lang="en-US" sz="2000" b="1" i="0" u="none" strike="noStrike" cap="none" dirty="0" err="1">
                <a:solidFill>
                  <a:srgbClr val="002060"/>
                </a:solidFill>
                <a:latin typeface="Calibri"/>
                <a:ea typeface="Calibri"/>
                <a:cs typeface="Calibri"/>
                <a:sym typeface="Calibri"/>
              </a:rPr>
              <a:t>Askiv</a:t>
            </a:r>
            <a:r>
              <a:rPr lang="en-US" sz="2000" b="1" i="0" u="none" strike="noStrike" cap="none" dirty="0">
                <a:solidFill>
                  <a:srgbClr val="002060"/>
                </a:solidFill>
                <a:latin typeface="Calibri"/>
                <a:ea typeface="Calibri"/>
                <a:cs typeface="Calibri"/>
                <a:sym typeface="Calibri"/>
              </a:rPr>
              <a:t> tau zoo</a:t>
            </a:r>
            <a:r>
              <a:rPr lang="en-US" sz="2000" b="0" i="0" u="none" strike="noStrike" cap="none" dirty="0">
                <a:solidFill>
                  <a:srgbClr val="002060"/>
                </a:solidFill>
                <a:latin typeface="Calibri"/>
                <a:ea typeface="Calibri"/>
                <a:cs typeface="Calibri"/>
                <a:sym typeface="Calibri"/>
              </a:rPr>
              <a:t> </a:t>
            </a:r>
            <a:r>
              <a:rPr lang="en-US" sz="2000" b="0" i="0" u="none" strike="noStrike" cap="none" dirty="0" err="1">
                <a:solidFill>
                  <a:srgbClr val="002060"/>
                </a:solidFill>
                <a:latin typeface="Calibri"/>
                <a:ea typeface="Calibri"/>
                <a:cs typeface="Calibri"/>
                <a:sym typeface="Calibri"/>
              </a:rPr>
              <a:t>dua</a:t>
            </a:r>
            <a:r>
              <a:rPr lang="en-US" sz="2000" b="0" i="0" u="none" strike="noStrike" cap="none" dirty="0">
                <a:solidFill>
                  <a:srgbClr val="002060"/>
                </a:solidFill>
                <a:latin typeface="Calibri"/>
                <a:ea typeface="Calibri"/>
                <a:cs typeface="Calibri"/>
                <a:sym typeface="Calibri"/>
              </a:rPr>
              <a:t> </a:t>
            </a:r>
            <a:r>
              <a:rPr lang="en-US" sz="2000" b="0" i="0" u="none" strike="noStrike" cap="none" dirty="0" err="1">
                <a:solidFill>
                  <a:srgbClr val="002060"/>
                </a:solidFill>
                <a:latin typeface="Calibri"/>
                <a:ea typeface="Calibri"/>
                <a:cs typeface="Calibri"/>
                <a:sym typeface="Calibri"/>
              </a:rPr>
              <a:t>cov</a:t>
            </a:r>
            <a:r>
              <a:rPr lang="en-US" sz="2000" b="0" i="0" u="none" strike="noStrike" cap="none" dirty="0">
                <a:solidFill>
                  <a:srgbClr val="002060"/>
                </a:solidFill>
                <a:latin typeface="Calibri"/>
                <a:ea typeface="Calibri"/>
                <a:cs typeface="Calibri"/>
                <a:sym typeface="Calibri"/>
              </a:rPr>
              <a:t> tu</a:t>
            </a:r>
            <a:r>
              <a:rPr lang="en-US" sz="2000" dirty="0">
                <a:solidFill>
                  <a:srgbClr val="002060"/>
                </a:solidFill>
                <a:latin typeface="Calibri"/>
                <a:ea typeface="Calibri"/>
                <a:cs typeface="Calibri"/>
                <a:sym typeface="Calibri"/>
              </a:rPr>
              <a:t>b </a:t>
            </a:r>
            <a:r>
              <a:rPr lang="en-US" sz="2000" dirty="0" err="1">
                <a:solidFill>
                  <a:srgbClr val="002060"/>
                </a:solidFill>
                <a:latin typeface="Calibri"/>
                <a:ea typeface="Calibri"/>
                <a:cs typeface="Calibri"/>
                <a:sym typeface="Calibri"/>
              </a:rPr>
              <a:t>ntxhais</a:t>
            </a:r>
            <a:r>
              <a:rPr lang="en-US" sz="2000" dirty="0">
                <a:solidFill>
                  <a:srgbClr val="002060"/>
                </a:solidFill>
                <a:latin typeface="Calibri"/>
                <a:ea typeface="Calibri"/>
                <a:cs typeface="Calibri"/>
                <a:sym typeface="Calibri"/>
              </a:rPr>
              <a:t> </a:t>
            </a:r>
            <a:r>
              <a:rPr lang="en-US" sz="2000" dirty="0" err="1">
                <a:solidFill>
                  <a:srgbClr val="002060"/>
                </a:solidFill>
                <a:latin typeface="Calibri"/>
                <a:ea typeface="Calibri"/>
                <a:cs typeface="Calibri"/>
                <a:sym typeface="Calibri"/>
              </a:rPr>
              <a:t>nyob</a:t>
            </a:r>
            <a:r>
              <a:rPr lang="en-US" sz="2000" dirty="0">
                <a:solidFill>
                  <a:srgbClr val="002060"/>
                </a:solidFill>
                <a:latin typeface="Calibri"/>
                <a:ea typeface="Calibri"/>
                <a:cs typeface="Calibri"/>
                <a:sym typeface="Calibri"/>
              </a:rPr>
              <a:t> </a:t>
            </a:r>
            <a:r>
              <a:rPr lang="en-US" sz="2000" dirty="0" err="1">
                <a:solidFill>
                  <a:srgbClr val="002060"/>
                </a:solidFill>
                <a:latin typeface="Calibri"/>
                <a:ea typeface="Calibri"/>
                <a:cs typeface="Calibri"/>
                <a:sym typeface="Calibri"/>
              </a:rPr>
              <a:t>rau</a:t>
            </a:r>
            <a:r>
              <a:rPr lang="en-US" sz="2000" b="0" i="0" u="none" strike="noStrike" cap="none" dirty="0">
                <a:solidFill>
                  <a:srgbClr val="002060"/>
                </a:solidFill>
                <a:latin typeface="Calibri"/>
                <a:ea typeface="Calibri"/>
                <a:cs typeface="Calibri"/>
                <a:sym typeface="Calibri"/>
              </a:rPr>
              <a:t> </a:t>
            </a:r>
            <a:r>
              <a:rPr lang="en-US" sz="2000" dirty="0">
                <a:solidFill>
                  <a:srgbClr val="002060"/>
                </a:solidFill>
                <a:latin typeface="Calibri"/>
                <a:ea typeface="Calibri"/>
                <a:cs typeface="Calibri"/>
                <a:sym typeface="Calibri"/>
              </a:rPr>
              <a:t>chav</a:t>
            </a:r>
            <a:r>
              <a:rPr lang="en-US" sz="2000" b="0" i="0" u="none" strike="noStrike" cap="none" dirty="0">
                <a:solidFill>
                  <a:srgbClr val="002060"/>
                </a:solidFill>
                <a:latin typeface="Calibri"/>
                <a:ea typeface="Calibri"/>
                <a:cs typeface="Calibri"/>
                <a:sym typeface="Calibri"/>
              </a:rPr>
              <a:t> </a:t>
            </a:r>
            <a:r>
              <a:rPr lang="en-US" sz="2000" b="0" i="0" u="none" strike="noStrike" cap="none" dirty="0" err="1">
                <a:solidFill>
                  <a:srgbClr val="002060"/>
                </a:solidFill>
                <a:latin typeface="Calibri"/>
                <a:ea typeface="Calibri"/>
                <a:cs typeface="Calibri"/>
                <a:sym typeface="Calibri"/>
              </a:rPr>
              <a:t>qhia</a:t>
            </a:r>
            <a:r>
              <a:rPr lang="en-US" sz="2000" b="0" i="0" u="none" strike="noStrike" cap="none" dirty="0">
                <a:solidFill>
                  <a:srgbClr val="002060"/>
                </a:solidFill>
                <a:latin typeface="Calibri"/>
                <a:ea typeface="Calibri"/>
                <a:cs typeface="Calibri"/>
                <a:sym typeface="Calibri"/>
              </a:rPr>
              <a:t> </a:t>
            </a:r>
            <a:r>
              <a:rPr lang="en-US" sz="2000" b="0" i="0" u="none" strike="noStrike" cap="none" dirty="0" err="1">
                <a:solidFill>
                  <a:srgbClr val="002060"/>
                </a:solidFill>
                <a:latin typeface="Calibri"/>
                <a:ea typeface="Calibri"/>
                <a:cs typeface="Calibri"/>
                <a:sym typeface="Calibri"/>
              </a:rPr>
              <a:t>lus</a:t>
            </a:r>
            <a:r>
              <a:rPr lang="en-US" sz="2000" b="0" i="0" u="none" strike="noStrike" cap="none" dirty="0">
                <a:solidFill>
                  <a:srgbClr val="002060"/>
                </a:solidFill>
                <a:latin typeface="Calibri"/>
                <a:ea typeface="Calibri"/>
                <a:cs typeface="Calibri"/>
                <a:sym typeface="Calibri"/>
              </a:rPr>
              <a:t> </a:t>
            </a:r>
            <a:r>
              <a:rPr lang="en-US" sz="2000" b="0" i="0" u="none" strike="noStrike" cap="none" dirty="0" err="1">
                <a:solidFill>
                  <a:srgbClr val="002060"/>
                </a:solidFill>
                <a:latin typeface="Calibri"/>
                <a:ea typeface="Calibri"/>
                <a:cs typeface="Calibri"/>
                <a:sym typeface="Calibri"/>
              </a:rPr>
              <a:t>Askiv</a:t>
            </a:r>
            <a:r>
              <a:rPr lang="en-US" sz="2000" b="0" i="0" u="none" strike="noStrike" cap="none" dirty="0">
                <a:solidFill>
                  <a:srgbClr val="002060"/>
                </a:solidFill>
                <a:latin typeface="Calibri"/>
                <a:ea typeface="Calibri"/>
                <a:cs typeface="Calibri"/>
                <a:sym typeface="Calibri"/>
              </a:rPr>
              <a:t> </a:t>
            </a:r>
            <a:r>
              <a:rPr lang="en-US" sz="2000" b="0" i="0" u="none" strike="noStrike" cap="none" dirty="0" err="1">
                <a:solidFill>
                  <a:srgbClr val="002060"/>
                </a:solidFill>
                <a:latin typeface="Calibri"/>
                <a:ea typeface="Calibri"/>
                <a:cs typeface="Calibri"/>
                <a:sym typeface="Calibri"/>
              </a:rPr>
              <a:t>xwb</a:t>
            </a:r>
            <a:r>
              <a:rPr lang="en-US" sz="2000" b="0" i="0" u="none" strike="noStrike" cap="none" dirty="0">
                <a:solidFill>
                  <a:srgbClr val="002060"/>
                </a:solidFill>
                <a:latin typeface="Calibri"/>
                <a:ea typeface="Calibri"/>
                <a:cs typeface="Calibri"/>
                <a:sym typeface="Calibri"/>
              </a:rPr>
              <a:t>.   </a:t>
            </a:r>
            <a:endParaRPr sz="2000" dirty="0">
              <a:solidFill>
                <a:srgbClr val="002060"/>
              </a:solidFill>
            </a:endParaRPr>
          </a:p>
        </p:txBody>
      </p:sp>
      <p:pic>
        <p:nvPicPr>
          <p:cNvPr id="11" name="Picture 10">
            <a:extLst>
              <a:ext uri="{FF2B5EF4-FFF2-40B4-BE49-F238E27FC236}">
                <a16:creationId xmlns:a16="http://schemas.microsoft.com/office/drawing/2014/main" id="{27818F1D-1EA9-4129-B4E3-01CDEB995E0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6099" y="106166"/>
            <a:ext cx="3897618" cy="5043976"/>
          </a:xfrm>
          <a:prstGeom prst="rect">
            <a:avLst/>
          </a:prstGeom>
        </p:spPr>
      </p:pic>
      <p:sp>
        <p:nvSpPr>
          <p:cNvPr id="12" name="TextBox 11">
            <a:extLst>
              <a:ext uri="{FF2B5EF4-FFF2-40B4-BE49-F238E27FC236}">
                <a16:creationId xmlns:a16="http://schemas.microsoft.com/office/drawing/2014/main" id="{CC18DD94-5225-4C71-9553-2CC1986F045E}"/>
              </a:ext>
            </a:extLst>
          </p:cNvPr>
          <p:cNvSpPr txBox="1"/>
          <p:nvPr/>
        </p:nvSpPr>
        <p:spPr>
          <a:xfrm>
            <a:off x="4179054" y="17676"/>
            <a:ext cx="4334841" cy="707886"/>
          </a:xfrm>
          <a:prstGeom prst="rect">
            <a:avLst/>
          </a:prstGeom>
          <a:noFill/>
        </p:spPr>
        <p:txBody>
          <a:bodyPr wrap="none" rtlCol="0">
            <a:spAutoFit/>
          </a:bodyPr>
          <a:lstStyle/>
          <a:p>
            <a:pPr algn="ctr"/>
            <a:r>
              <a:rPr lang="en-US" sz="2000" dirty="0">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Kev </a:t>
            </a:r>
            <a:r>
              <a:rPr lang="en-US" sz="2000" dirty="0" err="1">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Ntsuas</a:t>
            </a:r>
            <a:r>
              <a:rPr lang="en-US" sz="2000" dirty="0">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2000" dirty="0" err="1">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Cov</a:t>
            </a:r>
            <a:r>
              <a:rPr lang="en-US" sz="2000" dirty="0">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Tub </a:t>
            </a:r>
            <a:r>
              <a:rPr lang="en-US" sz="2000" dirty="0" err="1">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Ntxhais</a:t>
            </a:r>
            <a:r>
              <a:rPr lang="en-US" sz="2000" dirty="0">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2000" dirty="0" err="1">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Kawv</a:t>
            </a:r>
            <a:r>
              <a:rPr lang="en-US" sz="2000" dirty="0">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2000" dirty="0" err="1">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Askiv</a:t>
            </a:r>
            <a:r>
              <a:rPr lang="en-US" sz="2000" dirty="0">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br>
              <a:rPr lang="en-US" sz="2000" dirty="0">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000" dirty="0">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(ELL) </a:t>
            </a:r>
            <a:r>
              <a:rPr lang="en-US" sz="2000" dirty="0" err="1">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Txoj</a:t>
            </a:r>
            <a:r>
              <a:rPr lang="en-US" sz="2000" dirty="0">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Kev </a:t>
            </a:r>
            <a:r>
              <a:rPr lang="en-US" sz="2000" dirty="0" err="1">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Nyeem</a:t>
            </a:r>
            <a:r>
              <a:rPr lang="en-US" sz="2000" dirty="0">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2000" dirty="0" err="1">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Ntawv</a:t>
            </a:r>
            <a:r>
              <a:rPr lang="en-US" sz="2000" dirty="0">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Tau Zoo</a:t>
            </a:r>
          </a:p>
        </p:txBody>
      </p:sp>
    </p:spTree>
    <p:extLst>
      <p:ext uri="{BB962C8B-B14F-4D97-AF65-F5344CB8AC3E}">
        <p14:creationId xmlns:p14="http://schemas.microsoft.com/office/powerpoint/2010/main" val="924313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39"/>
                                        </p:tgtEl>
                                        <p:attrNameLst>
                                          <p:attrName>style.visibility</p:attrName>
                                        </p:attrNameLst>
                                      </p:cBhvr>
                                      <p:to>
                                        <p:strVal val="visible"/>
                                      </p:to>
                                    </p:set>
                                    <p:anim calcmode="lin" valueType="num">
                                      <p:cBhvr additive="base">
                                        <p:cTn id="7" dur="500"/>
                                        <p:tgtEl>
                                          <p:spTgt spid="639"/>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642"/>
                                        </p:tgtEl>
                                        <p:attrNameLst>
                                          <p:attrName>style.visibility</p:attrName>
                                        </p:attrNameLst>
                                      </p:cBhvr>
                                      <p:to>
                                        <p:strVal val="visible"/>
                                      </p:to>
                                    </p:set>
                                    <p:anim calcmode="lin" valueType="num">
                                      <p:cBhvr additive="base">
                                        <p:cTn id="12" dur="500"/>
                                        <p:tgtEl>
                                          <p:spTgt spid="64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E59CB7E1-91DC-4272-BB44-E0360AD4D249}" type="slidenum">
              <a:rPr lang="en-US" smtClean="0"/>
              <a:t>16</a:t>
            </a:fld>
            <a:endParaRPr lang="en-US"/>
          </a:p>
        </p:txBody>
      </p:sp>
      <p:pic>
        <p:nvPicPr>
          <p:cNvPr id="3" name="Picture 2">
            <a:extLst>
              <a:ext uri="{FF2B5EF4-FFF2-40B4-BE49-F238E27FC236}">
                <a16:creationId xmlns:a16="http://schemas.microsoft.com/office/drawing/2014/main" id="{AD5C397E-CD76-4418-A013-1130CBC4250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4085"/>
          <a:stretch/>
        </p:blipFill>
        <p:spPr>
          <a:xfrm>
            <a:off x="283780" y="288100"/>
            <a:ext cx="5308773" cy="3841448"/>
          </a:xfrm>
          <a:prstGeom prst="rect">
            <a:avLst/>
          </a:prstGeom>
          <a:ln>
            <a:solidFill>
              <a:schemeClr val="accent1"/>
            </a:solidFill>
          </a:ln>
        </p:spPr>
      </p:pic>
      <p:sp>
        <p:nvSpPr>
          <p:cNvPr id="4" name="TextBox 3">
            <a:extLst>
              <a:ext uri="{FF2B5EF4-FFF2-40B4-BE49-F238E27FC236}">
                <a16:creationId xmlns:a16="http://schemas.microsoft.com/office/drawing/2014/main" id="{EA77E8F3-BFC5-2A47-AA52-2DB62E1D3DD9}"/>
              </a:ext>
            </a:extLst>
          </p:cNvPr>
          <p:cNvSpPr txBox="1"/>
          <p:nvPr/>
        </p:nvSpPr>
        <p:spPr>
          <a:xfrm>
            <a:off x="5818662" y="145554"/>
            <a:ext cx="2919954" cy="4154984"/>
          </a:xfrm>
          <a:prstGeom prst="rect">
            <a:avLst/>
          </a:prstGeom>
          <a:noFill/>
        </p:spPr>
        <p:txBody>
          <a:bodyPr wrap="square" rtlCol="0">
            <a:spAutoFit/>
          </a:bodyPr>
          <a:lstStyle/>
          <a:p>
            <a:r>
              <a:rPr lang="en-US" sz="2400" dirty="0">
                <a:solidFill>
                  <a:srgbClr val="002060"/>
                </a:solidFill>
                <a:latin typeface="Calibri" panose="020F0502020204030204" pitchFamily="34" charset="0"/>
                <a:cs typeface="Calibri" panose="020F0502020204030204" pitchFamily="34" charset="0"/>
              </a:rPr>
              <a:t>Vim li </a:t>
            </a:r>
            <a:r>
              <a:rPr lang="en-US" sz="2400" dirty="0" err="1">
                <a:solidFill>
                  <a:srgbClr val="002060"/>
                </a:solidFill>
                <a:latin typeface="Calibri" panose="020F0502020204030204" pitchFamily="34" charset="0"/>
                <a:cs typeface="Calibri" panose="020F0502020204030204" pitchFamily="34" charset="0"/>
              </a:rPr>
              <a:t>cas</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cov</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kawm</a:t>
            </a:r>
            <a:r>
              <a:rPr lang="en-US" sz="2400" dirty="0">
                <a:solidFill>
                  <a:srgbClr val="002060"/>
                </a:solidFill>
                <a:latin typeface="Calibri" panose="020F0502020204030204" pitchFamily="34" charset="0"/>
                <a:cs typeface="Calibri" panose="020F0502020204030204" pitchFamily="34" charset="0"/>
              </a:rPr>
              <a:t> tau zoo </a:t>
            </a:r>
            <a:r>
              <a:rPr lang="en-US" sz="2400" dirty="0" err="1">
                <a:solidFill>
                  <a:srgbClr val="002060"/>
                </a:solidFill>
                <a:latin typeface="Calibri" panose="020F0502020204030204" pitchFamily="34" charset="0"/>
                <a:cs typeface="Calibri" panose="020F0502020204030204" pitchFamily="34" charset="0"/>
              </a:rPr>
              <a:t>thiaj</a:t>
            </a:r>
            <a:r>
              <a:rPr lang="en-US" sz="2400" dirty="0">
                <a:solidFill>
                  <a:srgbClr val="002060"/>
                </a:solidFill>
                <a:latin typeface="Calibri" panose="020F0502020204030204" pitchFamily="34" charset="0"/>
                <a:cs typeface="Calibri" panose="020F0502020204030204" pitchFamily="34" charset="0"/>
              </a:rPr>
              <a:t> li </a:t>
            </a:r>
            <a:r>
              <a:rPr lang="en-US" sz="2400" dirty="0" err="1">
                <a:solidFill>
                  <a:srgbClr val="002060"/>
                </a:solidFill>
                <a:latin typeface="Calibri" panose="020F0502020204030204" pitchFamily="34" charset="0"/>
                <a:cs typeface="Calibri" panose="020F0502020204030204" pitchFamily="34" charset="0"/>
              </a:rPr>
              <a:t>kawm</a:t>
            </a:r>
            <a:r>
              <a:rPr lang="en-US" sz="2400" dirty="0">
                <a:solidFill>
                  <a:srgbClr val="002060"/>
                </a:solidFill>
                <a:latin typeface="Calibri" panose="020F0502020204030204" pitchFamily="34" charset="0"/>
                <a:cs typeface="Calibri" panose="020F0502020204030204" pitchFamily="34" charset="0"/>
              </a:rPr>
              <a:t> tau zoo?</a:t>
            </a:r>
          </a:p>
          <a:p>
            <a:pPr marL="342900" indent="-342900">
              <a:buFont typeface="Courier New" panose="02070309020205020404" pitchFamily="49" charset="0"/>
              <a:buChar char="o"/>
            </a:pPr>
            <a:r>
              <a:rPr lang="en-US" sz="2400" dirty="0" err="1">
                <a:solidFill>
                  <a:srgbClr val="002060"/>
                </a:solidFill>
                <a:latin typeface="Calibri" panose="020F0502020204030204" pitchFamily="34" charset="0"/>
                <a:cs typeface="Calibri" panose="020F0502020204030204" pitchFamily="34" charset="0"/>
              </a:rPr>
              <a:t>Muaj</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kev</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txhawb</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lawv</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cov</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lus</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nyob</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rau</a:t>
            </a:r>
            <a:r>
              <a:rPr lang="en-US" sz="2400" dirty="0">
                <a:solidFill>
                  <a:srgbClr val="002060"/>
                </a:solidFill>
                <a:latin typeface="Calibri" panose="020F0502020204030204" pitchFamily="34" charset="0"/>
                <a:cs typeface="Calibri" panose="020F0502020204030204" pitchFamily="34" charset="0"/>
              </a:rPr>
              <a:t> tom </a:t>
            </a:r>
            <a:r>
              <a:rPr lang="en-US" sz="2400" dirty="0" err="1">
                <a:solidFill>
                  <a:srgbClr val="002060"/>
                </a:solidFill>
                <a:latin typeface="Calibri" panose="020F0502020204030204" pitchFamily="34" charset="0"/>
                <a:cs typeface="Calibri" panose="020F0502020204030204" pitchFamily="34" charset="0"/>
              </a:rPr>
              <a:t>tsev</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kawm</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ntawv</a:t>
            </a:r>
            <a:endParaRPr lang="en-US" sz="2400" dirty="0">
              <a:solidFill>
                <a:srgbClr val="002060"/>
              </a:solidFill>
              <a:latin typeface="Calibri" panose="020F0502020204030204" pitchFamily="34" charset="0"/>
              <a:cs typeface="Calibri" panose="020F0502020204030204" pitchFamily="34" charset="0"/>
            </a:endParaRPr>
          </a:p>
          <a:p>
            <a:pPr marL="342900" indent="-342900">
              <a:buFont typeface="Courier New" panose="02070309020205020404" pitchFamily="49" charset="0"/>
              <a:buChar char="o"/>
            </a:pPr>
            <a:r>
              <a:rPr lang="en-US" sz="2400" dirty="0" err="1">
                <a:solidFill>
                  <a:srgbClr val="002060"/>
                </a:solidFill>
                <a:latin typeface="Calibri" panose="020F0502020204030204" pitchFamily="34" charset="0"/>
                <a:cs typeface="Calibri" panose="020F0502020204030204" pitchFamily="34" charset="0"/>
              </a:rPr>
              <a:t>Tsev</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neeg</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siv</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lawv</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cov</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lus</a:t>
            </a:r>
            <a:r>
              <a:rPr lang="en-US" sz="2400" dirty="0">
                <a:solidFill>
                  <a:srgbClr val="002060"/>
                </a:solidFill>
                <a:latin typeface="Calibri" panose="020F0502020204030204" pitchFamily="34" charset="0"/>
                <a:cs typeface="Calibri" panose="020F0502020204030204" pitchFamily="34" charset="0"/>
              </a:rPr>
              <a:t> tom </a:t>
            </a:r>
            <a:r>
              <a:rPr lang="en-US" sz="2400" dirty="0" err="1">
                <a:solidFill>
                  <a:srgbClr val="002060"/>
                </a:solidFill>
                <a:latin typeface="Calibri" panose="020F0502020204030204" pitchFamily="34" charset="0"/>
                <a:cs typeface="Calibri" panose="020F0502020204030204" pitchFamily="34" charset="0"/>
              </a:rPr>
              <a:t>tsev</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los</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txhawb</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nws</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thiab</a:t>
            </a:r>
            <a:endParaRPr lang="en-US" sz="2400"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41224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1000"/>
                                        <p:tgtEl>
                                          <p:spTgt spid="4">
                                            <p:txEl>
                                              <p:pRg st="1" end="1"/>
                                            </p:txEl>
                                          </p:spTgt>
                                        </p:tgtEl>
                                      </p:cBhvr>
                                    </p:animEffect>
                                    <p:anim calcmode="lin" valueType="num">
                                      <p:cBhvr>
                                        <p:cTn id="8"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2" end="2"/>
                                            </p:txEl>
                                          </p:spTgt>
                                        </p:tgtEl>
                                        <p:attrNameLst>
                                          <p:attrName>style.visibility</p:attrName>
                                        </p:attrNameLst>
                                      </p:cBhvr>
                                      <p:to>
                                        <p:strVal val="visible"/>
                                      </p:to>
                                    </p:set>
                                    <p:animEffect transition="in" filter="fade">
                                      <p:cBhvr>
                                        <p:cTn id="14" dur="1000"/>
                                        <p:tgtEl>
                                          <p:spTgt spid="4">
                                            <p:txEl>
                                              <p:pRg st="2" end="2"/>
                                            </p:txEl>
                                          </p:spTgt>
                                        </p:tgtEl>
                                      </p:cBhvr>
                                    </p:animEffect>
                                    <p:anim calcmode="lin" valueType="num">
                                      <p:cBhvr>
                                        <p:cTn id="15"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E59CB7E1-91DC-4272-BB44-E0360AD4D249}" type="slidenum">
              <a:rPr lang="en-US" smtClean="0"/>
              <a:t>17</a:t>
            </a:fld>
            <a:endParaRPr lang="en-US" dirty="0"/>
          </a:p>
        </p:txBody>
      </p:sp>
      <p:sp>
        <p:nvSpPr>
          <p:cNvPr id="3" name="Rectangle 2"/>
          <p:cNvSpPr/>
          <p:nvPr/>
        </p:nvSpPr>
        <p:spPr>
          <a:xfrm>
            <a:off x="592906" y="62326"/>
            <a:ext cx="7635424" cy="584775"/>
          </a:xfrm>
          <a:prstGeom prst="rect">
            <a:avLst/>
          </a:prstGeom>
        </p:spPr>
        <p:txBody>
          <a:bodyPr wrap="none">
            <a:spAutoFit/>
          </a:bodyPr>
          <a:lstStyle/>
          <a:p>
            <a:r>
              <a:rPr lang="en-US" sz="3200" dirty="0" err="1">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Txoj</a:t>
            </a:r>
            <a:r>
              <a:rPr lang="en-US" sz="3200" dirty="0">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200" dirty="0" err="1">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kev</a:t>
            </a:r>
            <a:r>
              <a:rPr lang="en-US" sz="3200" dirty="0">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200" dirty="0" err="1">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mus</a:t>
            </a:r>
            <a:r>
              <a:rPr lang="en-US" sz="3200" dirty="0">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200" dirty="0" err="1">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kom</a:t>
            </a:r>
            <a:r>
              <a:rPr lang="en-US" sz="3200" dirty="0">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200" b="1" dirty="0" err="1">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Kawm</a:t>
            </a:r>
            <a:r>
              <a:rPr lang="en-US" sz="3200" dirty="0">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200" dirty="0" err="1">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ntawv</a:t>
            </a:r>
            <a:r>
              <a:rPr lang="en-US" sz="3200" dirty="0">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tau </a:t>
            </a:r>
            <a:r>
              <a:rPr lang="en-US" sz="3200" dirty="0" err="1">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Yooj</a:t>
            </a:r>
            <a:r>
              <a:rPr lang="en-US" sz="3200" dirty="0">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200" dirty="0" err="1">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Yim</a:t>
            </a:r>
            <a:endParaRPr lang="en-US" sz="3200" dirty="0">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4" name="TextBox 3"/>
          <p:cNvSpPr txBox="1"/>
          <p:nvPr/>
        </p:nvSpPr>
        <p:spPr>
          <a:xfrm>
            <a:off x="295538" y="3061199"/>
            <a:ext cx="8363187" cy="2169825"/>
          </a:xfrm>
          <a:prstGeom prst="rect">
            <a:avLst/>
          </a:prstGeom>
          <a:noFill/>
        </p:spPr>
        <p:txBody>
          <a:bodyPr wrap="none" rtlCol="0">
            <a:spAutoFit/>
          </a:bodyPr>
          <a:lstStyle/>
          <a:p>
            <a:pPr marL="342900" indent="-342900">
              <a:spcBef>
                <a:spcPts val="600"/>
              </a:spcBef>
              <a:buFont typeface="Courier New" panose="02070309020205020404" pitchFamily="49" charset="0"/>
              <a:buChar char="o"/>
            </a:pPr>
            <a:r>
              <a:rPr lang="en-US" sz="2400" dirty="0" err="1">
                <a:solidFill>
                  <a:srgbClr val="002060"/>
                </a:solidFill>
                <a:latin typeface="Calibri" panose="020F0502020204030204" pitchFamily="34" charset="0"/>
                <a:cs typeface="Calibri" panose="020F0502020204030204" pitchFamily="34" charset="0"/>
              </a:rPr>
              <a:t>Txoj</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kev</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yuav</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tsis</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daig</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daig</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Nyeem</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seb</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tej</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kev</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nyuab</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siab</a:t>
            </a:r>
            <a:endParaRPr lang="en-US" sz="2400" dirty="0">
              <a:solidFill>
                <a:srgbClr val="002060"/>
              </a:solidFill>
              <a:latin typeface="Calibri" panose="020F0502020204030204" pitchFamily="34" charset="0"/>
              <a:cs typeface="Calibri" panose="020F0502020204030204" pitchFamily="34" charset="0"/>
            </a:endParaRPr>
          </a:p>
          <a:p>
            <a:pPr>
              <a:spcBef>
                <a:spcPts val="600"/>
              </a:spcBef>
            </a:pP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koj</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yuav</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ntsib</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yog</a:t>
            </a:r>
            <a:r>
              <a:rPr lang="en-US" sz="2400" dirty="0">
                <a:solidFill>
                  <a:srgbClr val="002060"/>
                </a:solidFill>
                <a:latin typeface="Calibri" panose="020F0502020204030204" pitchFamily="34" charset="0"/>
                <a:cs typeface="Calibri" panose="020F0502020204030204" pitchFamily="34" charset="0"/>
              </a:rPr>
              <a:t> dab </a:t>
            </a:r>
            <a:r>
              <a:rPr lang="en-US" sz="2400" dirty="0" err="1">
                <a:solidFill>
                  <a:srgbClr val="002060"/>
                </a:solidFill>
                <a:latin typeface="Calibri" panose="020F0502020204030204" pitchFamily="34" charset="0"/>
                <a:cs typeface="Calibri" panose="020F0502020204030204" pitchFamily="34" charset="0"/>
              </a:rPr>
              <a:t>tsi</a:t>
            </a:r>
            <a:r>
              <a:rPr lang="en-US" sz="2400" dirty="0">
                <a:solidFill>
                  <a:srgbClr val="002060"/>
                </a:solidFill>
                <a:latin typeface="Calibri" panose="020F0502020204030204" pitchFamily="34" charset="0"/>
                <a:cs typeface="Calibri" panose="020F0502020204030204" pitchFamily="34" charset="0"/>
              </a:rPr>
              <a:t>? </a:t>
            </a:r>
          </a:p>
          <a:p>
            <a:pPr marL="342900" indent="-342900">
              <a:spcBef>
                <a:spcPts val="600"/>
              </a:spcBef>
              <a:buFont typeface="Courier New" panose="02070309020205020404" pitchFamily="49" charset="0"/>
              <a:buChar char="o"/>
            </a:pP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Pab</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tawm</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tswv</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yim</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seb</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thaum</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ntsib</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cov</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kev</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nyuab</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siab</a:t>
            </a:r>
            <a:r>
              <a:rPr lang="en-US" sz="2400" dirty="0">
                <a:solidFill>
                  <a:srgbClr val="002060"/>
                </a:solidFill>
                <a:latin typeface="Calibri" panose="020F0502020204030204" pitchFamily="34" charset="0"/>
                <a:cs typeface="Calibri" panose="020F0502020204030204" pitchFamily="34" charset="0"/>
              </a:rPr>
              <a:t> no, </a:t>
            </a:r>
          </a:p>
          <a:p>
            <a:pPr>
              <a:spcBef>
                <a:spcPts val="600"/>
              </a:spcBef>
            </a:pP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yuav</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ua</a:t>
            </a:r>
            <a:r>
              <a:rPr lang="en-US" sz="2400" dirty="0">
                <a:solidFill>
                  <a:srgbClr val="002060"/>
                </a:solidFill>
                <a:latin typeface="Calibri" panose="020F0502020204030204" pitchFamily="34" charset="0"/>
                <a:cs typeface="Calibri" panose="020F0502020204030204" pitchFamily="34" charset="0"/>
              </a:rPr>
              <a:t> dab </a:t>
            </a:r>
            <a:r>
              <a:rPr lang="en-US" sz="2400" dirty="0" err="1">
                <a:solidFill>
                  <a:srgbClr val="002060"/>
                </a:solidFill>
                <a:latin typeface="Calibri" panose="020F0502020204030204" pitchFamily="34" charset="0"/>
                <a:cs typeface="Calibri" panose="020F0502020204030204" pitchFamily="34" charset="0"/>
              </a:rPr>
              <a:t>tsi</a:t>
            </a:r>
            <a:r>
              <a:rPr lang="en-US" sz="2400" dirty="0">
                <a:solidFill>
                  <a:srgbClr val="002060"/>
                </a:solidFill>
                <a:latin typeface="Calibri" panose="020F0502020204030204" pitchFamily="34" charset="0"/>
                <a:cs typeface="Calibri" panose="020F0502020204030204" pitchFamily="34" charset="0"/>
              </a:rPr>
              <a:t> los </a:t>
            </a:r>
            <a:r>
              <a:rPr lang="en-US" sz="2400" dirty="0" err="1">
                <a:solidFill>
                  <a:srgbClr val="002060"/>
                </a:solidFill>
                <a:latin typeface="Calibri" panose="020F0502020204030204" pitchFamily="34" charset="0"/>
                <a:cs typeface="Calibri" panose="020F0502020204030204" pitchFamily="34" charset="0"/>
              </a:rPr>
              <a:t>pab</a:t>
            </a:r>
            <a:r>
              <a:rPr lang="en-US" sz="2400" dirty="0">
                <a:solidFill>
                  <a:srgbClr val="002060"/>
                </a:solidFill>
                <a:latin typeface="Calibri" panose="020F0502020204030204" pitchFamily="34" charset="0"/>
                <a:cs typeface="Calibri" panose="020F0502020204030204" pitchFamily="34" charset="0"/>
              </a:rPr>
              <a:t>?</a:t>
            </a:r>
          </a:p>
          <a:p>
            <a:endParaRPr lang="en-US" sz="2400" dirty="0"/>
          </a:p>
        </p:txBody>
      </p:sp>
      <p:grpSp>
        <p:nvGrpSpPr>
          <p:cNvPr id="6" name="Group 5"/>
          <p:cNvGrpSpPr/>
          <p:nvPr/>
        </p:nvGrpSpPr>
        <p:grpSpPr>
          <a:xfrm>
            <a:off x="709041" y="647101"/>
            <a:ext cx="7574581" cy="2317845"/>
            <a:chOff x="557212" y="1107836"/>
            <a:chExt cx="8029575" cy="2368808"/>
          </a:xfrm>
        </p:grpSpPr>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7212" y="1107836"/>
              <a:ext cx="8029575" cy="2276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7435416" y="3291978"/>
              <a:ext cx="473206" cy="184666"/>
            </a:xfrm>
            <a:prstGeom prst="rect">
              <a:avLst/>
            </a:prstGeom>
            <a:noFill/>
          </p:spPr>
          <p:txBody>
            <a:bodyPr wrap="none" rtlCol="0">
              <a:spAutoFit/>
            </a:bodyPr>
            <a:lstStyle/>
            <a:p>
              <a:r>
                <a:rPr lang="en-US" sz="600" dirty="0" err="1"/>
                <a:t>pixshark</a:t>
              </a:r>
              <a:endParaRPr lang="en-US" sz="600" dirty="0"/>
            </a:p>
          </p:txBody>
        </p:sp>
      </p:grpSp>
    </p:spTree>
    <p:extLst>
      <p:ext uri="{BB962C8B-B14F-4D97-AF65-F5344CB8AC3E}">
        <p14:creationId xmlns:p14="http://schemas.microsoft.com/office/powerpoint/2010/main" val="15346897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a:xfrm>
            <a:off x="8165796" y="4287409"/>
            <a:ext cx="548700" cy="393600"/>
          </a:xfrm>
        </p:spPr>
        <p:txBody>
          <a:bodyPr/>
          <a:lstStyle/>
          <a:p>
            <a:pPr lvl="0">
              <a:spcBef>
                <a:spcPts val="0"/>
              </a:spcBef>
              <a:buNone/>
            </a:pPr>
            <a:fld id="{00000000-1234-1234-1234-123412341234}" type="slidenum">
              <a:rPr lang="en" smtClean="0"/>
              <a:t>18</a:t>
            </a:fld>
            <a:endParaRPr lang="en" dirty="0"/>
          </a:p>
        </p:txBody>
      </p:sp>
      <p:grpSp>
        <p:nvGrpSpPr>
          <p:cNvPr id="11" name="Group 10"/>
          <p:cNvGrpSpPr/>
          <p:nvPr/>
        </p:nvGrpSpPr>
        <p:grpSpPr>
          <a:xfrm>
            <a:off x="2109103" y="335104"/>
            <a:ext cx="1721140" cy="1428407"/>
            <a:chOff x="6865845" y="951538"/>
            <a:chExt cx="1721140" cy="1428407"/>
          </a:xfrm>
        </p:grpSpPr>
        <p:pic>
          <p:nvPicPr>
            <p:cNvPr id="3074" name="Picture 2" descr="Kids, Reading, Book, Child, Kids Reading, Cut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65845" y="951538"/>
              <a:ext cx="1721140" cy="1290855"/>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7959890" y="2195279"/>
              <a:ext cx="627095" cy="184666"/>
            </a:xfrm>
            <a:prstGeom prst="rect">
              <a:avLst/>
            </a:prstGeom>
            <a:noFill/>
          </p:spPr>
          <p:txBody>
            <a:bodyPr wrap="none" rtlCol="0">
              <a:spAutoFit/>
            </a:bodyPr>
            <a:lstStyle/>
            <a:p>
              <a:r>
                <a:rPr lang="en-US" sz="600" dirty="0"/>
                <a:t>Pixabay.com</a:t>
              </a:r>
            </a:p>
          </p:txBody>
        </p:sp>
      </p:grpSp>
      <p:sp>
        <p:nvSpPr>
          <p:cNvPr id="16" name="Rectangle 15">
            <a:extLst>
              <a:ext uri="{FF2B5EF4-FFF2-40B4-BE49-F238E27FC236}">
                <a16:creationId xmlns:a16="http://schemas.microsoft.com/office/drawing/2014/main" id="{257AE695-4923-4D1A-97A0-65F4AF3389CA}"/>
              </a:ext>
            </a:extLst>
          </p:cNvPr>
          <p:cNvSpPr/>
          <p:nvPr/>
        </p:nvSpPr>
        <p:spPr>
          <a:xfrm>
            <a:off x="461825" y="2120188"/>
            <a:ext cx="7404917" cy="1938992"/>
          </a:xfrm>
          <a:prstGeom prst="rect">
            <a:avLst/>
          </a:prstGeom>
        </p:spPr>
        <p:txBody>
          <a:bodyPr wrap="square">
            <a:spAutoFit/>
          </a:bodyPr>
          <a:lstStyle/>
          <a:p>
            <a:r>
              <a:rPr lang="en-US" sz="2400" dirty="0" err="1">
                <a:solidFill>
                  <a:srgbClr val="002060"/>
                </a:solidFill>
                <a:latin typeface="Calibri" panose="020F0502020204030204" pitchFamily="34" charset="0"/>
                <a:cs typeface="Calibri" panose="020F0502020204030204" pitchFamily="34" charset="0"/>
              </a:rPr>
              <a:t>Thaum</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koj</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tus</a:t>
            </a:r>
            <a:r>
              <a:rPr lang="en-US" sz="2400" dirty="0">
                <a:solidFill>
                  <a:srgbClr val="002060"/>
                </a:solidFill>
                <a:latin typeface="Calibri" panose="020F0502020204030204" pitchFamily="34" charset="0"/>
                <a:cs typeface="Calibri" panose="020F0502020204030204" pitchFamily="34" charset="0"/>
              </a:rPr>
              <a:t> me </a:t>
            </a:r>
            <a:r>
              <a:rPr lang="en-US" sz="2400" dirty="0" err="1">
                <a:solidFill>
                  <a:srgbClr val="002060"/>
                </a:solidFill>
                <a:latin typeface="Calibri" panose="020F0502020204030204" pitchFamily="34" charset="0"/>
                <a:cs typeface="Calibri" panose="020F0502020204030204" pitchFamily="34" charset="0"/>
              </a:rPr>
              <a:t>nyuam</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nyob</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Qib</a:t>
            </a:r>
            <a:r>
              <a:rPr lang="en-US" sz="2400" dirty="0">
                <a:solidFill>
                  <a:srgbClr val="002060"/>
                </a:solidFill>
                <a:latin typeface="Calibri" panose="020F0502020204030204" pitchFamily="34" charset="0"/>
                <a:cs typeface="Calibri" panose="020F0502020204030204" pitchFamily="34" charset="0"/>
              </a:rPr>
              <a:t> 2, </a:t>
            </a:r>
            <a:r>
              <a:rPr lang="en-US" sz="2400" dirty="0" err="1">
                <a:solidFill>
                  <a:srgbClr val="002060"/>
                </a:solidFill>
                <a:latin typeface="Calibri" panose="020F0502020204030204" pitchFamily="34" charset="0"/>
                <a:cs typeface="Calibri" panose="020F0502020204030204" pitchFamily="34" charset="0"/>
              </a:rPr>
              <a:t>tej</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zaum</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koj</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yuav</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txhawj</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tias</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nws</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pheej</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tseem</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tsis</a:t>
            </a:r>
            <a:r>
              <a:rPr lang="en-US" sz="2400" dirty="0">
                <a:solidFill>
                  <a:srgbClr val="002060"/>
                </a:solidFill>
                <a:latin typeface="Calibri" panose="020F0502020204030204" pitchFamily="34" charset="0"/>
                <a:cs typeface="Calibri" panose="020F0502020204030204" pitchFamily="34" charset="0"/>
              </a:rPr>
              <a:t> tau </a:t>
            </a:r>
            <a:r>
              <a:rPr lang="en-US" sz="2400" dirty="0" err="1">
                <a:solidFill>
                  <a:srgbClr val="002060"/>
                </a:solidFill>
                <a:latin typeface="Calibri" panose="020F0502020204030204" pitchFamily="34" charset="0"/>
                <a:cs typeface="Calibri" panose="020F0502020204030204" pitchFamily="34" charset="0"/>
              </a:rPr>
              <a:t>txawj</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nyeem</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ntawv</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Askiv</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Tsis</a:t>
            </a:r>
            <a:r>
              <a:rPr lang="en-US" sz="2400" dirty="0">
                <a:solidFill>
                  <a:srgbClr val="002060"/>
                </a:solidFill>
                <a:latin typeface="Calibri" panose="020F0502020204030204" pitchFamily="34" charset="0"/>
                <a:cs typeface="Calibri" panose="020F0502020204030204" pitchFamily="34" charset="0"/>
              </a:rPr>
              <a:t> tag </a:t>
            </a:r>
            <a:r>
              <a:rPr lang="en-US" sz="2400" dirty="0" err="1">
                <a:solidFill>
                  <a:srgbClr val="002060"/>
                </a:solidFill>
                <a:latin typeface="Calibri" panose="020F0502020204030204" pitchFamily="34" charset="0"/>
                <a:cs typeface="Calibri" panose="020F0502020204030204" pitchFamily="34" charset="0"/>
              </a:rPr>
              <a:t>lis</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nws</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los</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tseem</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pom</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nws</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cov</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phooj</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ywg</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nyeem</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tej</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phau</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ntawv</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Askiv</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nyuaj</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dua</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thiab</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haib</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haib</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ua</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rau</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nws</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xav</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xav</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nyeem</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ntawv</a:t>
            </a:r>
            <a:r>
              <a:rPr lang="en-US" sz="2400" dirty="0">
                <a:solidFill>
                  <a:srgbClr val="002060"/>
                </a:solidFill>
                <a:latin typeface="Calibri" panose="020F0502020204030204" pitchFamily="34" charset="0"/>
                <a:cs typeface="Calibri" panose="020F0502020204030204" pitchFamily="34" charset="0"/>
              </a:rPr>
              <a:t>  zoo </a:t>
            </a:r>
            <a:r>
              <a:rPr lang="en-US" sz="2400" dirty="0" err="1">
                <a:solidFill>
                  <a:srgbClr val="002060"/>
                </a:solidFill>
                <a:latin typeface="Calibri" panose="020F0502020204030204" pitchFamily="34" charset="0"/>
                <a:cs typeface="Calibri" panose="020F0502020204030204" pitchFamily="34" charset="0"/>
              </a:rPr>
              <a:t>ib</a:t>
            </a:r>
            <a:r>
              <a:rPr lang="en-US" sz="2400" dirty="0">
                <a:solidFill>
                  <a:srgbClr val="002060"/>
                </a:solidFill>
                <a:latin typeface="Calibri" panose="020F0502020204030204" pitchFamily="34" charset="0"/>
                <a:cs typeface="Calibri" panose="020F0502020204030204" pitchFamily="34" charset="0"/>
              </a:rPr>
              <a:t> yam li </a:t>
            </a:r>
            <a:r>
              <a:rPr lang="en-US" sz="2400" dirty="0" err="1">
                <a:solidFill>
                  <a:srgbClr val="002060"/>
                </a:solidFill>
                <a:latin typeface="Calibri" panose="020F0502020204030204" pitchFamily="34" charset="0"/>
                <a:cs typeface="Calibri" panose="020F0502020204030204" pitchFamily="34" charset="0"/>
              </a:rPr>
              <a:t>lawv</a:t>
            </a:r>
            <a:r>
              <a:rPr lang="en-US" sz="2400" dirty="0">
                <a:solidFill>
                  <a:srgbClr val="002060"/>
                </a:solidFill>
                <a:latin typeface="Calibri" panose="020F0502020204030204" pitchFamily="34" charset="0"/>
                <a:cs typeface="Calibri" panose="020F0502020204030204" pitchFamily="34" charset="0"/>
              </a:rPr>
              <a:t>.</a:t>
            </a:r>
          </a:p>
        </p:txBody>
      </p:sp>
      <p:sp>
        <p:nvSpPr>
          <p:cNvPr id="15" name="Rectangle 14"/>
          <p:cNvSpPr/>
          <p:nvPr/>
        </p:nvSpPr>
        <p:spPr>
          <a:xfrm>
            <a:off x="229147" y="1727180"/>
            <a:ext cx="7974267" cy="3416320"/>
          </a:xfrm>
          <a:prstGeom prst="rect">
            <a:avLst/>
          </a:prstGeom>
          <a:solidFill>
            <a:schemeClr val="accent6">
              <a:lumMod val="20000"/>
              <a:lumOff val="80000"/>
            </a:schemeClr>
          </a:solidFill>
        </p:spPr>
        <p:txBody>
          <a:bodyPr wrap="square">
            <a:spAutoFit/>
          </a:bodyPr>
          <a:lstStyle/>
          <a:p>
            <a:pPr marL="285750" indent="-285750">
              <a:buFont typeface="Courier New" panose="02070309020205020404" pitchFamily="49" charset="0"/>
              <a:buChar char="o"/>
            </a:pPr>
            <a:r>
              <a:rPr lang="en-US" sz="2400" dirty="0" err="1">
                <a:solidFill>
                  <a:srgbClr val="002060"/>
                </a:solidFill>
                <a:latin typeface="Calibri" panose="020F0502020204030204" pitchFamily="34" charset="0"/>
                <a:cs typeface="Calibri" panose="020F0502020204030204" pitchFamily="34" charset="0"/>
              </a:rPr>
              <a:t>Rov</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qhia</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rau</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koj</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tus</a:t>
            </a:r>
            <a:r>
              <a:rPr lang="en-US" sz="2400" dirty="0">
                <a:solidFill>
                  <a:srgbClr val="002060"/>
                </a:solidFill>
                <a:latin typeface="Calibri" panose="020F0502020204030204" pitchFamily="34" charset="0"/>
                <a:cs typeface="Calibri" panose="020F0502020204030204" pitchFamily="34" charset="0"/>
              </a:rPr>
              <a:t> me </a:t>
            </a:r>
            <a:r>
              <a:rPr lang="en-US" sz="2400" dirty="0" err="1">
                <a:solidFill>
                  <a:srgbClr val="002060"/>
                </a:solidFill>
                <a:latin typeface="Calibri" panose="020F0502020204030204" pitchFamily="34" charset="0"/>
                <a:cs typeface="Calibri" panose="020F0502020204030204" pitchFamily="34" charset="0"/>
              </a:rPr>
              <a:t>nyuam</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kom</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nws</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nco</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tias</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muaj</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nuj</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nqis</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heev</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yog</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nws</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txawj</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nyeem</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lwm</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hom</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lus</a:t>
            </a:r>
            <a:r>
              <a:rPr lang="en-US" sz="2400" dirty="0">
                <a:solidFill>
                  <a:srgbClr val="002060"/>
                </a:solidFill>
                <a:latin typeface="Calibri" panose="020F0502020204030204" pitchFamily="34" charset="0"/>
                <a:cs typeface="Calibri" panose="020F0502020204030204" pitchFamily="34" charset="0"/>
              </a:rPr>
              <a:t>.  </a:t>
            </a:r>
          </a:p>
          <a:p>
            <a:pPr marL="285750" indent="-285750">
              <a:buFont typeface="Courier New" panose="02070309020205020404" pitchFamily="49" charset="0"/>
              <a:buChar char="o"/>
            </a:pPr>
            <a:r>
              <a:rPr lang="en-US" sz="2400" dirty="0" err="1">
                <a:solidFill>
                  <a:srgbClr val="002060"/>
                </a:solidFill>
                <a:latin typeface="Calibri" panose="020F0502020204030204" pitchFamily="34" charset="0"/>
                <a:cs typeface="Calibri" panose="020F0502020204030204" pitchFamily="34" charset="0"/>
              </a:rPr>
              <a:t>Yog</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koj</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tus</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menyuam</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muaj</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kev</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ntxhov</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siab</a:t>
            </a:r>
            <a:r>
              <a:rPr lang="en-US" sz="2400" dirty="0">
                <a:solidFill>
                  <a:srgbClr val="002060"/>
                </a:solidFill>
                <a:latin typeface="Calibri" panose="020F0502020204030204" pitchFamily="34" charset="0"/>
                <a:cs typeface="Calibri" panose="020F0502020204030204" pitchFamily="34" charset="0"/>
              </a:rPr>
              <a:t> vim </a:t>
            </a:r>
            <a:r>
              <a:rPr lang="en-US" sz="2400" dirty="0" err="1">
                <a:solidFill>
                  <a:srgbClr val="002060"/>
                </a:solidFill>
                <a:latin typeface="Calibri" panose="020F0502020204030204" pitchFamily="34" charset="0"/>
                <a:cs typeface="Calibri" panose="020F0502020204030204" pitchFamily="34" charset="0"/>
              </a:rPr>
              <a:t>nws</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nyeem</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tsis</a:t>
            </a:r>
            <a:r>
              <a:rPr lang="en-US" sz="2400" dirty="0">
                <a:solidFill>
                  <a:srgbClr val="002060"/>
                </a:solidFill>
                <a:latin typeface="Calibri" panose="020F0502020204030204" pitchFamily="34" charset="0"/>
                <a:cs typeface="Calibri" panose="020F0502020204030204" pitchFamily="34" charset="0"/>
              </a:rPr>
              <a:t> tau </a:t>
            </a:r>
            <a:r>
              <a:rPr lang="en-US" sz="2400" dirty="0" err="1">
                <a:solidFill>
                  <a:srgbClr val="002060"/>
                </a:solidFill>
                <a:latin typeface="Calibri" panose="020F0502020204030204" pitchFamily="34" charset="0"/>
                <a:cs typeface="Calibri" panose="020F0502020204030204" pitchFamily="34" charset="0"/>
              </a:rPr>
              <a:t>tej</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phau</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ntawv</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ua</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lus</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Askis</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ces</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koj</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yuav</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tsum</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los</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nrog</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nws</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nyeem</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ua</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ke</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yog</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koj</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paub</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los</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siv</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mus</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qiv</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cov</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ntawv</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kaw</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suab</a:t>
            </a:r>
            <a:r>
              <a:rPr lang="en-US" sz="2400" dirty="0">
                <a:solidFill>
                  <a:srgbClr val="002060"/>
                </a:solidFill>
                <a:latin typeface="Calibri" panose="020F0502020204030204" pitchFamily="34" charset="0"/>
                <a:cs typeface="Calibri" panose="020F0502020204030204" pitchFamily="34" charset="0"/>
              </a:rPr>
              <a:t> tom </a:t>
            </a:r>
            <a:r>
              <a:rPr lang="en-US" sz="2400" dirty="0" err="1">
                <a:solidFill>
                  <a:srgbClr val="002060"/>
                </a:solidFill>
                <a:latin typeface="Calibri" panose="020F0502020204030204" pitchFamily="34" charset="0"/>
                <a:cs typeface="Calibri" panose="020F0502020204030204" pitchFamily="34" charset="0"/>
              </a:rPr>
              <a:t>tsev</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qiv</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ntawv</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los</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mloog</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ua</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ke</a:t>
            </a:r>
            <a:r>
              <a:rPr lang="en-US" sz="2400" dirty="0">
                <a:solidFill>
                  <a:srgbClr val="002060"/>
                </a:solidFill>
                <a:latin typeface="Calibri" panose="020F0502020204030204" pitchFamily="34" charset="0"/>
                <a:cs typeface="Calibri" panose="020F0502020204030204" pitchFamily="34" charset="0"/>
              </a:rPr>
              <a:t>.</a:t>
            </a:r>
          </a:p>
          <a:p>
            <a:pPr marL="285750" indent="-285750">
              <a:buFont typeface="Courier New" panose="02070309020205020404" pitchFamily="49" charset="0"/>
              <a:buChar char="o"/>
            </a:pPr>
            <a:r>
              <a:rPr lang="en-US" sz="2400" dirty="0" err="1">
                <a:solidFill>
                  <a:srgbClr val="002060"/>
                </a:solidFill>
                <a:latin typeface="Calibri" panose="020F0502020204030204" pitchFamily="34" charset="0"/>
                <a:cs typeface="Calibri" panose="020F0502020204030204" pitchFamily="34" charset="0"/>
              </a:rPr>
              <a:t>Tiam</a:t>
            </a:r>
            <a:r>
              <a:rPr lang="en-US" sz="2400" dirty="0">
                <a:solidFill>
                  <a:srgbClr val="002060"/>
                </a:solidFill>
                <a:latin typeface="Calibri" panose="020F0502020204030204" pitchFamily="34" charset="0"/>
                <a:cs typeface="Calibri" panose="020F0502020204030204" pitchFamily="34" charset="0"/>
              </a:rPr>
              <a:t> sis </a:t>
            </a:r>
            <a:r>
              <a:rPr lang="en-US" sz="2400" dirty="0" err="1">
                <a:solidFill>
                  <a:srgbClr val="002060"/>
                </a:solidFill>
                <a:latin typeface="Calibri" panose="020F0502020204030204" pitchFamily="34" charset="0"/>
                <a:cs typeface="Calibri" panose="020F0502020204030204" pitchFamily="34" charset="0"/>
              </a:rPr>
              <a:t>yeej</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meem</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txhawb</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kom</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nws</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nyeem</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ntawv</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Hmoob</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thiab</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ua</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qhia</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koj</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tus</a:t>
            </a:r>
            <a:r>
              <a:rPr lang="en-US" sz="2400" dirty="0">
                <a:solidFill>
                  <a:srgbClr val="002060"/>
                </a:solidFill>
                <a:latin typeface="Calibri" panose="020F0502020204030204" pitchFamily="34" charset="0"/>
                <a:cs typeface="Calibri" panose="020F0502020204030204" pitchFamily="34" charset="0"/>
              </a:rPr>
              <a:t> me </a:t>
            </a:r>
            <a:r>
              <a:rPr lang="en-US" sz="2400" dirty="0" err="1">
                <a:solidFill>
                  <a:srgbClr val="002060"/>
                </a:solidFill>
                <a:latin typeface="Calibri" panose="020F0502020204030204" pitchFamily="34" charset="0"/>
                <a:cs typeface="Calibri" panose="020F0502020204030204" pitchFamily="34" charset="0"/>
              </a:rPr>
              <a:t>nyuam</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tias</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koj</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nyiam</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nyiam</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cov</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phau</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ntawv</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uas</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nws</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txawj</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nyeem</a:t>
            </a:r>
            <a:r>
              <a:rPr lang="en-US" sz="2400" dirty="0">
                <a:solidFill>
                  <a:srgbClr val="002060"/>
                </a:solidFill>
                <a:latin typeface="Calibri" panose="020F0502020204030204" pitchFamily="34" charset="0"/>
                <a:cs typeface="Calibri" panose="020F0502020204030204" pitchFamily="34" charset="0"/>
              </a:rPr>
              <a:t>.  </a:t>
            </a:r>
          </a:p>
        </p:txBody>
      </p:sp>
      <p:pic>
        <p:nvPicPr>
          <p:cNvPr id="18" name="Picture 17">
            <a:extLst>
              <a:ext uri="{FF2B5EF4-FFF2-40B4-BE49-F238E27FC236}">
                <a16:creationId xmlns:a16="http://schemas.microsoft.com/office/drawing/2014/main" id="{02F262B7-BB89-43A4-944E-091728DF60D2}"/>
              </a:ext>
            </a:extLst>
          </p:cNvPr>
          <p:cNvPicPr>
            <a:picLocks noChangeAspect="1"/>
          </p:cNvPicPr>
          <p:nvPr/>
        </p:nvPicPr>
        <p:blipFill>
          <a:blip r:embed="rId4"/>
          <a:stretch>
            <a:fillRect/>
          </a:stretch>
        </p:blipFill>
        <p:spPr>
          <a:xfrm>
            <a:off x="456306" y="230503"/>
            <a:ext cx="1032044" cy="808736"/>
          </a:xfrm>
          <a:prstGeom prst="rect">
            <a:avLst/>
          </a:prstGeom>
        </p:spPr>
      </p:pic>
    </p:spTree>
    <p:extLst>
      <p:ext uri="{BB962C8B-B14F-4D97-AF65-F5344CB8AC3E}">
        <p14:creationId xmlns:p14="http://schemas.microsoft.com/office/powerpoint/2010/main" val="1984329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000" fill="hold"/>
                                        <p:tgtEl>
                                          <p:spTgt spid="15"/>
                                        </p:tgtEl>
                                        <p:attrNameLst>
                                          <p:attrName>ppt_w</p:attrName>
                                        </p:attrNameLst>
                                      </p:cBhvr>
                                      <p:tavLst>
                                        <p:tav tm="0">
                                          <p:val>
                                            <p:fltVal val="0"/>
                                          </p:val>
                                        </p:tav>
                                        <p:tav tm="100000">
                                          <p:val>
                                            <p:strVal val="#ppt_w"/>
                                          </p:val>
                                        </p:tav>
                                      </p:tavLst>
                                    </p:anim>
                                    <p:anim calcmode="lin" valueType="num">
                                      <p:cBhvr>
                                        <p:cTn id="8" dur="1000" fill="hold"/>
                                        <p:tgtEl>
                                          <p:spTgt spid="15"/>
                                        </p:tgtEl>
                                        <p:attrNameLst>
                                          <p:attrName>ppt_h</p:attrName>
                                        </p:attrNameLst>
                                      </p:cBhvr>
                                      <p:tavLst>
                                        <p:tav tm="0">
                                          <p:val>
                                            <p:fltVal val="0"/>
                                          </p:val>
                                        </p:tav>
                                        <p:tav tm="100000">
                                          <p:val>
                                            <p:strVal val="#ppt_h"/>
                                          </p:val>
                                        </p:tav>
                                      </p:tavLst>
                                    </p:anim>
                                    <p:anim calcmode="lin" valueType="num">
                                      <p:cBhvr>
                                        <p:cTn id="9" dur="1000" fill="hold"/>
                                        <p:tgtEl>
                                          <p:spTgt spid="15"/>
                                        </p:tgtEl>
                                        <p:attrNameLst>
                                          <p:attrName>style.rotation</p:attrName>
                                        </p:attrNameLst>
                                      </p:cBhvr>
                                      <p:tavLst>
                                        <p:tav tm="0">
                                          <p:val>
                                            <p:fltVal val="90"/>
                                          </p:val>
                                        </p:tav>
                                        <p:tav tm="100000">
                                          <p:val>
                                            <p:fltVal val="0"/>
                                          </p:val>
                                        </p:tav>
                                      </p:tavLst>
                                    </p:anim>
                                    <p:animEffect transition="in" filter="fade">
                                      <p:cBhvr>
                                        <p:cTn id="10" dur="10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noFill/>
        </p:spPr>
        <p:txBody>
          <a:bodyPr/>
          <a:lstStyle/>
          <a:p>
            <a:endParaRPr lang="en-US" dirty="0"/>
          </a:p>
          <a:p>
            <a:endParaRPr lang="en-US" dirty="0"/>
          </a:p>
          <a:p>
            <a:endParaRPr lang="en-US" dirty="0"/>
          </a:p>
        </p:txBody>
      </p:sp>
      <p:sp>
        <p:nvSpPr>
          <p:cNvPr id="2" name="Slide Number Placeholder 1"/>
          <p:cNvSpPr>
            <a:spLocks noGrp="1"/>
          </p:cNvSpPr>
          <p:nvPr>
            <p:ph type="sldNum" idx="12"/>
          </p:nvPr>
        </p:nvSpPr>
        <p:spPr>
          <a:xfrm>
            <a:off x="8114470" y="4287409"/>
            <a:ext cx="548700" cy="393600"/>
          </a:xfrm>
        </p:spPr>
        <p:txBody>
          <a:bodyPr/>
          <a:lstStyle/>
          <a:p>
            <a:pPr lvl="0">
              <a:spcBef>
                <a:spcPts val="0"/>
              </a:spcBef>
              <a:buNone/>
            </a:pPr>
            <a:fld id="{00000000-1234-1234-1234-123412341234}" type="slidenum">
              <a:rPr lang="en" smtClean="0"/>
              <a:t>19</a:t>
            </a:fld>
            <a:endParaRPr lang="en" dirty="0"/>
          </a:p>
        </p:txBody>
      </p:sp>
      <p:grpSp>
        <p:nvGrpSpPr>
          <p:cNvPr id="6" name="Group 5"/>
          <p:cNvGrpSpPr/>
          <p:nvPr/>
        </p:nvGrpSpPr>
        <p:grpSpPr>
          <a:xfrm>
            <a:off x="2121616" y="235567"/>
            <a:ext cx="1459264" cy="1366788"/>
            <a:chOff x="2252669" y="363500"/>
            <a:chExt cx="1459264" cy="1366788"/>
          </a:xfrm>
        </p:grpSpPr>
        <p:pic>
          <p:nvPicPr>
            <p:cNvPr id="2050" name="Picture 2" descr="Image result for report card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52669" y="363500"/>
              <a:ext cx="1459264" cy="122279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982301" y="1545622"/>
              <a:ext cx="460382" cy="184666"/>
            </a:xfrm>
            <a:prstGeom prst="rect">
              <a:avLst/>
            </a:prstGeom>
            <a:noFill/>
          </p:spPr>
          <p:txBody>
            <a:bodyPr wrap="none" rtlCol="0">
              <a:spAutoFit/>
            </a:bodyPr>
            <a:lstStyle/>
            <a:p>
              <a:r>
                <a:rPr lang="en-US" sz="600" dirty="0" err="1"/>
                <a:t>Pixabay</a:t>
              </a:r>
              <a:endParaRPr lang="en-US" sz="600" dirty="0"/>
            </a:p>
          </p:txBody>
        </p:sp>
      </p:grpSp>
      <p:sp>
        <p:nvSpPr>
          <p:cNvPr id="4" name="TextBox 3"/>
          <p:cNvSpPr txBox="1"/>
          <p:nvPr/>
        </p:nvSpPr>
        <p:spPr>
          <a:xfrm>
            <a:off x="542888" y="1990477"/>
            <a:ext cx="7277933" cy="2000548"/>
          </a:xfrm>
          <a:prstGeom prst="rect">
            <a:avLst/>
          </a:prstGeom>
          <a:noFill/>
        </p:spPr>
        <p:txBody>
          <a:bodyPr wrap="square" rtlCol="0">
            <a:spAutoFit/>
          </a:bodyPr>
          <a:lstStyle/>
          <a:p>
            <a:r>
              <a:rPr lang="en-US" sz="2400" dirty="0" err="1">
                <a:solidFill>
                  <a:srgbClr val="002060"/>
                </a:solidFill>
                <a:latin typeface="Calibri" panose="020F0502020204030204" pitchFamily="34" charset="0"/>
                <a:cs typeface="Calibri" panose="020F0502020204030204" pitchFamily="34" charset="0"/>
              </a:rPr>
              <a:t>Thaum</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koj</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tus</a:t>
            </a:r>
            <a:r>
              <a:rPr lang="en-US" sz="2400" dirty="0">
                <a:solidFill>
                  <a:srgbClr val="002060"/>
                </a:solidFill>
                <a:latin typeface="Calibri" panose="020F0502020204030204" pitchFamily="34" charset="0"/>
                <a:cs typeface="Calibri" panose="020F0502020204030204" pitchFamily="34" charset="0"/>
              </a:rPr>
              <a:t> me </a:t>
            </a:r>
            <a:r>
              <a:rPr lang="en-US" sz="2400" dirty="0" err="1">
                <a:solidFill>
                  <a:srgbClr val="002060"/>
                </a:solidFill>
                <a:latin typeface="Calibri" panose="020F0502020204030204" pitchFamily="34" charset="0"/>
                <a:cs typeface="Calibri" panose="020F0502020204030204" pitchFamily="34" charset="0"/>
              </a:rPr>
              <a:t>nyuam</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nyob</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qib</a:t>
            </a:r>
            <a:r>
              <a:rPr lang="en-US" sz="2400" dirty="0">
                <a:solidFill>
                  <a:srgbClr val="002060"/>
                </a:solidFill>
                <a:latin typeface="Calibri" panose="020F0502020204030204" pitchFamily="34" charset="0"/>
                <a:cs typeface="Calibri" panose="020F0502020204030204" pitchFamily="34" charset="0"/>
              </a:rPr>
              <a:t> 3, </a:t>
            </a:r>
            <a:r>
              <a:rPr lang="en-US" sz="2400" dirty="0" err="1">
                <a:solidFill>
                  <a:srgbClr val="002060"/>
                </a:solidFill>
                <a:latin typeface="Calibri" panose="020F0502020204030204" pitchFamily="34" charset="0"/>
                <a:cs typeface="Calibri" panose="020F0502020204030204" pitchFamily="34" charset="0"/>
              </a:rPr>
              <a:t>nws</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yuav</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raug</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xeem</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Koj</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yuav</a:t>
            </a:r>
            <a:r>
              <a:rPr lang="en-US" sz="2400" dirty="0">
                <a:solidFill>
                  <a:srgbClr val="002060"/>
                </a:solidFill>
                <a:latin typeface="Calibri" panose="020F0502020204030204" pitchFamily="34" charset="0"/>
                <a:cs typeface="Calibri" panose="020F0502020204030204" pitchFamily="34" charset="0"/>
              </a:rPr>
              <a:t> pom </a:t>
            </a:r>
            <a:r>
              <a:rPr lang="en-US" sz="2400" dirty="0" err="1">
                <a:solidFill>
                  <a:srgbClr val="002060"/>
                </a:solidFill>
                <a:latin typeface="Calibri" panose="020F0502020204030204" pitchFamily="34" charset="0"/>
                <a:cs typeface="Calibri" panose="020F0502020204030204" pitchFamily="34" charset="0"/>
              </a:rPr>
              <a:t>tias</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nws</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daim</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ntawv</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ntsuas</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xeem</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qhia</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tias</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nws</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xeem</a:t>
            </a:r>
            <a:r>
              <a:rPr lang="en-US" sz="2400" dirty="0">
                <a:solidFill>
                  <a:srgbClr val="002060"/>
                </a:solidFill>
                <a:latin typeface="Calibri" panose="020F0502020204030204" pitchFamily="34" charset="0"/>
                <a:cs typeface="Calibri" panose="020F0502020204030204" pitchFamily="34" charset="0"/>
              </a:rPr>
              <a:t> tau </a:t>
            </a:r>
            <a:r>
              <a:rPr lang="en-US" sz="2400" dirty="0" err="1">
                <a:solidFill>
                  <a:srgbClr val="002060"/>
                </a:solidFill>
                <a:latin typeface="Calibri" panose="020F0502020204030204" pitchFamily="34" charset="0"/>
                <a:cs typeface="Calibri" panose="020F0502020204030204" pitchFamily="34" charset="0"/>
              </a:rPr>
              <a:t>qis</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dua</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lwm</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cov</a:t>
            </a:r>
            <a:r>
              <a:rPr lang="en-US" sz="2400" dirty="0">
                <a:solidFill>
                  <a:srgbClr val="002060"/>
                </a:solidFill>
                <a:latin typeface="Calibri" panose="020F0502020204030204" pitchFamily="34" charset="0"/>
                <a:cs typeface="Calibri" panose="020F0502020204030204" pitchFamily="34" charset="0"/>
              </a:rPr>
              <a:t> tub </a:t>
            </a:r>
            <a:r>
              <a:rPr lang="en-US" sz="2400" dirty="0" err="1">
                <a:solidFill>
                  <a:srgbClr val="002060"/>
                </a:solidFill>
                <a:latin typeface="Calibri" panose="020F0502020204030204" pitchFamily="34" charset="0"/>
                <a:cs typeface="Calibri" panose="020F0502020204030204" pitchFamily="34" charset="0"/>
              </a:rPr>
              <a:t>ntxhais</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nyob</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nws</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qib</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uas</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kawm</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Askiv</a:t>
            </a:r>
            <a:r>
              <a:rPr lang="en-US" sz="2400" dirty="0">
                <a:solidFill>
                  <a:srgbClr val="002060"/>
                </a:solidFill>
                <a:latin typeface="Calibri" panose="020F0502020204030204" pitchFamily="34" charset="0"/>
                <a:cs typeface="Calibri" panose="020F0502020204030204" pitchFamily="34" charset="0"/>
              </a:rPr>
              <a:t>.</a:t>
            </a:r>
          </a:p>
          <a:p>
            <a:endParaRPr lang="en-US" dirty="0">
              <a:solidFill>
                <a:schemeClr val="tx2"/>
              </a:solidFill>
              <a:latin typeface="Calibri" panose="020F0502020204030204" pitchFamily="34" charset="0"/>
              <a:cs typeface="Calibri" panose="020F0502020204030204" pitchFamily="34" charset="0"/>
            </a:endParaRPr>
          </a:p>
          <a:p>
            <a:endParaRPr lang="en-US" dirty="0"/>
          </a:p>
        </p:txBody>
      </p:sp>
      <p:sp>
        <p:nvSpPr>
          <p:cNvPr id="8" name="TextBox 7"/>
          <p:cNvSpPr txBox="1"/>
          <p:nvPr/>
        </p:nvSpPr>
        <p:spPr>
          <a:xfrm>
            <a:off x="480830" y="1774482"/>
            <a:ext cx="7573019" cy="3046988"/>
          </a:xfrm>
          <a:prstGeom prst="rect">
            <a:avLst/>
          </a:prstGeom>
          <a:solidFill>
            <a:schemeClr val="accent6">
              <a:lumMod val="20000"/>
              <a:lumOff val="80000"/>
            </a:schemeClr>
          </a:solidFill>
        </p:spPr>
        <p:txBody>
          <a:bodyPr wrap="square" rtlCol="0">
            <a:spAutoFit/>
          </a:bodyPr>
          <a:lstStyle/>
          <a:p>
            <a:pPr marL="342900" indent="-342900">
              <a:buFont typeface="Courier New" panose="02070309020205020404" pitchFamily="49" charset="0"/>
              <a:buChar char="o"/>
            </a:pPr>
            <a:r>
              <a:rPr lang="en-US" sz="2400" dirty="0" err="1">
                <a:solidFill>
                  <a:srgbClr val="002060"/>
                </a:solidFill>
                <a:latin typeface="Calibri" panose="020F0502020204030204" pitchFamily="34" charset="0"/>
                <a:cs typeface="Calibri" panose="020F0502020204030204" pitchFamily="34" charset="0"/>
              </a:rPr>
              <a:t>Nco</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tias</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yuav</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siv</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sij</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hawm</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ua</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ntej</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koj</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pom</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tus</a:t>
            </a:r>
            <a:r>
              <a:rPr lang="en-US" sz="2400" dirty="0">
                <a:solidFill>
                  <a:srgbClr val="002060"/>
                </a:solidFill>
                <a:latin typeface="Calibri" panose="020F0502020204030204" pitchFamily="34" charset="0"/>
                <a:cs typeface="Calibri" panose="020F0502020204030204" pitchFamily="34" charset="0"/>
              </a:rPr>
              <a:t> me </a:t>
            </a:r>
            <a:r>
              <a:rPr lang="en-US" sz="2400" dirty="0" err="1">
                <a:solidFill>
                  <a:srgbClr val="002060"/>
                </a:solidFill>
                <a:latin typeface="Calibri" panose="020F0502020204030204" pitchFamily="34" charset="0"/>
                <a:cs typeface="Calibri" panose="020F0502020204030204" pitchFamily="34" charset="0"/>
              </a:rPr>
              <a:t>nyuam</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txoj</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kev</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txawj</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ntawv</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tshwm</a:t>
            </a:r>
            <a:r>
              <a:rPr lang="en-US" sz="2400" dirty="0">
                <a:solidFill>
                  <a:srgbClr val="002060"/>
                </a:solidFill>
                <a:latin typeface="Calibri" panose="020F0502020204030204" pitchFamily="34" charset="0"/>
                <a:cs typeface="Calibri" panose="020F0502020204030204" pitchFamily="34" charset="0"/>
              </a:rPr>
              <a:t> sim.</a:t>
            </a:r>
          </a:p>
          <a:p>
            <a:endParaRPr lang="en-US" sz="2400" dirty="0">
              <a:solidFill>
                <a:srgbClr val="002060"/>
              </a:solidFill>
              <a:latin typeface="Calibri" panose="020F0502020204030204" pitchFamily="34" charset="0"/>
              <a:cs typeface="Calibri" panose="020F0502020204030204" pitchFamily="34" charset="0"/>
            </a:endParaRPr>
          </a:p>
          <a:p>
            <a:pPr marL="342900" indent="-342900">
              <a:buFont typeface="Courier New" panose="02070309020205020404" pitchFamily="49" charset="0"/>
              <a:buChar char="o"/>
            </a:pPr>
            <a:r>
              <a:rPr lang="en-US" sz="2400" dirty="0" err="1">
                <a:solidFill>
                  <a:srgbClr val="002060"/>
                </a:solidFill>
                <a:latin typeface="Calibri" panose="020F0502020204030204" pitchFamily="34" charset="0"/>
                <a:cs typeface="Calibri" panose="020F0502020204030204" pitchFamily="34" charset="0"/>
              </a:rPr>
              <a:t>Koj</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yuav</a:t>
            </a:r>
            <a:r>
              <a:rPr lang="en-US" sz="2400" dirty="0">
                <a:solidFill>
                  <a:srgbClr val="002060"/>
                </a:solidFill>
                <a:latin typeface="Calibri" panose="020F0502020204030204" pitchFamily="34" charset="0"/>
                <a:cs typeface="Calibri" panose="020F0502020204030204" pitchFamily="34" charset="0"/>
              </a:rPr>
              <a:t> tau </a:t>
            </a:r>
            <a:r>
              <a:rPr lang="en-US" sz="2400" dirty="0" err="1">
                <a:solidFill>
                  <a:srgbClr val="002060"/>
                </a:solidFill>
                <a:latin typeface="Calibri" panose="020F0502020204030204" pitchFamily="34" charset="0"/>
                <a:cs typeface="Calibri" panose="020F0502020204030204" pitchFamily="34" charset="0"/>
              </a:rPr>
              <a:t>nkag</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siab</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tias</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txoj</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kev</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koj</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tus</a:t>
            </a:r>
            <a:r>
              <a:rPr lang="en-US" sz="2400" dirty="0">
                <a:solidFill>
                  <a:srgbClr val="002060"/>
                </a:solidFill>
                <a:latin typeface="Calibri" panose="020F0502020204030204" pitchFamily="34" charset="0"/>
                <a:cs typeface="Calibri" panose="020F0502020204030204" pitchFamily="34" charset="0"/>
              </a:rPr>
              <a:t> me </a:t>
            </a:r>
            <a:r>
              <a:rPr lang="en-US" sz="2400" dirty="0" err="1">
                <a:solidFill>
                  <a:srgbClr val="002060"/>
                </a:solidFill>
                <a:latin typeface="Calibri" panose="020F0502020204030204" pitchFamily="34" charset="0"/>
                <a:cs typeface="Calibri" panose="020F0502020204030204" pitchFamily="34" charset="0"/>
              </a:rPr>
              <a:t>nyuam</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taug</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yog</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nws</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yuav</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paub</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nyeem</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sau</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thiab</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hais</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ob</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hom</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lus</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Nco</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ntsoov</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tias</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txoj</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kev</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ntsuas</a:t>
            </a:r>
            <a:r>
              <a:rPr lang="en-US" sz="2400" dirty="0">
                <a:solidFill>
                  <a:srgbClr val="002060"/>
                </a:solidFill>
                <a:latin typeface="Calibri" panose="020F0502020204030204" pitchFamily="34" charset="0"/>
                <a:cs typeface="Calibri" panose="020F0502020204030204" pitchFamily="34" charset="0"/>
              </a:rPr>
              <a:t> no </a:t>
            </a:r>
            <a:r>
              <a:rPr lang="en-US" sz="2400" dirty="0" err="1">
                <a:solidFill>
                  <a:srgbClr val="002060"/>
                </a:solidFill>
                <a:latin typeface="Calibri" panose="020F0502020204030204" pitchFamily="34" charset="0"/>
                <a:cs typeface="Calibri" panose="020F0502020204030204" pitchFamily="34" charset="0"/>
              </a:rPr>
              <a:t>lawv</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tsis</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ntsuas</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txog</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tus</a:t>
            </a:r>
            <a:r>
              <a:rPr lang="en-US" sz="2400" dirty="0">
                <a:solidFill>
                  <a:srgbClr val="002060"/>
                </a:solidFill>
                <a:latin typeface="Calibri" panose="020F0502020204030204" pitchFamily="34" charset="0"/>
                <a:cs typeface="Calibri" panose="020F0502020204030204" pitchFamily="34" charset="0"/>
              </a:rPr>
              <a:t> me </a:t>
            </a:r>
            <a:r>
              <a:rPr lang="en-US" sz="2400" dirty="0" err="1">
                <a:solidFill>
                  <a:srgbClr val="002060"/>
                </a:solidFill>
                <a:latin typeface="Calibri" panose="020F0502020204030204" pitchFamily="34" charset="0"/>
                <a:cs typeface="Calibri" panose="020F0502020204030204" pitchFamily="34" charset="0"/>
              </a:rPr>
              <a:t>nyuam</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txoj</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kev</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paub</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hom</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lus</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lawv</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tsuas</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ntsuas</a:t>
            </a:r>
            <a:r>
              <a:rPr lang="en-US" sz="2400" dirty="0">
                <a:solidFill>
                  <a:srgbClr val="002060"/>
                </a:solidFill>
                <a:latin typeface="Calibri" panose="020F0502020204030204" pitchFamily="34" charset="0"/>
                <a:cs typeface="Calibri" panose="020F0502020204030204" pitchFamily="34" charset="0"/>
              </a:rPr>
              <a:t> sab </a:t>
            </a:r>
            <a:r>
              <a:rPr lang="en-US" sz="2400" dirty="0" err="1">
                <a:solidFill>
                  <a:srgbClr val="002060"/>
                </a:solidFill>
                <a:latin typeface="Calibri" panose="020F0502020204030204" pitchFamily="34" charset="0"/>
                <a:cs typeface="Calibri" panose="020F0502020204030204" pitchFamily="34" charset="0"/>
              </a:rPr>
              <a:t>Askiv</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xwb</a:t>
            </a:r>
            <a:r>
              <a:rPr lang="en-US" sz="2400" dirty="0">
                <a:solidFill>
                  <a:srgbClr val="002060"/>
                </a:solidFill>
                <a:latin typeface="Calibri" panose="020F0502020204030204" pitchFamily="34" charset="0"/>
                <a:cs typeface="Calibri" panose="020F0502020204030204" pitchFamily="34" charset="0"/>
              </a:rPr>
              <a:t>.</a:t>
            </a:r>
          </a:p>
        </p:txBody>
      </p:sp>
      <p:pic>
        <p:nvPicPr>
          <p:cNvPr id="14" name="Picture 13">
            <a:extLst>
              <a:ext uri="{FF2B5EF4-FFF2-40B4-BE49-F238E27FC236}">
                <a16:creationId xmlns:a16="http://schemas.microsoft.com/office/drawing/2014/main" id="{F746509B-612E-40A9-91A1-442844D185B8}"/>
              </a:ext>
            </a:extLst>
          </p:cNvPr>
          <p:cNvPicPr>
            <a:picLocks noChangeAspect="1"/>
          </p:cNvPicPr>
          <p:nvPr/>
        </p:nvPicPr>
        <p:blipFill>
          <a:blip r:embed="rId4"/>
          <a:stretch>
            <a:fillRect/>
          </a:stretch>
        </p:blipFill>
        <p:spPr>
          <a:xfrm>
            <a:off x="456306" y="230503"/>
            <a:ext cx="1032044" cy="808736"/>
          </a:xfrm>
          <a:prstGeom prst="rect">
            <a:avLst/>
          </a:prstGeom>
        </p:spPr>
      </p:pic>
    </p:spTree>
    <p:extLst>
      <p:ext uri="{BB962C8B-B14F-4D97-AF65-F5344CB8AC3E}">
        <p14:creationId xmlns:p14="http://schemas.microsoft.com/office/powerpoint/2010/main" val="4028506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grpSp>
        <p:nvGrpSpPr>
          <p:cNvPr id="2" name="Group 1">
            <a:extLst>
              <a:ext uri="{FF2B5EF4-FFF2-40B4-BE49-F238E27FC236}">
                <a16:creationId xmlns:a16="http://schemas.microsoft.com/office/drawing/2014/main" id="{DF528476-15A1-44F4-83F0-02A76D456DAE}"/>
              </a:ext>
            </a:extLst>
          </p:cNvPr>
          <p:cNvGrpSpPr/>
          <p:nvPr/>
        </p:nvGrpSpPr>
        <p:grpSpPr>
          <a:xfrm>
            <a:off x="3091550" y="1810518"/>
            <a:ext cx="3098147" cy="2490019"/>
            <a:chOff x="3170857" y="1795567"/>
            <a:chExt cx="2779129" cy="2169358"/>
          </a:xfrm>
        </p:grpSpPr>
        <p:sp>
          <p:nvSpPr>
            <p:cNvPr id="317" name="Google Shape;317;p43"/>
            <p:cNvSpPr/>
            <p:nvPr/>
          </p:nvSpPr>
          <p:spPr>
            <a:xfrm>
              <a:off x="3170857" y="1875504"/>
              <a:ext cx="2632239" cy="1880206"/>
            </a:xfrm>
            <a:prstGeom prst="triangle">
              <a:avLst>
                <a:gd name="adj" fmla="val 50000"/>
              </a:avLst>
            </a:prstGeom>
            <a:solidFill>
              <a:schemeClr val="accent1">
                <a:lumMod val="40000"/>
                <a:lumOff val="60000"/>
              </a:schemeClr>
            </a:solidFill>
            <a:ln w="25400" cap="flat" cmpd="sng">
              <a:solidFill>
                <a:schemeClr val="bg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chemeClr val="lt1"/>
                </a:solidFill>
                <a:latin typeface="Calibri"/>
                <a:ea typeface="Calibri"/>
                <a:cs typeface="Calibri"/>
                <a:sym typeface="Calibri"/>
              </a:endParaRPr>
            </a:p>
          </p:txBody>
        </p:sp>
        <p:sp>
          <p:nvSpPr>
            <p:cNvPr id="318" name="Google Shape;318;p43"/>
            <p:cNvSpPr txBox="1"/>
            <p:nvPr/>
          </p:nvSpPr>
          <p:spPr>
            <a:xfrm rot="18207939">
              <a:off x="2648026" y="2341038"/>
              <a:ext cx="1705723" cy="61478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2000" b="1" dirty="0">
                <a:latin typeface="Calibri" panose="020F0502020204030204" pitchFamily="34" charset="0"/>
                <a:cs typeface="Calibri" panose="020F0502020204030204" pitchFamily="34" charset="0"/>
              </a:endParaRPr>
            </a:p>
            <a:p>
              <a:pPr marL="0" marR="0" lvl="0" indent="0" algn="l" rtl="0">
                <a:lnSpc>
                  <a:spcPct val="100000"/>
                </a:lnSpc>
                <a:spcBef>
                  <a:spcPts val="0"/>
                </a:spcBef>
                <a:spcAft>
                  <a:spcPts val="0"/>
                </a:spcAft>
                <a:buClr>
                  <a:srgbClr val="000000"/>
                </a:buClr>
                <a:buSzPts val="1400"/>
                <a:buFont typeface="Arial"/>
                <a:buNone/>
              </a:pPr>
              <a:r>
                <a:rPr lang="en-US" sz="2000" b="1" i="0" u="none" strike="noStrike" cap="none" dirty="0">
                  <a:solidFill>
                    <a:srgbClr val="000000"/>
                  </a:solidFill>
                  <a:latin typeface="Calibri" panose="020F0502020204030204" pitchFamily="34" charset="0"/>
                  <a:cs typeface="Calibri" panose="020F0502020204030204" pitchFamily="34" charset="0"/>
                  <a:sym typeface="Arial"/>
                </a:rPr>
                <a:t>Kev </a:t>
              </a:r>
              <a:r>
                <a:rPr lang="en-US" sz="2000" b="1" i="0" u="none" strike="noStrike" cap="none" dirty="0" err="1">
                  <a:solidFill>
                    <a:srgbClr val="000000"/>
                  </a:solidFill>
                  <a:latin typeface="Calibri" panose="020F0502020204030204" pitchFamily="34" charset="0"/>
                  <a:cs typeface="Calibri" panose="020F0502020204030204" pitchFamily="34" charset="0"/>
                  <a:sym typeface="Arial"/>
                </a:rPr>
                <a:t>Kawm</a:t>
              </a:r>
              <a:endParaRPr sz="2000" b="0" i="0" u="none" strike="noStrike" cap="none" dirty="0">
                <a:solidFill>
                  <a:srgbClr val="000000"/>
                </a:solidFill>
                <a:latin typeface="Calibri" panose="020F0502020204030204" pitchFamily="34" charset="0"/>
                <a:cs typeface="Calibri" panose="020F0502020204030204" pitchFamily="34" charset="0"/>
                <a:sym typeface="Arial"/>
              </a:endParaRPr>
            </a:p>
            <a:p>
              <a:pPr marL="0" marR="0" lvl="0" indent="0" algn="l" rtl="0">
                <a:lnSpc>
                  <a:spcPct val="100000"/>
                </a:lnSpc>
                <a:spcBef>
                  <a:spcPts val="0"/>
                </a:spcBef>
                <a:spcAft>
                  <a:spcPts val="0"/>
                </a:spcAft>
                <a:buClr>
                  <a:srgbClr val="000000"/>
                </a:buClr>
                <a:buSzPts val="2000"/>
                <a:buFont typeface="Arial"/>
                <a:buNone/>
              </a:pPr>
              <a:br>
                <a:rPr lang="en-US" sz="2000" b="0" i="0" u="none" strike="noStrike" cap="none" dirty="0">
                  <a:solidFill>
                    <a:srgbClr val="000000"/>
                  </a:solidFill>
                  <a:latin typeface="Calibri" panose="020F0502020204030204" pitchFamily="34" charset="0"/>
                  <a:cs typeface="Calibri" panose="020F0502020204030204" pitchFamily="34" charset="0"/>
                  <a:sym typeface="Arial"/>
                </a:rPr>
              </a:br>
              <a:endParaRPr sz="2000" b="1" i="0" u="none" strike="noStrike" cap="none" dirty="0">
                <a:solidFill>
                  <a:srgbClr val="3F3F3F"/>
                </a:solidFill>
                <a:latin typeface="Calibri" panose="020F0502020204030204" pitchFamily="34" charset="0"/>
                <a:ea typeface="Calibri"/>
                <a:cs typeface="Calibri" panose="020F0502020204030204" pitchFamily="34" charset="0"/>
                <a:sym typeface="Calibri"/>
              </a:endParaRPr>
            </a:p>
          </p:txBody>
        </p:sp>
        <p:sp>
          <p:nvSpPr>
            <p:cNvPr id="319" name="Google Shape;319;p43"/>
            <p:cNvSpPr txBox="1"/>
            <p:nvPr/>
          </p:nvSpPr>
          <p:spPr>
            <a:xfrm flipH="1">
              <a:off x="3230295" y="2499432"/>
              <a:ext cx="2513361" cy="1125163"/>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3F3F3F"/>
                </a:buClr>
                <a:buSzPts val="2000"/>
                <a:buFont typeface="Calibri"/>
                <a:buNone/>
              </a:pPr>
              <a:r>
                <a:rPr lang="en-US" sz="2000" b="1" dirty="0" err="1">
                  <a:solidFill>
                    <a:schemeClr val="tx1"/>
                  </a:solidFill>
                  <a:latin typeface="Calibri"/>
                  <a:ea typeface="Calibri"/>
                  <a:cs typeface="Calibri"/>
                  <a:sym typeface="Calibri"/>
                </a:rPr>
                <a:t>Lub</a:t>
              </a:r>
              <a:r>
                <a:rPr lang="en-US" sz="2000" b="1" dirty="0">
                  <a:solidFill>
                    <a:schemeClr val="tx1"/>
                  </a:solidFill>
                  <a:latin typeface="Calibri"/>
                  <a:ea typeface="Calibri"/>
                  <a:cs typeface="Calibri"/>
                  <a:sym typeface="Calibri"/>
                </a:rPr>
                <a:t> </a:t>
              </a:r>
              <a:r>
                <a:rPr lang="en-US" sz="2000" b="1" dirty="0" err="1">
                  <a:solidFill>
                    <a:schemeClr val="tx1"/>
                  </a:solidFill>
                  <a:latin typeface="Calibri"/>
                  <a:ea typeface="Calibri"/>
                  <a:cs typeface="Calibri"/>
                  <a:sym typeface="Calibri"/>
                </a:rPr>
                <a:t>Rooj</a:t>
              </a:r>
              <a:r>
                <a:rPr lang="en-US" sz="2000" b="1" dirty="0">
                  <a:solidFill>
                    <a:schemeClr val="tx1"/>
                  </a:solidFill>
                  <a:latin typeface="Calibri"/>
                  <a:ea typeface="Calibri"/>
                  <a:cs typeface="Calibri"/>
                  <a:sym typeface="Calibri"/>
                </a:rPr>
                <a:t> </a:t>
              </a:r>
              <a:endParaRPr sz="2000" b="1" dirty="0">
                <a:solidFill>
                  <a:schemeClr val="tx1"/>
                </a:solidFill>
                <a:latin typeface="Calibri"/>
                <a:ea typeface="Calibri"/>
                <a:cs typeface="Calibri"/>
                <a:sym typeface="Calibri"/>
              </a:endParaRPr>
            </a:p>
            <a:p>
              <a:pPr marL="0" marR="0" lvl="0" indent="0" algn="ctr" rtl="0">
                <a:lnSpc>
                  <a:spcPct val="100000"/>
                </a:lnSpc>
                <a:spcBef>
                  <a:spcPts val="0"/>
                </a:spcBef>
                <a:spcAft>
                  <a:spcPts val="0"/>
                </a:spcAft>
                <a:buClr>
                  <a:srgbClr val="3F3F3F"/>
                </a:buClr>
                <a:buSzPts val="2000"/>
                <a:buFont typeface="Calibri"/>
                <a:buNone/>
              </a:pPr>
              <a:r>
                <a:rPr lang="en-US" sz="2000" b="1" dirty="0" err="1">
                  <a:solidFill>
                    <a:schemeClr val="tx1"/>
                  </a:solidFill>
                  <a:latin typeface="Calibri"/>
                  <a:ea typeface="Calibri"/>
                  <a:cs typeface="Calibri"/>
                  <a:sym typeface="Calibri"/>
                </a:rPr>
                <a:t>Kawm</a:t>
              </a:r>
              <a:endParaRPr sz="2000" b="1" dirty="0">
                <a:solidFill>
                  <a:schemeClr val="tx1"/>
                </a:solidFill>
                <a:latin typeface="Calibri"/>
                <a:ea typeface="Calibri"/>
                <a:cs typeface="Calibri"/>
                <a:sym typeface="Calibri"/>
              </a:endParaRPr>
            </a:p>
            <a:p>
              <a:pPr marL="0" marR="0" lvl="0" indent="0" algn="ctr" rtl="0">
                <a:lnSpc>
                  <a:spcPct val="100000"/>
                </a:lnSpc>
                <a:spcBef>
                  <a:spcPts val="0"/>
                </a:spcBef>
                <a:spcAft>
                  <a:spcPts val="0"/>
                </a:spcAft>
                <a:buClr>
                  <a:srgbClr val="3F3F3F"/>
                </a:buClr>
                <a:buSzPts val="2000"/>
                <a:buFont typeface="Calibri"/>
                <a:buNone/>
              </a:pPr>
              <a:r>
                <a:rPr lang="en-US" sz="2000" b="1" dirty="0">
                  <a:solidFill>
                    <a:schemeClr val="tx1"/>
                  </a:solidFill>
                  <a:latin typeface="Calibri"/>
                  <a:ea typeface="Calibri"/>
                  <a:cs typeface="Calibri"/>
                  <a:sym typeface="Calibri"/>
                </a:rPr>
                <a:t> Kev </a:t>
              </a:r>
              <a:r>
                <a:rPr lang="en-US" sz="2000" b="1" dirty="0" err="1">
                  <a:solidFill>
                    <a:schemeClr val="tx1"/>
                  </a:solidFill>
                  <a:latin typeface="Calibri"/>
                  <a:ea typeface="Calibri"/>
                  <a:cs typeface="Calibri"/>
                  <a:sym typeface="Calibri"/>
                </a:rPr>
                <a:t>Qhia</a:t>
              </a:r>
              <a:r>
                <a:rPr lang="en-US" sz="2000" b="1" dirty="0">
                  <a:solidFill>
                    <a:schemeClr val="tx1"/>
                  </a:solidFill>
                  <a:latin typeface="Calibri"/>
                  <a:ea typeface="Calibri"/>
                  <a:cs typeface="Calibri"/>
                  <a:sym typeface="Calibri"/>
                </a:rPr>
                <a:t> Ob</a:t>
              </a:r>
              <a:endParaRPr sz="2000" b="1" dirty="0">
                <a:solidFill>
                  <a:schemeClr val="tx1"/>
                </a:solidFill>
                <a:latin typeface="Calibri"/>
                <a:ea typeface="Calibri"/>
                <a:cs typeface="Calibri"/>
                <a:sym typeface="Calibri"/>
              </a:endParaRPr>
            </a:p>
            <a:p>
              <a:pPr marL="0" marR="0" lvl="0" indent="0" algn="ctr" rtl="0">
                <a:lnSpc>
                  <a:spcPct val="100000"/>
                </a:lnSpc>
                <a:spcBef>
                  <a:spcPts val="0"/>
                </a:spcBef>
                <a:spcAft>
                  <a:spcPts val="0"/>
                </a:spcAft>
                <a:buClr>
                  <a:srgbClr val="3F3F3F"/>
                </a:buClr>
                <a:buSzPts val="2000"/>
                <a:buFont typeface="Calibri"/>
                <a:buNone/>
              </a:pPr>
              <a:r>
                <a:rPr lang="en-US" sz="2000" b="1" dirty="0">
                  <a:solidFill>
                    <a:schemeClr val="tx1"/>
                  </a:solidFill>
                  <a:latin typeface="Calibri"/>
                  <a:ea typeface="Calibri"/>
                  <a:cs typeface="Calibri"/>
                  <a:sym typeface="Calibri"/>
                </a:rPr>
                <a:t> </a:t>
              </a:r>
              <a:r>
                <a:rPr lang="en-US" sz="2000" b="1" dirty="0" err="1">
                  <a:solidFill>
                    <a:schemeClr val="tx1"/>
                  </a:solidFill>
                  <a:latin typeface="Calibri"/>
                  <a:ea typeface="Calibri"/>
                  <a:cs typeface="Calibri"/>
                  <a:sym typeface="Calibri"/>
                </a:rPr>
                <a:t>Hom</a:t>
              </a:r>
              <a:r>
                <a:rPr lang="en-US" sz="2000" b="1" dirty="0">
                  <a:solidFill>
                    <a:schemeClr val="tx1"/>
                  </a:solidFill>
                  <a:latin typeface="Calibri"/>
                  <a:ea typeface="Calibri"/>
                  <a:cs typeface="Calibri"/>
                  <a:sym typeface="Calibri"/>
                </a:rPr>
                <a:t> </a:t>
              </a:r>
              <a:r>
                <a:rPr lang="en-US" sz="2000" b="1" dirty="0" err="1">
                  <a:solidFill>
                    <a:schemeClr val="tx1"/>
                  </a:solidFill>
                  <a:latin typeface="Calibri"/>
                  <a:ea typeface="Calibri"/>
                  <a:cs typeface="Calibri"/>
                  <a:sym typeface="Calibri"/>
                </a:rPr>
                <a:t>Lus</a:t>
              </a:r>
              <a:r>
                <a:rPr lang="en-US" sz="2000" b="1" dirty="0">
                  <a:solidFill>
                    <a:schemeClr val="tx1"/>
                  </a:solidFill>
                  <a:latin typeface="Calibri"/>
                  <a:ea typeface="Calibri"/>
                  <a:cs typeface="Calibri"/>
                  <a:sym typeface="Calibri"/>
                </a:rPr>
                <a:t> Rau </a:t>
              </a:r>
              <a:r>
                <a:rPr lang="en-US" sz="2000" b="1" dirty="0" err="1">
                  <a:solidFill>
                    <a:schemeClr val="tx1"/>
                  </a:solidFill>
                  <a:latin typeface="Calibri"/>
                  <a:ea typeface="Calibri"/>
                  <a:cs typeface="Calibri"/>
                  <a:sym typeface="Calibri"/>
                </a:rPr>
                <a:t>Tsev</a:t>
              </a:r>
              <a:r>
                <a:rPr lang="en-US" sz="2000" b="1" dirty="0">
                  <a:solidFill>
                    <a:schemeClr val="tx1"/>
                  </a:solidFill>
                  <a:latin typeface="Calibri"/>
                  <a:ea typeface="Calibri"/>
                  <a:cs typeface="Calibri"/>
                  <a:sym typeface="Calibri"/>
                </a:rPr>
                <a:t> </a:t>
              </a:r>
              <a:r>
                <a:rPr lang="en-US" sz="2000" b="1" dirty="0" err="1">
                  <a:solidFill>
                    <a:schemeClr val="tx1"/>
                  </a:solidFill>
                  <a:latin typeface="Calibri"/>
                  <a:ea typeface="Calibri"/>
                  <a:cs typeface="Calibri"/>
                  <a:sym typeface="Calibri"/>
                </a:rPr>
                <a:t>Neeg</a:t>
              </a:r>
              <a:endParaRPr sz="2000" dirty="0">
                <a:solidFill>
                  <a:schemeClr val="tx1"/>
                </a:solidFill>
              </a:endParaRPr>
            </a:p>
          </p:txBody>
        </p:sp>
        <p:sp>
          <p:nvSpPr>
            <p:cNvPr id="320" name="Google Shape;320;p43"/>
            <p:cNvSpPr txBox="1"/>
            <p:nvPr/>
          </p:nvSpPr>
          <p:spPr>
            <a:xfrm>
              <a:off x="3628637" y="3755705"/>
              <a:ext cx="1785192" cy="20922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800" b="1" dirty="0">
                  <a:latin typeface="Calibri" panose="020F0502020204030204" pitchFamily="34" charset="0"/>
                  <a:cs typeface="Calibri" panose="020F0502020204030204" pitchFamily="34" charset="0"/>
                </a:rPr>
                <a:t> </a:t>
              </a:r>
              <a:r>
                <a:rPr lang="en-US" sz="1800" b="1" i="0" u="none" strike="noStrike" cap="none" dirty="0">
                  <a:solidFill>
                    <a:srgbClr val="000000"/>
                  </a:solidFill>
                  <a:latin typeface="Calibri" panose="020F0502020204030204" pitchFamily="34" charset="0"/>
                  <a:cs typeface="Calibri" panose="020F0502020204030204" pitchFamily="34" charset="0"/>
                  <a:sym typeface="Arial"/>
                </a:rPr>
                <a:t>Kev </a:t>
              </a:r>
              <a:r>
                <a:rPr lang="en-US" sz="1800" b="1" i="0" u="none" strike="noStrike" cap="none" dirty="0" err="1">
                  <a:solidFill>
                    <a:srgbClr val="000000"/>
                  </a:solidFill>
                  <a:latin typeface="Calibri" panose="020F0502020204030204" pitchFamily="34" charset="0"/>
                  <a:cs typeface="Calibri" panose="020F0502020204030204" pitchFamily="34" charset="0"/>
                  <a:sym typeface="Arial"/>
                </a:rPr>
                <a:t>Koom</a:t>
              </a:r>
              <a:r>
                <a:rPr lang="en-US" sz="1800" b="1" i="0" u="none" strike="noStrike" cap="none" dirty="0">
                  <a:solidFill>
                    <a:srgbClr val="000000"/>
                  </a:solidFill>
                  <a:latin typeface="Calibri" panose="020F0502020204030204" pitchFamily="34" charset="0"/>
                  <a:cs typeface="Calibri" panose="020F0502020204030204" pitchFamily="34" charset="0"/>
                  <a:sym typeface="Arial"/>
                </a:rPr>
                <a:t> </a:t>
              </a:r>
              <a:r>
                <a:rPr lang="en-US" sz="1800" b="1" i="0" u="none" strike="noStrike" cap="none" dirty="0" err="1">
                  <a:solidFill>
                    <a:srgbClr val="000000"/>
                  </a:solidFill>
                  <a:latin typeface="Calibri" panose="020F0502020204030204" pitchFamily="34" charset="0"/>
                  <a:cs typeface="Calibri" panose="020F0502020204030204" pitchFamily="34" charset="0"/>
                  <a:sym typeface="Arial"/>
                </a:rPr>
                <a:t>Tes</a:t>
              </a:r>
              <a:endParaRPr sz="1800" b="1" i="0" u="none" strike="noStrike" cap="none" dirty="0">
                <a:solidFill>
                  <a:srgbClr val="3F3F3F"/>
                </a:solidFill>
                <a:latin typeface="Calibri" panose="020F0502020204030204" pitchFamily="34" charset="0"/>
                <a:ea typeface="Calibri"/>
                <a:cs typeface="Calibri" panose="020F0502020204030204" pitchFamily="34" charset="0"/>
                <a:sym typeface="Calibri"/>
              </a:endParaRPr>
            </a:p>
          </p:txBody>
        </p:sp>
        <p:sp>
          <p:nvSpPr>
            <p:cNvPr id="321" name="Google Shape;321;p43"/>
            <p:cNvSpPr txBox="1"/>
            <p:nvPr/>
          </p:nvSpPr>
          <p:spPr>
            <a:xfrm rot="3409705">
              <a:off x="4997583" y="2792309"/>
              <a:ext cx="1462575" cy="44223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800" b="1" dirty="0">
                <a:latin typeface="Calibri" panose="020F0502020204030204" pitchFamily="34" charset="0"/>
                <a:cs typeface="Calibri" panose="020F0502020204030204" pitchFamily="34" charset="0"/>
              </a:endParaRPr>
            </a:p>
            <a:p>
              <a:pPr marL="0" marR="0" lvl="0" indent="0" algn="l" rtl="0">
                <a:lnSpc>
                  <a:spcPct val="100000"/>
                </a:lnSpc>
                <a:spcBef>
                  <a:spcPts val="0"/>
                </a:spcBef>
                <a:spcAft>
                  <a:spcPts val="0"/>
                </a:spcAft>
                <a:buClr>
                  <a:srgbClr val="000000"/>
                </a:buClr>
                <a:buSzPts val="1400"/>
                <a:buFont typeface="Arial"/>
                <a:buNone/>
              </a:pPr>
              <a:r>
                <a:rPr lang="en-US" sz="1800" b="1" i="0" u="none" strike="noStrike" cap="none" dirty="0">
                  <a:solidFill>
                    <a:srgbClr val="000000"/>
                  </a:solidFill>
                  <a:latin typeface="Calibri" panose="020F0502020204030204" pitchFamily="34" charset="0"/>
                  <a:cs typeface="Calibri" panose="020F0502020204030204" pitchFamily="34" charset="0"/>
                  <a:sym typeface="Arial"/>
                </a:rPr>
                <a:t>Kev</a:t>
              </a:r>
              <a:r>
                <a:rPr lang="en-US" sz="1800" b="1" dirty="0">
                  <a:latin typeface="Calibri" panose="020F0502020204030204" pitchFamily="34" charset="0"/>
                  <a:cs typeface="Calibri" panose="020F0502020204030204" pitchFamily="34" charset="0"/>
                </a:rPr>
                <a:t> </a:t>
              </a:r>
              <a:r>
                <a:rPr lang="en-US" sz="1800" b="1" i="0" u="none" strike="noStrike" cap="none" dirty="0" err="1">
                  <a:solidFill>
                    <a:srgbClr val="000000"/>
                  </a:solidFill>
                  <a:latin typeface="Calibri" panose="020F0502020204030204" pitchFamily="34" charset="0"/>
                  <a:cs typeface="Calibri" panose="020F0502020204030204" pitchFamily="34" charset="0"/>
                  <a:sym typeface="Arial"/>
                </a:rPr>
                <a:t>Txhawb</a:t>
              </a:r>
              <a:endParaRPr sz="1800" b="0" i="0" u="none" strike="noStrike" cap="none" dirty="0">
                <a:solidFill>
                  <a:srgbClr val="000000"/>
                </a:solidFill>
                <a:latin typeface="Calibri" panose="020F0502020204030204" pitchFamily="34" charset="0"/>
                <a:cs typeface="Calibri" panose="020F0502020204030204" pitchFamily="34" charset="0"/>
                <a:sym typeface="Arial"/>
              </a:endParaRPr>
            </a:p>
            <a:p>
              <a:pPr marL="0" marR="0" lvl="0" indent="0" algn="l" rtl="0">
                <a:lnSpc>
                  <a:spcPct val="100000"/>
                </a:lnSpc>
                <a:spcBef>
                  <a:spcPts val="0"/>
                </a:spcBef>
                <a:spcAft>
                  <a:spcPts val="0"/>
                </a:spcAft>
                <a:buClr>
                  <a:srgbClr val="000000"/>
                </a:buClr>
                <a:buSzPts val="2000"/>
                <a:buFont typeface="Arial"/>
                <a:buNone/>
              </a:pPr>
              <a:endParaRPr sz="1800" b="1" i="0" u="none" strike="noStrike" cap="none" dirty="0">
                <a:solidFill>
                  <a:srgbClr val="3F3F3F"/>
                </a:solidFill>
                <a:latin typeface="Calibri" panose="020F0502020204030204" pitchFamily="34" charset="0"/>
                <a:ea typeface="Calibri"/>
                <a:cs typeface="Calibri" panose="020F0502020204030204" pitchFamily="34" charset="0"/>
                <a:sym typeface="Calibri"/>
              </a:endParaRPr>
            </a:p>
          </p:txBody>
        </p:sp>
      </p:grpSp>
      <p:sp>
        <p:nvSpPr>
          <p:cNvPr id="322" name="Google Shape;322;p43"/>
          <p:cNvSpPr txBox="1"/>
          <p:nvPr/>
        </p:nvSpPr>
        <p:spPr>
          <a:xfrm>
            <a:off x="2472696" y="4770787"/>
            <a:ext cx="5248770" cy="276999"/>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7A111A"/>
              </a:buClr>
              <a:buSzPts val="1200"/>
              <a:buFont typeface="Calibri"/>
              <a:buNone/>
            </a:pPr>
            <a:r>
              <a:rPr lang="en-US" sz="1200" b="1" i="0" u="none" strike="noStrike" cap="none">
                <a:solidFill>
                  <a:srgbClr val="7A111A"/>
                </a:solidFill>
                <a:latin typeface="Calibri"/>
                <a:ea typeface="Calibri"/>
                <a:cs typeface="Calibri"/>
                <a:sym typeface="Calibri"/>
              </a:rPr>
              <a:t>USDE Grant: Dual Language and Immersion Pathways to English Learner Success</a:t>
            </a:r>
            <a:endParaRPr/>
          </a:p>
        </p:txBody>
      </p:sp>
      <p:pic>
        <p:nvPicPr>
          <p:cNvPr id="323" name="Google Shape;323;p43"/>
          <p:cNvPicPr preferRelativeResize="0"/>
          <p:nvPr/>
        </p:nvPicPr>
        <p:blipFill rotWithShape="1">
          <a:blip r:embed="rId3">
            <a:alphaModFix/>
          </a:blip>
          <a:srcRect/>
          <a:stretch/>
        </p:blipFill>
        <p:spPr>
          <a:xfrm>
            <a:off x="2003262" y="4728311"/>
            <a:ext cx="514350" cy="361950"/>
          </a:xfrm>
          <a:prstGeom prst="rect">
            <a:avLst/>
          </a:prstGeom>
          <a:noFill/>
          <a:ln>
            <a:noFill/>
          </a:ln>
        </p:spPr>
      </p:pic>
      <p:sp>
        <p:nvSpPr>
          <p:cNvPr id="324" name="Google Shape;324;p43"/>
          <p:cNvSpPr txBox="1"/>
          <p:nvPr/>
        </p:nvSpPr>
        <p:spPr>
          <a:xfrm>
            <a:off x="0" y="413359"/>
            <a:ext cx="9143999" cy="1631216"/>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3200"/>
              <a:buFont typeface="Arial"/>
              <a:buNone/>
            </a:pPr>
            <a:r>
              <a:rPr lang="en-US" sz="3600" b="0" i="0" u="none" strike="noStrike" cap="none" dirty="0" err="1">
                <a:solidFill>
                  <a:srgbClr val="00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sym typeface="Arial"/>
              </a:rPr>
              <a:t>Lub</a:t>
            </a:r>
            <a:r>
              <a:rPr lang="en-US" sz="3600" b="0" i="0" u="none" strike="noStrike" cap="none" dirty="0">
                <a:solidFill>
                  <a:srgbClr val="00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sym typeface="Arial"/>
              </a:rPr>
              <a:t> </a:t>
            </a:r>
            <a:r>
              <a:rPr lang="en-US" sz="3600" b="0" i="0" u="none" strike="noStrike" cap="none" dirty="0" err="1">
                <a:solidFill>
                  <a:srgbClr val="00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sym typeface="Arial"/>
              </a:rPr>
              <a:t>Rooj</a:t>
            </a:r>
            <a:r>
              <a:rPr lang="en-US" sz="3600" b="0" i="0" u="none" strike="noStrike" cap="none" dirty="0">
                <a:solidFill>
                  <a:srgbClr val="00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sym typeface="Arial"/>
              </a:rPr>
              <a:t> </a:t>
            </a:r>
            <a:r>
              <a:rPr lang="en-US" sz="3600" b="0" i="0" u="none" strike="noStrike" cap="none" dirty="0" err="1">
                <a:solidFill>
                  <a:srgbClr val="00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sym typeface="Arial"/>
              </a:rPr>
              <a:t>Kawm</a:t>
            </a:r>
            <a:r>
              <a:rPr lang="en-US" sz="3600" b="0" i="0" u="none" strike="noStrike" cap="none" dirty="0">
                <a:solidFill>
                  <a:srgbClr val="00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sym typeface="Arial"/>
              </a:rPr>
              <a:t> </a:t>
            </a:r>
            <a:endParaRPr sz="3600" b="0" i="0" u="none" strike="noStrike" cap="none" dirty="0">
              <a:solidFill>
                <a:srgbClr val="00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sym typeface="Arial"/>
            </a:endParaRPr>
          </a:p>
          <a:p>
            <a:pPr marL="0" marR="0" lvl="0" indent="0" algn="ctr" rtl="0">
              <a:lnSpc>
                <a:spcPct val="100000"/>
              </a:lnSpc>
              <a:spcBef>
                <a:spcPts val="0"/>
              </a:spcBef>
              <a:spcAft>
                <a:spcPts val="0"/>
              </a:spcAft>
              <a:buClr>
                <a:srgbClr val="000000"/>
              </a:buClr>
              <a:buSzPts val="3200"/>
              <a:buFont typeface="Arial"/>
              <a:buNone/>
            </a:pPr>
            <a:r>
              <a:rPr lang="en-US" sz="3600" b="0" i="0" u="none" strike="noStrike" cap="none" dirty="0">
                <a:solidFill>
                  <a:srgbClr val="00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sym typeface="Arial"/>
              </a:rPr>
              <a:t>Kev </a:t>
            </a:r>
            <a:r>
              <a:rPr lang="en-US" sz="36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Qhia</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Ob </a:t>
            </a:r>
            <a:r>
              <a:rPr lang="en-US" sz="36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Hom</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Lus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Rau </a:t>
            </a:r>
            <a:r>
              <a:rPr lang="en-US" sz="36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Tsev</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Neeg</a:t>
            </a:r>
            <a:br>
              <a:rPr lang="en-US" sz="3600" b="0" i="0" u="none" strike="noStrike" cap="none" dirty="0">
                <a:solidFill>
                  <a:srgbClr val="00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sym typeface="Arial"/>
              </a:rPr>
            </a:br>
            <a:br>
              <a:rPr lang="en-US" sz="3600" b="0" i="0" u="none" strike="noStrike" cap="none" dirty="0">
                <a:solidFill>
                  <a:srgbClr val="00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sym typeface="Arial"/>
              </a:rPr>
            </a:br>
            <a:endParaRPr sz="3600" b="0" i="0" u="none" strike="noStrike" cap="none" dirty="0">
              <a:solidFill>
                <a:srgbClr val="002060"/>
              </a:solidFill>
              <a:effectLst>
                <a:outerShdw blurRad="38100" dist="38100" dir="2700000" algn="tl">
                  <a:srgbClr val="000000">
                    <a:alpha val="43137"/>
                  </a:srgbClr>
                </a:outerShdw>
              </a:effectLst>
              <a:latin typeface="Calibri" panose="020F0502020204030204" pitchFamily="34" charset="0"/>
              <a:ea typeface="Calibri"/>
              <a:cs typeface="Calibri" panose="020F0502020204030204" pitchFamily="34" charset="0"/>
              <a:sym typeface="Calibri"/>
            </a:endParaRPr>
          </a:p>
        </p:txBody>
      </p:sp>
      <p:sp>
        <p:nvSpPr>
          <p:cNvPr id="325" name="Google Shape;325;p43"/>
          <p:cNvSpPr txBox="1">
            <a:spLocks noGrp="1"/>
          </p:cNvSpPr>
          <p:nvPr>
            <p:ph type="sldNum" idx="12"/>
          </p:nvPr>
        </p:nvSpPr>
        <p:spPr>
          <a:xfrm>
            <a:off x="8129016" y="4300538"/>
            <a:ext cx="609600" cy="390906"/>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FFFFFF"/>
              </a:buClr>
              <a:buSzPts val="1400"/>
              <a:buFont typeface="Arial"/>
              <a:buNone/>
            </a:pPr>
            <a:fld id="{00000000-1234-1234-1234-123412341234}" type="slidenum">
              <a:rPr lang="en-US"/>
              <a:t>2</a:t>
            </a:fld>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pPr lvl="0">
              <a:spcBef>
                <a:spcPts val="0"/>
              </a:spcBef>
              <a:buNone/>
            </a:pPr>
            <a:fld id="{00000000-1234-1234-1234-123412341234}" type="slidenum">
              <a:rPr lang="en" smtClean="0"/>
              <a:t>20</a:t>
            </a:fld>
            <a:endParaRPr lang="en" dirty="0"/>
          </a:p>
        </p:txBody>
      </p:sp>
      <p:sp>
        <p:nvSpPr>
          <p:cNvPr id="124" name="Shape 124"/>
          <p:cNvSpPr txBox="1">
            <a:spLocks noGrp="1"/>
          </p:cNvSpPr>
          <p:nvPr>
            <p:ph type="body" idx="4294967295"/>
          </p:nvPr>
        </p:nvSpPr>
        <p:spPr>
          <a:xfrm>
            <a:off x="640523" y="2248321"/>
            <a:ext cx="7488493" cy="1238360"/>
          </a:xfrm>
          <a:prstGeom prst="rect">
            <a:avLst/>
          </a:prstGeom>
        </p:spPr>
        <p:txBody>
          <a:bodyPr wrap="square" lIns="91425" tIns="91425" rIns="91425" bIns="91425" anchor="t" anchorCtr="0">
            <a:noAutofit/>
          </a:bodyPr>
          <a:lstStyle/>
          <a:p>
            <a:pPr marL="273050" indent="-273050">
              <a:buNone/>
            </a:pPr>
            <a:r>
              <a:rPr lang="en-US" sz="3600" b="1" dirty="0" err="1">
                <a:solidFill>
                  <a:srgbClr val="002060"/>
                </a:solidFill>
              </a:rPr>
              <a:t>Keej</a:t>
            </a:r>
            <a:r>
              <a:rPr lang="en-US" sz="2800" dirty="0">
                <a:solidFill>
                  <a:srgbClr val="002060"/>
                </a:solidFill>
              </a:rPr>
              <a:t> </a:t>
            </a:r>
            <a:r>
              <a:rPr lang="en-US" sz="2800" dirty="0" err="1">
                <a:solidFill>
                  <a:srgbClr val="002060"/>
                </a:solidFill>
              </a:rPr>
              <a:t>nyeem</a:t>
            </a:r>
            <a:r>
              <a:rPr lang="en-US" sz="2800" dirty="0">
                <a:solidFill>
                  <a:srgbClr val="002060"/>
                </a:solidFill>
              </a:rPr>
              <a:t>, </a:t>
            </a:r>
            <a:r>
              <a:rPr lang="en-US" sz="2800" dirty="0" err="1">
                <a:solidFill>
                  <a:srgbClr val="002060"/>
                </a:solidFill>
              </a:rPr>
              <a:t>keej</a:t>
            </a:r>
            <a:r>
              <a:rPr lang="en-US" sz="2800" dirty="0">
                <a:solidFill>
                  <a:srgbClr val="002060"/>
                </a:solidFill>
              </a:rPr>
              <a:t> </a:t>
            </a:r>
            <a:r>
              <a:rPr lang="en-US" sz="2800" dirty="0" err="1">
                <a:solidFill>
                  <a:srgbClr val="002060"/>
                </a:solidFill>
              </a:rPr>
              <a:t>sau</a:t>
            </a:r>
            <a:r>
              <a:rPr lang="en-US" sz="2800" dirty="0">
                <a:solidFill>
                  <a:srgbClr val="002060"/>
                </a:solidFill>
              </a:rPr>
              <a:t> </a:t>
            </a:r>
            <a:r>
              <a:rPr lang="en-US" sz="2800" dirty="0" err="1">
                <a:solidFill>
                  <a:srgbClr val="002060"/>
                </a:solidFill>
              </a:rPr>
              <a:t>thiab</a:t>
            </a:r>
            <a:r>
              <a:rPr lang="en-US" sz="2800" dirty="0">
                <a:solidFill>
                  <a:srgbClr val="002060"/>
                </a:solidFill>
              </a:rPr>
              <a:t> </a:t>
            </a:r>
            <a:r>
              <a:rPr lang="en-US" sz="2800" dirty="0" err="1">
                <a:solidFill>
                  <a:srgbClr val="002060"/>
                </a:solidFill>
              </a:rPr>
              <a:t>keej</a:t>
            </a:r>
            <a:r>
              <a:rPr lang="en-US" sz="2800" dirty="0">
                <a:solidFill>
                  <a:srgbClr val="002060"/>
                </a:solidFill>
              </a:rPr>
              <a:t> </a:t>
            </a:r>
            <a:r>
              <a:rPr lang="en-US" sz="2800" dirty="0" err="1">
                <a:solidFill>
                  <a:srgbClr val="002060"/>
                </a:solidFill>
              </a:rPr>
              <a:t>hais</a:t>
            </a:r>
            <a:r>
              <a:rPr lang="en-US" sz="2800" dirty="0">
                <a:solidFill>
                  <a:srgbClr val="002060"/>
                </a:solidFill>
              </a:rPr>
              <a:t> </a:t>
            </a:r>
            <a:r>
              <a:rPr lang="en-US" sz="2800" dirty="0" err="1">
                <a:solidFill>
                  <a:srgbClr val="002060"/>
                </a:solidFill>
              </a:rPr>
              <a:t>ob</a:t>
            </a:r>
            <a:r>
              <a:rPr lang="en-US" sz="2800" dirty="0">
                <a:solidFill>
                  <a:srgbClr val="002060"/>
                </a:solidFill>
              </a:rPr>
              <a:t> </a:t>
            </a:r>
            <a:r>
              <a:rPr lang="en-US" sz="2800" dirty="0" err="1">
                <a:solidFill>
                  <a:srgbClr val="002060"/>
                </a:solidFill>
              </a:rPr>
              <a:t>hom</a:t>
            </a:r>
            <a:r>
              <a:rPr lang="en-US" sz="2800" dirty="0">
                <a:solidFill>
                  <a:srgbClr val="002060"/>
                </a:solidFill>
              </a:rPr>
              <a:t> </a:t>
            </a:r>
            <a:r>
              <a:rPr lang="en-US" sz="2800" dirty="0" err="1">
                <a:solidFill>
                  <a:srgbClr val="002060"/>
                </a:solidFill>
              </a:rPr>
              <a:t>lus</a:t>
            </a:r>
            <a:endParaRPr lang="en-US" sz="2800" dirty="0">
              <a:solidFill>
                <a:srgbClr val="002060"/>
              </a:solidFill>
            </a:endParaRPr>
          </a:p>
          <a:p>
            <a:pPr marL="273050" lvl="0" indent="-273050">
              <a:spcBef>
                <a:spcPts val="0"/>
              </a:spcBef>
              <a:buNone/>
            </a:pPr>
            <a:endParaRPr dirty="0"/>
          </a:p>
          <a:p>
            <a:pPr lvl="0">
              <a:spcBef>
                <a:spcPts val="0"/>
              </a:spcBef>
              <a:buNone/>
            </a:pPr>
            <a:endParaRPr dirty="0"/>
          </a:p>
        </p:txBody>
      </p:sp>
      <p:pic>
        <p:nvPicPr>
          <p:cNvPr id="4" name="Picture 3">
            <a:extLst>
              <a:ext uri="{FF2B5EF4-FFF2-40B4-BE49-F238E27FC236}">
                <a16:creationId xmlns:a16="http://schemas.microsoft.com/office/drawing/2014/main" id="{37F8032F-F461-4FDC-A07B-4402FBB0077F}"/>
              </a:ext>
            </a:extLst>
          </p:cNvPr>
          <p:cNvPicPr>
            <a:picLocks noChangeAspect="1"/>
          </p:cNvPicPr>
          <p:nvPr/>
        </p:nvPicPr>
        <p:blipFill>
          <a:blip r:embed="rId3"/>
          <a:stretch>
            <a:fillRect/>
          </a:stretch>
        </p:blipFill>
        <p:spPr>
          <a:xfrm>
            <a:off x="3489678" y="1230489"/>
            <a:ext cx="1297277" cy="910589"/>
          </a:xfrm>
          <a:prstGeom prst="rect">
            <a:avLst/>
          </a:prstGeom>
        </p:spPr>
      </p:pic>
    </p:spTree>
    <p:extLst>
      <p:ext uri="{BB962C8B-B14F-4D97-AF65-F5344CB8AC3E}">
        <p14:creationId xmlns:p14="http://schemas.microsoft.com/office/powerpoint/2010/main" val="14166875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pPr lvl="0">
              <a:spcBef>
                <a:spcPts val="0"/>
              </a:spcBef>
              <a:buNone/>
            </a:pPr>
            <a:fld id="{00000000-1234-1234-1234-123412341234}" type="slidenum">
              <a:rPr lang="en" smtClean="0"/>
              <a:t>21</a:t>
            </a:fld>
            <a:endParaRPr lang="en" dirty="0"/>
          </a:p>
        </p:txBody>
      </p:sp>
      <p:sp>
        <p:nvSpPr>
          <p:cNvPr id="124" name="Shape 124"/>
          <p:cNvSpPr txBox="1">
            <a:spLocks noGrp="1"/>
          </p:cNvSpPr>
          <p:nvPr>
            <p:ph type="body" idx="4294967295"/>
          </p:nvPr>
        </p:nvSpPr>
        <p:spPr>
          <a:xfrm>
            <a:off x="271207" y="2345061"/>
            <a:ext cx="8333232" cy="1000321"/>
          </a:xfrm>
          <a:prstGeom prst="rect">
            <a:avLst/>
          </a:prstGeom>
        </p:spPr>
        <p:txBody>
          <a:bodyPr wrap="square" lIns="91425" tIns="91425" rIns="91425" bIns="91425" anchor="t" anchorCtr="0">
            <a:noAutofit/>
          </a:bodyPr>
          <a:lstStyle/>
          <a:p>
            <a:pPr marL="273050" indent="-273050">
              <a:buNone/>
            </a:pPr>
            <a:r>
              <a:rPr lang="en-US" sz="3600" b="1" dirty="0" err="1">
                <a:solidFill>
                  <a:srgbClr val="002060"/>
                </a:solidFill>
              </a:rPr>
              <a:t>Khaws</a:t>
            </a:r>
            <a:r>
              <a:rPr lang="en-US" sz="2800" dirty="0">
                <a:solidFill>
                  <a:srgbClr val="002060"/>
                </a:solidFill>
              </a:rPr>
              <a:t> tau </a:t>
            </a:r>
            <a:r>
              <a:rPr lang="en-US" sz="2800" dirty="0" err="1">
                <a:solidFill>
                  <a:srgbClr val="002060"/>
                </a:solidFill>
              </a:rPr>
              <a:t>haiv</a:t>
            </a:r>
            <a:r>
              <a:rPr lang="en-US" sz="2800" dirty="0">
                <a:solidFill>
                  <a:srgbClr val="002060"/>
                </a:solidFill>
              </a:rPr>
              <a:t> </a:t>
            </a:r>
            <a:r>
              <a:rPr lang="en-US" sz="2800" dirty="0" err="1">
                <a:solidFill>
                  <a:srgbClr val="002060"/>
                </a:solidFill>
              </a:rPr>
              <a:t>neeg</a:t>
            </a:r>
            <a:r>
              <a:rPr lang="en-US" sz="2800" dirty="0">
                <a:solidFill>
                  <a:srgbClr val="002060"/>
                </a:solidFill>
              </a:rPr>
              <a:t> </a:t>
            </a:r>
            <a:r>
              <a:rPr lang="en-US" sz="2800" dirty="0" err="1">
                <a:solidFill>
                  <a:srgbClr val="002060"/>
                </a:solidFill>
              </a:rPr>
              <a:t>keeb</a:t>
            </a:r>
            <a:r>
              <a:rPr lang="en-US" sz="2800" dirty="0">
                <a:solidFill>
                  <a:srgbClr val="002060"/>
                </a:solidFill>
              </a:rPr>
              <a:t> </a:t>
            </a:r>
            <a:r>
              <a:rPr lang="en-US" sz="2800" dirty="0" err="1">
                <a:solidFill>
                  <a:srgbClr val="002060"/>
                </a:solidFill>
              </a:rPr>
              <a:t>kwm</a:t>
            </a:r>
            <a:r>
              <a:rPr lang="en-US" sz="2800" dirty="0">
                <a:solidFill>
                  <a:srgbClr val="002060"/>
                </a:solidFill>
              </a:rPr>
              <a:t> </a:t>
            </a:r>
            <a:r>
              <a:rPr lang="en-US" sz="2800" dirty="0" err="1">
                <a:solidFill>
                  <a:srgbClr val="002060"/>
                </a:solidFill>
              </a:rPr>
              <a:t>thiab</a:t>
            </a:r>
            <a:r>
              <a:rPr lang="en-US" sz="2800" dirty="0">
                <a:solidFill>
                  <a:srgbClr val="002060"/>
                </a:solidFill>
              </a:rPr>
              <a:t> </a:t>
            </a:r>
            <a:r>
              <a:rPr lang="en-US" sz="2800" dirty="0" err="1">
                <a:solidFill>
                  <a:srgbClr val="002060"/>
                </a:solidFill>
              </a:rPr>
              <a:t>tej</a:t>
            </a:r>
            <a:r>
              <a:rPr lang="en-US" sz="2800" dirty="0">
                <a:solidFill>
                  <a:srgbClr val="002060"/>
                </a:solidFill>
              </a:rPr>
              <a:t> </a:t>
            </a:r>
            <a:r>
              <a:rPr lang="en-US" sz="2800" dirty="0" err="1">
                <a:solidFill>
                  <a:srgbClr val="002060"/>
                </a:solidFill>
              </a:rPr>
              <a:t>kev</a:t>
            </a:r>
            <a:r>
              <a:rPr lang="en-US" sz="2800" dirty="0">
                <a:solidFill>
                  <a:srgbClr val="002060"/>
                </a:solidFill>
              </a:rPr>
              <a:t> </a:t>
            </a:r>
            <a:r>
              <a:rPr lang="en-US" sz="2800" dirty="0" err="1">
                <a:solidFill>
                  <a:srgbClr val="002060"/>
                </a:solidFill>
              </a:rPr>
              <a:t>lis</a:t>
            </a:r>
            <a:r>
              <a:rPr lang="en-US" sz="2800" dirty="0">
                <a:solidFill>
                  <a:srgbClr val="002060"/>
                </a:solidFill>
              </a:rPr>
              <a:t> </a:t>
            </a:r>
            <a:r>
              <a:rPr lang="en-US" sz="2800" dirty="0" err="1">
                <a:solidFill>
                  <a:srgbClr val="002060"/>
                </a:solidFill>
              </a:rPr>
              <a:t>kev</a:t>
            </a:r>
            <a:r>
              <a:rPr lang="en-US" sz="2800" dirty="0">
                <a:solidFill>
                  <a:srgbClr val="002060"/>
                </a:solidFill>
              </a:rPr>
              <a:t> </a:t>
            </a:r>
            <a:r>
              <a:rPr lang="en-US" sz="2800" dirty="0" err="1">
                <a:solidFill>
                  <a:srgbClr val="002060"/>
                </a:solidFill>
              </a:rPr>
              <a:t>cai</a:t>
            </a:r>
            <a:endParaRPr lang="en-US" sz="2800" dirty="0">
              <a:solidFill>
                <a:srgbClr val="002060"/>
              </a:solidFill>
            </a:endParaRPr>
          </a:p>
          <a:p>
            <a:pPr marL="273050" lvl="0" indent="-273050">
              <a:spcBef>
                <a:spcPts val="0"/>
              </a:spcBef>
              <a:buNone/>
            </a:pPr>
            <a:endParaRPr dirty="0"/>
          </a:p>
          <a:p>
            <a:pPr lvl="0">
              <a:spcBef>
                <a:spcPts val="0"/>
              </a:spcBef>
              <a:buNone/>
            </a:pPr>
            <a:endParaRPr dirty="0"/>
          </a:p>
        </p:txBody>
      </p:sp>
      <p:pic>
        <p:nvPicPr>
          <p:cNvPr id="2" name="Picture 1">
            <a:extLst>
              <a:ext uri="{FF2B5EF4-FFF2-40B4-BE49-F238E27FC236}">
                <a16:creationId xmlns:a16="http://schemas.microsoft.com/office/drawing/2014/main" id="{6D9A7559-A0FF-4A50-9D8D-2FD52C18FFD9}"/>
              </a:ext>
            </a:extLst>
          </p:cNvPr>
          <p:cNvPicPr>
            <a:picLocks noChangeAspect="1"/>
          </p:cNvPicPr>
          <p:nvPr/>
        </p:nvPicPr>
        <p:blipFill>
          <a:blip r:embed="rId3"/>
          <a:stretch>
            <a:fillRect/>
          </a:stretch>
        </p:blipFill>
        <p:spPr>
          <a:xfrm>
            <a:off x="3535892" y="1273371"/>
            <a:ext cx="1465410" cy="918986"/>
          </a:xfrm>
          <a:prstGeom prst="rect">
            <a:avLst/>
          </a:prstGeom>
        </p:spPr>
      </p:pic>
    </p:spTree>
    <p:extLst>
      <p:ext uri="{BB962C8B-B14F-4D97-AF65-F5344CB8AC3E}">
        <p14:creationId xmlns:p14="http://schemas.microsoft.com/office/powerpoint/2010/main" val="29934018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4294967295"/>
          </p:nvPr>
        </p:nvSpPr>
        <p:spPr>
          <a:xfrm>
            <a:off x="0" y="1152525"/>
            <a:ext cx="8521700" cy="3416300"/>
          </a:xfrm>
        </p:spPr>
        <p:txBody>
          <a:bodyPr/>
          <a:lstStyle/>
          <a:p>
            <a:pPr>
              <a:buNone/>
            </a:pPr>
            <a:r>
              <a:rPr lang="en-US" dirty="0"/>
              <a:t>    </a:t>
            </a:r>
          </a:p>
        </p:txBody>
      </p:sp>
      <p:sp>
        <p:nvSpPr>
          <p:cNvPr id="5" name="TextBox 4"/>
          <p:cNvSpPr txBox="1"/>
          <p:nvPr/>
        </p:nvSpPr>
        <p:spPr>
          <a:xfrm>
            <a:off x="183235" y="4874899"/>
            <a:ext cx="4331634" cy="307777"/>
          </a:xfrm>
          <a:prstGeom prst="rect">
            <a:avLst/>
          </a:prstGeom>
          <a:noFill/>
        </p:spPr>
        <p:txBody>
          <a:bodyPr wrap="none" rtlCol="0">
            <a:spAutoFit/>
          </a:bodyPr>
          <a:lstStyle/>
          <a:p>
            <a:pPr algn="r"/>
            <a:r>
              <a:rPr lang="en-US" dirty="0">
                <a:solidFill>
                  <a:schemeClr val="tx1"/>
                </a:solidFill>
                <a:latin typeface="Calibri" panose="020F0502020204030204" pitchFamily="34" charset="0"/>
                <a:cs typeface="Calibri" panose="020F0502020204030204" pitchFamily="34" charset="0"/>
              </a:rPr>
              <a:t>(</a:t>
            </a:r>
            <a:r>
              <a:rPr lang="en-US" sz="1200" dirty="0">
                <a:solidFill>
                  <a:schemeClr val="tx1"/>
                </a:solidFill>
                <a:latin typeface="Calibri" panose="020F0502020204030204" pitchFamily="34" charset="0"/>
                <a:cs typeface="Calibri" panose="020F0502020204030204" pitchFamily="34" charset="0"/>
              </a:rPr>
              <a:t>Australian Children’s Education and Care Quality Authority, 2014</a:t>
            </a:r>
            <a:r>
              <a:rPr lang="en-US" dirty="0">
                <a:solidFill>
                  <a:schemeClr val="tx1"/>
                </a:solidFill>
                <a:latin typeface="Calibri" panose="020F0502020204030204" pitchFamily="34" charset="0"/>
                <a:cs typeface="Calibri" panose="020F0502020204030204" pitchFamily="34" charset="0"/>
              </a:rPr>
              <a:t>)</a:t>
            </a:r>
          </a:p>
        </p:txBody>
      </p:sp>
      <p:sp>
        <p:nvSpPr>
          <p:cNvPr id="4" name="Rectangle 3"/>
          <p:cNvSpPr/>
          <p:nvPr/>
        </p:nvSpPr>
        <p:spPr>
          <a:xfrm>
            <a:off x="3156309" y="998656"/>
            <a:ext cx="5021536" cy="1569660"/>
          </a:xfrm>
          <a:prstGeom prst="rect">
            <a:avLst/>
          </a:prstGeom>
        </p:spPr>
        <p:txBody>
          <a:bodyPr wrap="square">
            <a:spAutoFit/>
          </a:bodyPr>
          <a:lstStyle/>
          <a:p>
            <a:pPr marL="342900" indent="-342900">
              <a:buFont typeface="Courier New" panose="02070309020205020404" pitchFamily="49" charset="0"/>
              <a:buChar char="o"/>
            </a:pPr>
            <a:r>
              <a:rPr lang="en-US" sz="2400" dirty="0" err="1">
                <a:solidFill>
                  <a:srgbClr val="002060"/>
                </a:solidFill>
                <a:latin typeface="Calibri" panose="020F0502020204030204" pitchFamily="34" charset="0"/>
                <a:cs typeface="Calibri" panose="020F0502020204030204" pitchFamily="34" charset="0"/>
              </a:rPr>
              <a:t>Nyob</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hauv</a:t>
            </a:r>
            <a:r>
              <a:rPr lang="en-US" sz="2400" dirty="0">
                <a:solidFill>
                  <a:srgbClr val="002060"/>
                </a:solidFill>
                <a:latin typeface="Calibri" panose="020F0502020204030204" pitchFamily="34" charset="0"/>
                <a:cs typeface="Calibri" panose="020F0502020204030204" pitchFamily="34" charset="0"/>
              </a:rPr>
              <a:t> chav </a:t>
            </a:r>
            <a:r>
              <a:rPr lang="en-US" sz="2400" dirty="0" err="1">
                <a:solidFill>
                  <a:srgbClr val="002060"/>
                </a:solidFill>
                <a:latin typeface="Calibri" panose="020F0502020204030204" pitchFamily="34" charset="0"/>
                <a:cs typeface="Calibri" panose="020F0502020204030204" pitchFamily="34" charset="0"/>
              </a:rPr>
              <a:t>kawm</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ob</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hom</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lus</a:t>
            </a:r>
            <a:r>
              <a:rPr lang="en-US" sz="2400" dirty="0">
                <a:solidFill>
                  <a:srgbClr val="002060"/>
                </a:solidFill>
                <a:latin typeface="Calibri" panose="020F0502020204030204" pitchFamily="34" charset="0"/>
                <a:cs typeface="Calibri" panose="020F0502020204030204" pitchFamily="34" charset="0"/>
              </a:rPr>
              <a:t> (DLI classroom), </a:t>
            </a:r>
            <a:r>
              <a:rPr lang="en-US" sz="2400" dirty="0" err="1">
                <a:solidFill>
                  <a:srgbClr val="002060"/>
                </a:solidFill>
                <a:latin typeface="Calibri" panose="020F0502020204030204" pitchFamily="34" charset="0"/>
                <a:cs typeface="Calibri" panose="020F0502020204030204" pitchFamily="34" charset="0"/>
              </a:rPr>
              <a:t>txoj</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kev</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kawm</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lus</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thiab</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kawm</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yus</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keeb</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kwm</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ces</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yeej</a:t>
            </a:r>
            <a:r>
              <a:rPr lang="en-US" sz="2400" dirty="0">
                <a:solidFill>
                  <a:srgbClr val="002060"/>
                </a:solidFill>
                <a:latin typeface="Calibri" panose="020F0502020204030204" pitchFamily="34" charset="0"/>
                <a:cs typeface="Calibri" panose="020F0502020204030204" pitchFamily="34" charset="0"/>
              </a:rPr>
              <a:t> sib </a:t>
            </a:r>
            <a:r>
              <a:rPr lang="en-US" sz="2400" dirty="0" err="1">
                <a:solidFill>
                  <a:srgbClr val="002060"/>
                </a:solidFill>
                <a:latin typeface="Calibri" panose="020F0502020204030204" pitchFamily="34" charset="0"/>
                <a:cs typeface="Calibri" panose="020F0502020204030204" pitchFamily="34" charset="0"/>
              </a:rPr>
              <a:t>ncab</a:t>
            </a:r>
            <a:r>
              <a:rPr lang="en-US" sz="2400" dirty="0">
                <a:solidFill>
                  <a:srgbClr val="002060"/>
                </a:solidFill>
                <a:latin typeface="Calibri" panose="020F0502020204030204" pitchFamily="34" charset="0"/>
                <a:cs typeface="Calibri" panose="020F0502020204030204" pitchFamily="34" charset="0"/>
              </a:rPr>
              <a:t> sib </a:t>
            </a:r>
            <a:r>
              <a:rPr lang="en-US" sz="2400" dirty="0" err="1">
                <a:solidFill>
                  <a:srgbClr val="002060"/>
                </a:solidFill>
                <a:latin typeface="Calibri" panose="020F0502020204030204" pitchFamily="34" charset="0"/>
                <a:cs typeface="Calibri" panose="020F0502020204030204" pitchFamily="34" charset="0"/>
              </a:rPr>
              <a:t>ncaws</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ua</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ke</a:t>
            </a:r>
            <a:r>
              <a:rPr lang="en-US" sz="2400" dirty="0">
                <a:solidFill>
                  <a:srgbClr val="002060"/>
                </a:solidFill>
                <a:latin typeface="Calibri" panose="020F0502020204030204" pitchFamily="34" charset="0"/>
                <a:cs typeface="Calibri" panose="020F0502020204030204" pitchFamily="34" charset="0"/>
              </a:rPr>
              <a:t>.  </a:t>
            </a:r>
          </a:p>
        </p:txBody>
      </p:sp>
      <p:sp>
        <p:nvSpPr>
          <p:cNvPr id="9" name="TextBox 8"/>
          <p:cNvSpPr txBox="1"/>
          <p:nvPr/>
        </p:nvSpPr>
        <p:spPr>
          <a:xfrm>
            <a:off x="130759" y="155704"/>
            <a:ext cx="8768219" cy="1107996"/>
          </a:xfrm>
          <a:prstGeom prst="rect">
            <a:avLst/>
          </a:prstGeom>
          <a:noFill/>
        </p:spPr>
        <p:txBody>
          <a:bodyPr wrap="square" rtlCol="0">
            <a:spAutoFit/>
          </a:bodyPr>
          <a:lstStyle/>
          <a:p>
            <a:pPr marL="273050" indent="-273050">
              <a:buNone/>
            </a:pPr>
            <a:r>
              <a:rPr lang="en-US" sz="3000" b="1" dirty="0" err="1">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Khaws</a:t>
            </a:r>
            <a:r>
              <a:rPr lang="en-US" sz="3000" dirty="0">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tau </a:t>
            </a:r>
            <a:r>
              <a:rPr lang="en-US" sz="3000" dirty="0" err="1">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haiv</a:t>
            </a:r>
            <a:r>
              <a:rPr lang="en-US" sz="3000" dirty="0">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000" dirty="0" err="1">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heeg</a:t>
            </a:r>
            <a:r>
              <a:rPr lang="en-US" sz="3000" dirty="0">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000" dirty="0" err="1">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keeb</a:t>
            </a:r>
            <a:r>
              <a:rPr lang="en-US" sz="3000" dirty="0">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000" dirty="0" err="1">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kwm</a:t>
            </a:r>
            <a:r>
              <a:rPr lang="en-US" sz="3000" dirty="0">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000" dirty="0" err="1">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thiab</a:t>
            </a:r>
            <a:r>
              <a:rPr lang="en-US" sz="3000" dirty="0">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000" dirty="0" err="1">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tej</a:t>
            </a:r>
            <a:r>
              <a:rPr lang="en-US" sz="3000" dirty="0">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000" dirty="0" err="1">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kev</a:t>
            </a:r>
            <a:r>
              <a:rPr lang="en-US" sz="3000" dirty="0">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000" dirty="0" err="1">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lis</a:t>
            </a:r>
            <a:r>
              <a:rPr lang="en-US" sz="3000" dirty="0">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000" dirty="0" err="1">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kev</a:t>
            </a:r>
            <a:r>
              <a:rPr lang="en-US" sz="3000" dirty="0">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000" dirty="0" err="1">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cai</a:t>
            </a:r>
            <a:endParaRPr lang="en-US" sz="3000" dirty="0">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273050" lvl="0" indent="-273050"/>
            <a:endParaRPr lang="en-US" sz="3600" dirty="0"/>
          </a:p>
        </p:txBody>
      </p:sp>
      <p:sp>
        <p:nvSpPr>
          <p:cNvPr id="2" name="Slide Number Placeholder 1"/>
          <p:cNvSpPr>
            <a:spLocks noGrp="1"/>
          </p:cNvSpPr>
          <p:nvPr>
            <p:ph type="sldNum" sz="quarter" idx="12"/>
          </p:nvPr>
        </p:nvSpPr>
        <p:spPr/>
        <p:txBody>
          <a:bodyPr/>
          <a:lstStyle/>
          <a:p>
            <a:fld id="{E59CB7E1-91DC-4272-BB44-E0360AD4D249}" type="slidenum">
              <a:rPr lang="en-US" smtClean="0"/>
              <a:t>22</a:t>
            </a:fld>
            <a:endParaRPr lang="en-US"/>
          </a:p>
        </p:txBody>
      </p:sp>
      <p:sp>
        <p:nvSpPr>
          <p:cNvPr id="7" name="TextBox 6">
            <a:extLst>
              <a:ext uri="{FF2B5EF4-FFF2-40B4-BE49-F238E27FC236}">
                <a16:creationId xmlns:a16="http://schemas.microsoft.com/office/drawing/2014/main" id="{21BA4D62-1079-4668-949F-FC1286021F90}"/>
              </a:ext>
            </a:extLst>
          </p:cNvPr>
          <p:cNvSpPr txBox="1"/>
          <p:nvPr/>
        </p:nvSpPr>
        <p:spPr>
          <a:xfrm>
            <a:off x="328446" y="2752452"/>
            <a:ext cx="5781909" cy="1938992"/>
          </a:xfrm>
          <a:prstGeom prst="rect">
            <a:avLst/>
          </a:prstGeom>
          <a:noFill/>
        </p:spPr>
        <p:txBody>
          <a:bodyPr wrap="square" rtlCol="0">
            <a:spAutoFit/>
          </a:bodyPr>
          <a:lstStyle/>
          <a:p>
            <a:pPr marL="342900" indent="-342900">
              <a:buFont typeface="Courier New" panose="02070309020205020404" pitchFamily="49" charset="0"/>
              <a:buChar char="o"/>
            </a:pPr>
            <a:r>
              <a:rPr lang="en-US" sz="2400" dirty="0" err="1">
                <a:solidFill>
                  <a:srgbClr val="002060"/>
                </a:solidFill>
                <a:latin typeface="Calibri" panose="020F0502020204030204" pitchFamily="34" charset="0"/>
                <a:cs typeface="Calibri" panose="020F0502020204030204" pitchFamily="34" charset="0"/>
              </a:rPr>
              <a:t>Cov</a:t>
            </a:r>
            <a:r>
              <a:rPr lang="en-US" sz="2400" dirty="0">
                <a:solidFill>
                  <a:srgbClr val="002060"/>
                </a:solidFill>
                <a:latin typeface="Calibri" panose="020F0502020204030204" pitchFamily="34" charset="0"/>
                <a:cs typeface="Calibri" panose="020F0502020204030204" pitchFamily="34" charset="0"/>
              </a:rPr>
              <a:t> tub </a:t>
            </a:r>
            <a:r>
              <a:rPr lang="en-US" sz="2400" dirty="0" err="1">
                <a:solidFill>
                  <a:srgbClr val="002060"/>
                </a:solidFill>
                <a:latin typeface="Calibri" panose="020F0502020204030204" pitchFamily="34" charset="0"/>
                <a:cs typeface="Calibri" panose="020F0502020204030204" pitchFamily="34" charset="0"/>
              </a:rPr>
              <a:t>ntxhais</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yuav</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kawm</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kom</a:t>
            </a:r>
            <a:r>
              <a:rPr lang="en-US" sz="2400" dirty="0">
                <a:solidFill>
                  <a:srgbClr val="002060"/>
                </a:solidFill>
                <a:latin typeface="Calibri" panose="020F0502020204030204" pitchFamily="34" charset="0"/>
                <a:cs typeface="Calibri" panose="020F0502020204030204" pitchFamily="34" charset="0"/>
              </a:rPr>
              <a:t> sib tau </a:t>
            </a:r>
            <a:r>
              <a:rPr lang="en-US" sz="2400" dirty="0" err="1">
                <a:solidFill>
                  <a:srgbClr val="002060"/>
                </a:solidFill>
                <a:latin typeface="Calibri" panose="020F0502020204030204" pitchFamily="34" charset="0"/>
                <a:cs typeface="Calibri" panose="020F0502020204030204" pitchFamily="34" charset="0"/>
              </a:rPr>
              <a:t>taub</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txawj</a:t>
            </a:r>
            <a:r>
              <a:rPr lang="en-US" sz="2400" dirty="0">
                <a:solidFill>
                  <a:srgbClr val="002060"/>
                </a:solidFill>
                <a:latin typeface="Calibri" panose="020F0502020204030204" pitchFamily="34" charset="0"/>
                <a:cs typeface="Calibri" panose="020F0502020204030204" pitchFamily="34" charset="0"/>
              </a:rPr>
              <a:t> sib </a:t>
            </a:r>
            <a:r>
              <a:rPr lang="en-US" sz="2400" dirty="0" err="1">
                <a:solidFill>
                  <a:srgbClr val="002060"/>
                </a:solidFill>
                <a:latin typeface="Calibri" panose="020F0502020204030204" pitchFamily="34" charset="0"/>
                <a:cs typeface="Calibri" panose="020F0502020204030204" pitchFamily="34" charset="0"/>
              </a:rPr>
              <a:t>txuas</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lus</a:t>
            </a:r>
            <a:r>
              <a:rPr lang="en-US" sz="2400" dirty="0">
                <a:solidFill>
                  <a:srgbClr val="002060"/>
                </a:solidFill>
                <a:latin typeface="Calibri" panose="020F0502020204030204" pitchFamily="34" charset="0"/>
                <a:cs typeface="Calibri" panose="020F0502020204030204" pitchFamily="34" charset="0"/>
              </a:rPr>
              <a:t> sib </a:t>
            </a:r>
            <a:r>
              <a:rPr lang="en-US" sz="2400" dirty="0" err="1">
                <a:solidFill>
                  <a:srgbClr val="002060"/>
                </a:solidFill>
                <a:latin typeface="Calibri" panose="020F0502020204030204" pitchFamily="34" charset="0"/>
                <a:cs typeface="Calibri" panose="020F0502020204030204" pitchFamily="34" charset="0"/>
              </a:rPr>
              <a:t>tham</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nrog</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lwm</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tus</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neeg</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thiab</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txawj</a:t>
            </a:r>
            <a:r>
              <a:rPr lang="en-US" sz="2400" dirty="0">
                <a:solidFill>
                  <a:srgbClr val="002060"/>
                </a:solidFill>
                <a:latin typeface="Calibri" panose="020F0502020204030204" pitchFamily="34" charset="0"/>
                <a:cs typeface="Calibri" panose="020F0502020204030204" pitchFamily="34" charset="0"/>
              </a:rPr>
              <a:t> sib </a:t>
            </a:r>
            <a:r>
              <a:rPr lang="en-US" sz="2400" dirty="0" err="1">
                <a:solidFill>
                  <a:srgbClr val="002060"/>
                </a:solidFill>
                <a:latin typeface="Calibri" panose="020F0502020204030204" pitchFamily="34" charset="0"/>
                <a:cs typeface="Calibri" panose="020F0502020204030204" pitchFamily="34" charset="0"/>
              </a:rPr>
              <a:t>raug</a:t>
            </a:r>
            <a:r>
              <a:rPr lang="en-US" sz="2400" dirty="0">
                <a:solidFill>
                  <a:srgbClr val="002060"/>
                </a:solidFill>
                <a:latin typeface="Calibri" panose="020F0502020204030204" pitchFamily="34" charset="0"/>
                <a:cs typeface="Calibri" panose="020F0502020204030204" pitchFamily="34" charset="0"/>
              </a:rPr>
              <a:t> zoo </a:t>
            </a:r>
            <a:r>
              <a:rPr lang="en-US" sz="2400" dirty="0" err="1">
                <a:solidFill>
                  <a:srgbClr val="002060"/>
                </a:solidFill>
                <a:latin typeface="Calibri" panose="020F0502020204030204" pitchFamily="34" charset="0"/>
                <a:cs typeface="Calibri" panose="020F0502020204030204" pitchFamily="34" charset="0"/>
              </a:rPr>
              <a:t>nrog</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lwm</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pab</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lwm</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pawg</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tsis</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thaum</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siv</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lus</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Askiv</a:t>
            </a:r>
            <a:r>
              <a:rPr lang="en-US" sz="2400" dirty="0">
                <a:solidFill>
                  <a:srgbClr val="002060"/>
                </a:solidFill>
                <a:latin typeface="Calibri" panose="020F0502020204030204" pitchFamily="34" charset="0"/>
                <a:cs typeface="Calibri" panose="020F0502020204030204" pitchFamily="34" charset="0"/>
              </a:rPr>
              <a:t> los </a:t>
            </a:r>
            <a:r>
              <a:rPr lang="en-US" sz="2400" dirty="0" err="1">
                <a:solidFill>
                  <a:srgbClr val="002060"/>
                </a:solidFill>
                <a:latin typeface="Calibri" panose="020F0502020204030204" pitchFamily="34" charset="0"/>
                <a:cs typeface="Calibri" panose="020F0502020204030204" pitchFamily="34" charset="0"/>
              </a:rPr>
              <a:t>yog</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yus</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hom</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lus</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Hmoob</a:t>
            </a:r>
            <a:r>
              <a:rPr lang="en-US" sz="2400" dirty="0">
                <a:solidFill>
                  <a:srgbClr val="002060"/>
                </a:solidFill>
                <a:latin typeface="Calibri" panose="020F0502020204030204" pitchFamily="34" charset="0"/>
                <a:cs typeface="Calibri" panose="020F0502020204030204" pitchFamily="34" charset="0"/>
              </a:rPr>
              <a:t>.</a:t>
            </a:r>
            <a:endParaRPr lang="en-US" sz="2400" dirty="0"/>
          </a:p>
        </p:txBody>
      </p:sp>
      <p:grpSp>
        <p:nvGrpSpPr>
          <p:cNvPr id="8" name="Group 7">
            <a:extLst>
              <a:ext uri="{FF2B5EF4-FFF2-40B4-BE49-F238E27FC236}">
                <a16:creationId xmlns:a16="http://schemas.microsoft.com/office/drawing/2014/main" id="{94102F27-58F8-4378-A0AA-27BED37B2A01}"/>
              </a:ext>
            </a:extLst>
          </p:cNvPr>
          <p:cNvGrpSpPr/>
          <p:nvPr/>
        </p:nvGrpSpPr>
        <p:grpSpPr>
          <a:xfrm>
            <a:off x="735189" y="885310"/>
            <a:ext cx="2177344" cy="1867142"/>
            <a:chOff x="735189" y="885310"/>
            <a:chExt cx="2177344" cy="1867142"/>
          </a:xfrm>
        </p:grpSpPr>
        <p:pic>
          <p:nvPicPr>
            <p:cNvPr id="15" name="Picture 14" descr="A circuit board&#10;&#10;Description generated with very high confidence">
              <a:extLst>
                <a:ext uri="{FF2B5EF4-FFF2-40B4-BE49-F238E27FC236}">
                  <a16:creationId xmlns:a16="http://schemas.microsoft.com/office/drawing/2014/main" id="{EE19786C-3DAA-4826-88ED-092297006EDB}"/>
                </a:ext>
              </a:extLst>
            </p:cNvPr>
            <p:cNvPicPr>
              <a:picLocks noChangeAspect="1"/>
            </p:cNvPicPr>
            <p:nvPr/>
          </p:nvPicPr>
          <p:blipFill rotWithShape="1">
            <a:blip r:embed="rId3"/>
            <a:srcRect r="25689"/>
            <a:stretch/>
          </p:blipFill>
          <p:spPr>
            <a:xfrm>
              <a:off x="735189" y="885310"/>
              <a:ext cx="2177344" cy="1648582"/>
            </a:xfrm>
            <a:prstGeom prst="rect">
              <a:avLst/>
            </a:prstGeom>
          </p:spPr>
        </p:pic>
        <p:sp>
          <p:nvSpPr>
            <p:cNvPr id="6" name="TextBox 5">
              <a:extLst>
                <a:ext uri="{FF2B5EF4-FFF2-40B4-BE49-F238E27FC236}">
                  <a16:creationId xmlns:a16="http://schemas.microsoft.com/office/drawing/2014/main" id="{D57A1E57-6EF5-4B5F-AF33-C116F0B1B629}"/>
                </a:ext>
              </a:extLst>
            </p:cNvPr>
            <p:cNvSpPr txBox="1"/>
            <p:nvPr/>
          </p:nvSpPr>
          <p:spPr>
            <a:xfrm>
              <a:off x="2292965" y="2567786"/>
              <a:ext cx="596638" cy="184666"/>
            </a:xfrm>
            <a:prstGeom prst="rect">
              <a:avLst/>
            </a:prstGeom>
            <a:noFill/>
          </p:spPr>
          <p:txBody>
            <a:bodyPr wrap="none" rtlCol="0">
              <a:spAutoFit/>
            </a:bodyPr>
            <a:lstStyle/>
            <a:p>
              <a:r>
                <a:rPr lang="en-US" sz="600" dirty="0"/>
                <a:t>R.J. Lozada</a:t>
              </a:r>
            </a:p>
          </p:txBody>
        </p:sp>
      </p:grpSp>
      <p:grpSp>
        <p:nvGrpSpPr>
          <p:cNvPr id="11" name="Group 10">
            <a:extLst>
              <a:ext uri="{FF2B5EF4-FFF2-40B4-BE49-F238E27FC236}">
                <a16:creationId xmlns:a16="http://schemas.microsoft.com/office/drawing/2014/main" id="{A9151F44-8637-4045-9EA5-ACD521744197}"/>
              </a:ext>
            </a:extLst>
          </p:cNvPr>
          <p:cNvGrpSpPr/>
          <p:nvPr/>
        </p:nvGrpSpPr>
        <p:grpSpPr>
          <a:xfrm>
            <a:off x="6377061" y="2777275"/>
            <a:ext cx="1877933" cy="1746904"/>
            <a:chOff x="6377061" y="2777275"/>
            <a:chExt cx="1877933" cy="1746904"/>
          </a:xfrm>
        </p:grpSpPr>
        <p:pic>
          <p:nvPicPr>
            <p:cNvPr id="17" name="Picture 16" descr="A picture containing child, table, indoor, boy&#10;&#10;Description generated with very high confidence">
              <a:extLst>
                <a:ext uri="{FF2B5EF4-FFF2-40B4-BE49-F238E27FC236}">
                  <a16:creationId xmlns:a16="http://schemas.microsoft.com/office/drawing/2014/main" id="{CDBF450D-FC10-4950-8DB4-7AB28F2AFDB2}"/>
                </a:ext>
              </a:extLst>
            </p:cNvPr>
            <p:cNvPicPr>
              <a:picLocks noChangeAspect="1"/>
            </p:cNvPicPr>
            <p:nvPr/>
          </p:nvPicPr>
          <p:blipFill>
            <a:blip r:embed="rId4"/>
            <a:stretch>
              <a:fillRect/>
            </a:stretch>
          </p:blipFill>
          <p:spPr>
            <a:xfrm>
              <a:off x="6377061" y="2777275"/>
              <a:ext cx="1877933" cy="1517592"/>
            </a:xfrm>
            <a:prstGeom prst="rect">
              <a:avLst/>
            </a:prstGeom>
          </p:spPr>
        </p:pic>
        <p:sp>
          <p:nvSpPr>
            <p:cNvPr id="10" name="TextBox 9">
              <a:extLst>
                <a:ext uri="{FF2B5EF4-FFF2-40B4-BE49-F238E27FC236}">
                  <a16:creationId xmlns:a16="http://schemas.microsoft.com/office/drawing/2014/main" id="{5589413D-6E5C-417A-8D53-3AD4A5434EF7}"/>
                </a:ext>
              </a:extLst>
            </p:cNvPr>
            <p:cNvSpPr txBox="1"/>
            <p:nvPr/>
          </p:nvSpPr>
          <p:spPr>
            <a:xfrm>
              <a:off x="7658356" y="4247180"/>
              <a:ext cx="596638" cy="276999"/>
            </a:xfrm>
            <a:prstGeom prst="rect">
              <a:avLst/>
            </a:prstGeom>
            <a:noFill/>
          </p:spPr>
          <p:txBody>
            <a:bodyPr wrap="none" rtlCol="0">
              <a:spAutoFit/>
            </a:bodyPr>
            <a:lstStyle/>
            <a:p>
              <a:r>
                <a:rPr lang="en-US" sz="600" dirty="0"/>
                <a:t>R.J. Lozada</a:t>
              </a:r>
            </a:p>
            <a:p>
              <a:endParaRPr lang="en-US" sz="600" dirty="0"/>
            </a:p>
          </p:txBody>
        </p:sp>
      </p:grpSp>
    </p:spTree>
    <p:extLst>
      <p:ext uri="{BB962C8B-B14F-4D97-AF65-F5344CB8AC3E}">
        <p14:creationId xmlns:p14="http://schemas.microsoft.com/office/powerpoint/2010/main" val="2763065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682"/>
        <p:cNvGrpSpPr/>
        <p:nvPr/>
      </p:nvGrpSpPr>
      <p:grpSpPr>
        <a:xfrm>
          <a:off x="0" y="0"/>
          <a:ext cx="0" cy="0"/>
          <a:chOff x="0" y="0"/>
          <a:chExt cx="0" cy="0"/>
        </a:xfrm>
      </p:grpSpPr>
      <p:sp>
        <p:nvSpPr>
          <p:cNvPr id="683" name="Google Shape;683;p74"/>
          <p:cNvSpPr txBox="1">
            <a:spLocks noGrp="1"/>
          </p:cNvSpPr>
          <p:nvPr>
            <p:ph type="body" idx="4294967295"/>
          </p:nvPr>
        </p:nvSpPr>
        <p:spPr>
          <a:xfrm>
            <a:off x="623888" y="1152525"/>
            <a:ext cx="8520112" cy="2333625"/>
          </a:xfrm>
          <a:prstGeom prst="rect">
            <a:avLst/>
          </a:prstGeom>
          <a:noFill/>
          <a:ln>
            <a:noFill/>
          </a:ln>
        </p:spPr>
        <p:txBody>
          <a:bodyPr spcFirstLastPara="1" wrap="square" lIns="91425" tIns="45700" rIns="91425" bIns="45700" anchor="t" anchorCtr="0">
            <a:noAutofit/>
          </a:bodyPr>
          <a:lstStyle/>
          <a:p>
            <a:pPr marL="274320" lvl="0" indent="-274320" algn="l" rtl="0">
              <a:spcBef>
                <a:spcPts val="0"/>
              </a:spcBef>
              <a:spcAft>
                <a:spcPts val="0"/>
              </a:spcAft>
              <a:buSzPts val="1680"/>
              <a:buNone/>
            </a:pPr>
            <a:r>
              <a:rPr lang="en-US"/>
              <a:t>    </a:t>
            </a:r>
            <a:endParaRPr/>
          </a:p>
        </p:txBody>
      </p:sp>
      <p:sp>
        <p:nvSpPr>
          <p:cNvPr id="684" name="Google Shape;684;p74"/>
          <p:cNvSpPr/>
          <p:nvPr/>
        </p:nvSpPr>
        <p:spPr>
          <a:xfrm>
            <a:off x="3040690" y="1451247"/>
            <a:ext cx="5697926" cy="2695032"/>
          </a:xfrm>
          <a:prstGeom prst="rect">
            <a:avLst/>
          </a:prstGeom>
          <a:noFill/>
          <a:ln>
            <a:noFill/>
          </a:ln>
        </p:spPr>
        <p:txBody>
          <a:bodyPr spcFirstLastPara="1" wrap="square" lIns="91425" tIns="45700" rIns="91425" bIns="45700" anchor="t" anchorCtr="0">
            <a:noAutofit/>
          </a:bodyPr>
          <a:lstStyle/>
          <a:p>
            <a:pPr marL="457200" marR="0" lvl="0" indent="-355600" algn="l" rtl="0">
              <a:lnSpc>
                <a:spcPct val="100000"/>
              </a:lnSpc>
              <a:spcBef>
                <a:spcPts val="0"/>
              </a:spcBef>
              <a:spcAft>
                <a:spcPts val="0"/>
              </a:spcAft>
              <a:buClr>
                <a:srgbClr val="002060"/>
              </a:buClr>
              <a:buSzPts val="2000"/>
              <a:buFont typeface="Calibri"/>
              <a:buAutoNum type="arabicPeriod"/>
            </a:pPr>
            <a:r>
              <a:rPr lang="en-US" sz="2400" dirty="0" err="1">
                <a:solidFill>
                  <a:srgbClr val="002060"/>
                </a:solidFill>
                <a:latin typeface="Calibri"/>
                <a:ea typeface="Calibri"/>
                <a:cs typeface="Calibri"/>
                <a:sym typeface="Calibri"/>
              </a:rPr>
              <a:t>Muaj</a:t>
            </a:r>
            <a:r>
              <a:rPr lang="en-US" sz="2400" dirty="0">
                <a:solidFill>
                  <a:srgbClr val="002060"/>
                </a:solidFill>
                <a:latin typeface="Calibri"/>
                <a:ea typeface="Calibri"/>
                <a:cs typeface="Calibri"/>
                <a:sym typeface="Calibri"/>
              </a:rPr>
              <a:t> </a:t>
            </a:r>
            <a:r>
              <a:rPr lang="en-US" sz="2400" dirty="0" err="1">
                <a:solidFill>
                  <a:srgbClr val="002060"/>
                </a:solidFill>
                <a:latin typeface="Calibri"/>
                <a:ea typeface="Calibri"/>
                <a:cs typeface="Calibri"/>
                <a:sym typeface="Calibri"/>
              </a:rPr>
              <a:t>nuj</a:t>
            </a:r>
            <a:r>
              <a:rPr lang="en-US" sz="2400" dirty="0">
                <a:solidFill>
                  <a:srgbClr val="002060"/>
                </a:solidFill>
                <a:latin typeface="Calibri"/>
                <a:ea typeface="Calibri"/>
                <a:cs typeface="Calibri"/>
                <a:sym typeface="Calibri"/>
              </a:rPr>
              <a:t> </a:t>
            </a:r>
            <a:r>
              <a:rPr lang="en-US" sz="2400" dirty="0" err="1">
                <a:solidFill>
                  <a:srgbClr val="002060"/>
                </a:solidFill>
                <a:latin typeface="Calibri"/>
                <a:ea typeface="Calibri"/>
                <a:cs typeface="Calibri"/>
                <a:sym typeface="Calibri"/>
              </a:rPr>
              <a:t>nqi</a:t>
            </a:r>
            <a:r>
              <a:rPr lang="en-US" sz="2400" dirty="0">
                <a:solidFill>
                  <a:srgbClr val="002060"/>
                </a:solidFill>
                <a:latin typeface="Calibri"/>
                <a:ea typeface="Calibri"/>
                <a:cs typeface="Calibri"/>
                <a:sym typeface="Calibri"/>
              </a:rPr>
              <a:t> </a:t>
            </a:r>
            <a:r>
              <a:rPr lang="en-US" sz="2400" dirty="0" err="1">
                <a:solidFill>
                  <a:srgbClr val="002060"/>
                </a:solidFill>
                <a:latin typeface="Calibri"/>
                <a:ea typeface="Calibri"/>
                <a:cs typeface="Calibri"/>
                <a:sym typeface="Calibri"/>
              </a:rPr>
              <a:t>heev</a:t>
            </a:r>
            <a:r>
              <a:rPr lang="en-US" sz="2400" dirty="0">
                <a:solidFill>
                  <a:srgbClr val="002060"/>
                </a:solidFill>
                <a:latin typeface="Calibri"/>
                <a:ea typeface="Calibri"/>
                <a:cs typeface="Calibri"/>
                <a:sym typeface="Calibri"/>
              </a:rPr>
              <a:t> </a:t>
            </a:r>
            <a:r>
              <a:rPr lang="en-US" sz="2400" dirty="0" err="1">
                <a:solidFill>
                  <a:srgbClr val="002060"/>
                </a:solidFill>
                <a:latin typeface="Calibri"/>
                <a:ea typeface="Calibri"/>
                <a:cs typeface="Calibri"/>
                <a:sym typeface="Calibri"/>
              </a:rPr>
              <a:t>rau</a:t>
            </a:r>
            <a:r>
              <a:rPr lang="en-US" sz="2400" dirty="0">
                <a:solidFill>
                  <a:srgbClr val="002060"/>
                </a:solidFill>
                <a:latin typeface="Calibri"/>
                <a:ea typeface="Calibri"/>
                <a:cs typeface="Calibri"/>
                <a:sym typeface="Calibri"/>
              </a:rPr>
              <a:t> </a:t>
            </a:r>
            <a:r>
              <a:rPr lang="en-US" sz="2400" dirty="0" err="1">
                <a:solidFill>
                  <a:srgbClr val="002060"/>
                </a:solidFill>
                <a:latin typeface="Calibri"/>
                <a:ea typeface="Calibri"/>
                <a:cs typeface="Calibri"/>
                <a:sym typeface="Calibri"/>
              </a:rPr>
              <a:t>c</a:t>
            </a:r>
            <a:r>
              <a:rPr lang="en-US" sz="2400" b="0" i="0" u="none" strike="noStrike" cap="none" dirty="0" err="1">
                <a:solidFill>
                  <a:srgbClr val="002060"/>
                </a:solidFill>
                <a:latin typeface="Calibri"/>
                <a:ea typeface="Calibri"/>
                <a:cs typeface="Calibri"/>
                <a:sym typeface="Calibri"/>
              </a:rPr>
              <a:t>ov</a:t>
            </a:r>
            <a:r>
              <a:rPr lang="en-US" sz="2400" b="0" i="0" u="none" strike="noStrike" cap="none" dirty="0">
                <a:solidFill>
                  <a:srgbClr val="002060"/>
                </a:solidFill>
                <a:latin typeface="Calibri"/>
                <a:ea typeface="Calibri"/>
                <a:cs typeface="Calibri"/>
                <a:sym typeface="Calibri"/>
              </a:rPr>
              <a:t> tub </a:t>
            </a:r>
            <a:r>
              <a:rPr lang="en-US" sz="2400" b="0" i="0" u="none" strike="noStrike" cap="none" dirty="0" err="1">
                <a:solidFill>
                  <a:srgbClr val="002060"/>
                </a:solidFill>
                <a:latin typeface="Calibri"/>
                <a:ea typeface="Calibri"/>
                <a:cs typeface="Calibri"/>
                <a:sym typeface="Calibri"/>
              </a:rPr>
              <a:t>ntxhais</a:t>
            </a:r>
            <a:r>
              <a:rPr lang="en-US" sz="2400" b="0" i="0" u="none" strike="noStrike" cap="none" dirty="0">
                <a:solidFill>
                  <a:srgbClr val="002060"/>
                </a:solidFill>
                <a:latin typeface="Calibri"/>
                <a:ea typeface="Calibri"/>
                <a:cs typeface="Calibri"/>
                <a:sym typeface="Calibri"/>
              </a:rPr>
              <a:t> </a:t>
            </a:r>
            <a:r>
              <a:rPr lang="en-US" sz="2400" b="0" i="0" u="none" strike="noStrike" cap="none" dirty="0" err="1">
                <a:solidFill>
                  <a:srgbClr val="002060"/>
                </a:solidFill>
                <a:latin typeface="Calibri"/>
                <a:ea typeface="Calibri"/>
                <a:cs typeface="Calibri"/>
                <a:sym typeface="Calibri"/>
              </a:rPr>
              <a:t>kawm</a:t>
            </a:r>
            <a:r>
              <a:rPr lang="en-US" sz="2400" b="0" i="0" u="none" strike="noStrike" cap="none" dirty="0">
                <a:solidFill>
                  <a:srgbClr val="002060"/>
                </a:solidFill>
                <a:latin typeface="Calibri"/>
                <a:ea typeface="Calibri"/>
                <a:cs typeface="Calibri"/>
                <a:sym typeface="Calibri"/>
              </a:rPr>
              <a:t> </a:t>
            </a:r>
            <a:r>
              <a:rPr lang="en-US" sz="2400" b="0" i="0" u="none" strike="noStrike" cap="none" dirty="0" err="1">
                <a:solidFill>
                  <a:srgbClr val="002060"/>
                </a:solidFill>
                <a:latin typeface="Calibri"/>
                <a:ea typeface="Calibri"/>
                <a:cs typeface="Calibri"/>
                <a:sym typeface="Calibri"/>
              </a:rPr>
              <a:t>nyob</a:t>
            </a:r>
            <a:r>
              <a:rPr lang="en-US" sz="2400" b="0" i="0" u="none" strike="noStrike" cap="none" dirty="0">
                <a:solidFill>
                  <a:srgbClr val="002060"/>
                </a:solidFill>
                <a:latin typeface="Calibri"/>
                <a:ea typeface="Calibri"/>
                <a:cs typeface="Calibri"/>
                <a:sym typeface="Calibri"/>
              </a:rPr>
              <a:t> chav </a:t>
            </a:r>
            <a:r>
              <a:rPr lang="en-US" sz="2400" b="0" i="0" u="none" strike="noStrike" cap="none" dirty="0" err="1">
                <a:solidFill>
                  <a:srgbClr val="002060"/>
                </a:solidFill>
                <a:latin typeface="Calibri"/>
                <a:ea typeface="Calibri"/>
                <a:cs typeface="Calibri"/>
                <a:sym typeface="Calibri"/>
              </a:rPr>
              <a:t>ob</a:t>
            </a:r>
            <a:r>
              <a:rPr lang="en-US" sz="2400" b="0" i="0" u="none" strike="noStrike" cap="none" dirty="0">
                <a:solidFill>
                  <a:srgbClr val="002060"/>
                </a:solidFill>
                <a:latin typeface="Calibri"/>
                <a:ea typeface="Calibri"/>
                <a:cs typeface="Calibri"/>
                <a:sym typeface="Calibri"/>
              </a:rPr>
              <a:t> </a:t>
            </a:r>
            <a:r>
              <a:rPr lang="en-US" sz="2400" b="0" i="0" u="none" strike="noStrike" cap="none" dirty="0" err="1">
                <a:solidFill>
                  <a:srgbClr val="002060"/>
                </a:solidFill>
                <a:latin typeface="Calibri"/>
                <a:ea typeface="Calibri"/>
                <a:cs typeface="Calibri"/>
                <a:sym typeface="Calibri"/>
              </a:rPr>
              <a:t>hom</a:t>
            </a:r>
            <a:r>
              <a:rPr lang="en-US" sz="2400" b="0" i="0" u="none" strike="noStrike" cap="none" dirty="0">
                <a:solidFill>
                  <a:srgbClr val="002060"/>
                </a:solidFill>
                <a:latin typeface="Calibri"/>
                <a:ea typeface="Calibri"/>
                <a:cs typeface="Calibri"/>
                <a:sym typeface="Calibri"/>
              </a:rPr>
              <a:t> </a:t>
            </a:r>
            <a:r>
              <a:rPr lang="en-US" sz="2400" b="0" i="0" u="none" strike="noStrike" cap="none" dirty="0" err="1">
                <a:solidFill>
                  <a:srgbClr val="002060"/>
                </a:solidFill>
                <a:latin typeface="Calibri"/>
                <a:ea typeface="Calibri"/>
                <a:cs typeface="Calibri"/>
                <a:sym typeface="Calibri"/>
              </a:rPr>
              <a:t>lus</a:t>
            </a:r>
            <a:r>
              <a:rPr lang="en-US" sz="2400" dirty="0">
                <a:solidFill>
                  <a:srgbClr val="002060"/>
                </a:solidFill>
                <a:latin typeface="Calibri"/>
                <a:ea typeface="Calibri"/>
                <a:cs typeface="Calibri"/>
                <a:sym typeface="Calibri"/>
              </a:rPr>
              <a:t> vim </a:t>
            </a:r>
            <a:r>
              <a:rPr lang="en-US" sz="2400" b="0" i="0" u="none" strike="noStrike" cap="none" dirty="0" err="1">
                <a:solidFill>
                  <a:srgbClr val="002060"/>
                </a:solidFill>
                <a:latin typeface="Calibri"/>
                <a:ea typeface="Calibri"/>
                <a:cs typeface="Calibri"/>
                <a:sym typeface="Calibri"/>
              </a:rPr>
              <a:t>muaj</a:t>
            </a:r>
            <a:r>
              <a:rPr lang="en-US" sz="2400" b="0" i="0" u="none" strike="noStrike" cap="none" dirty="0">
                <a:solidFill>
                  <a:srgbClr val="002060"/>
                </a:solidFill>
                <a:latin typeface="Calibri"/>
                <a:ea typeface="Calibri"/>
                <a:cs typeface="Calibri"/>
                <a:sym typeface="Calibri"/>
              </a:rPr>
              <a:t> </a:t>
            </a:r>
            <a:r>
              <a:rPr lang="en-US" sz="2400" dirty="0" err="1">
                <a:solidFill>
                  <a:srgbClr val="002060"/>
                </a:solidFill>
                <a:latin typeface="Calibri"/>
                <a:ea typeface="Calibri"/>
                <a:cs typeface="Calibri"/>
                <a:sym typeface="Calibri"/>
              </a:rPr>
              <a:t>lwm</a:t>
            </a:r>
            <a:r>
              <a:rPr lang="en-US" sz="2400" dirty="0">
                <a:solidFill>
                  <a:srgbClr val="002060"/>
                </a:solidFill>
                <a:latin typeface="Calibri"/>
                <a:ea typeface="Calibri"/>
                <a:cs typeface="Calibri"/>
                <a:sym typeface="Calibri"/>
              </a:rPr>
              <a:t> </a:t>
            </a:r>
            <a:r>
              <a:rPr lang="en-US" sz="2400" dirty="0" err="1">
                <a:solidFill>
                  <a:srgbClr val="002060"/>
                </a:solidFill>
                <a:latin typeface="Calibri"/>
                <a:ea typeface="Calibri"/>
                <a:cs typeface="Calibri"/>
                <a:sym typeface="Calibri"/>
              </a:rPr>
              <a:t>tus</a:t>
            </a:r>
            <a:r>
              <a:rPr lang="en-US" sz="2400" dirty="0">
                <a:solidFill>
                  <a:srgbClr val="002060"/>
                </a:solidFill>
                <a:latin typeface="Calibri"/>
                <a:ea typeface="Calibri"/>
                <a:cs typeface="Calibri"/>
                <a:sym typeface="Calibri"/>
              </a:rPr>
              <a:t> </a:t>
            </a:r>
            <a:r>
              <a:rPr lang="en-US" sz="2400" b="0" i="0" u="none" strike="noStrike" cap="none" dirty="0">
                <a:solidFill>
                  <a:srgbClr val="002060"/>
                </a:solidFill>
                <a:latin typeface="Calibri"/>
                <a:ea typeface="Calibri"/>
                <a:cs typeface="Calibri"/>
                <a:sym typeface="Calibri"/>
              </a:rPr>
              <a:t>tub </a:t>
            </a:r>
            <a:r>
              <a:rPr lang="en-US" sz="2400" b="0" i="0" u="none" strike="noStrike" cap="none" dirty="0" err="1">
                <a:solidFill>
                  <a:srgbClr val="002060"/>
                </a:solidFill>
                <a:latin typeface="Calibri"/>
                <a:ea typeface="Calibri"/>
                <a:cs typeface="Calibri"/>
                <a:sym typeface="Calibri"/>
              </a:rPr>
              <a:t>ntxhais</a:t>
            </a:r>
            <a:r>
              <a:rPr lang="en-US" sz="2400" dirty="0">
                <a:solidFill>
                  <a:srgbClr val="002060"/>
                </a:solidFill>
                <a:latin typeface="Calibri"/>
                <a:ea typeface="Calibri"/>
                <a:cs typeface="Calibri"/>
                <a:sym typeface="Calibri"/>
              </a:rPr>
              <a:t> </a:t>
            </a:r>
            <a:r>
              <a:rPr lang="en-US" sz="2400" dirty="0" err="1">
                <a:solidFill>
                  <a:srgbClr val="002060"/>
                </a:solidFill>
                <a:latin typeface="Calibri"/>
                <a:ea typeface="Calibri"/>
                <a:cs typeface="Calibri"/>
                <a:sym typeface="Calibri"/>
              </a:rPr>
              <a:t>yog</a:t>
            </a:r>
            <a:r>
              <a:rPr lang="en-US" sz="2400" dirty="0">
                <a:solidFill>
                  <a:srgbClr val="002060"/>
                </a:solidFill>
                <a:latin typeface="Calibri"/>
                <a:ea typeface="Calibri"/>
                <a:cs typeface="Calibri"/>
                <a:sym typeface="Calibri"/>
              </a:rPr>
              <a:t> </a:t>
            </a:r>
            <a:r>
              <a:rPr lang="en-US" sz="2400" dirty="0" err="1">
                <a:solidFill>
                  <a:srgbClr val="002060"/>
                </a:solidFill>
                <a:latin typeface="Calibri"/>
                <a:ea typeface="Calibri"/>
                <a:cs typeface="Calibri"/>
                <a:sym typeface="Calibri"/>
              </a:rPr>
              <a:t>lwm</a:t>
            </a:r>
            <a:r>
              <a:rPr lang="en-US" sz="2400" dirty="0">
                <a:solidFill>
                  <a:srgbClr val="002060"/>
                </a:solidFill>
                <a:latin typeface="Calibri"/>
                <a:ea typeface="Calibri"/>
                <a:cs typeface="Calibri"/>
                <a:sym typeface="Calibri"/>
              </a:rPr>
              <a:t> </a:t>
            </a:r>
            <a:r>
              <a:rPr lang="en-US" sz="2400" dirty="0" err="1">
                <a:solidFill>
                  <a:srgbClr val="002060"/>
                </a:solidFill>
                <a:latin typeface="Calibri"/>
                <a:ea typeface="Calibri"/>
                <a:cs typeface="Calibri"/>
                <a:sym typeface="Calibri"/>
              </a:rPr>
              <a:t>haiv</a:t>
            </a:r>
            <a:r>
              <a:rPr lang="en-US" sz="2400" b="0" i="0" u="none" strike="noStrike" cap="none" dirty="0">
                <a:solidFill>
                  <a:srgbClr val="002060"/>
                </a:solidFill>
                <a:latin typeface="Calibri"/>
                <a:ea typeface="Calibri"/>
                <a:cs typeface="Calibri"/>
                <a:sym typeface="Calibri"/>
              </a:rPr>
              <a:t> </a:t>
            </a:r>
            <a:r>
              <a:rPr lang="en-US" sz="2400" dirty="0" err="1">
                <a:solidFill>
                  <a:srgbClr val="002060"/>
                </a:solidFill>
                <a:latin typeface="Calibri"/>
                <a:ea typeface="Calibri"/>
                <a:cs typeface="Calibri"/>
                <a:sym typeface="Calibri"/>
              </a:rPr>
              <a:t>thiab</a:t>
            </a:r>
            <a:r>
              <a:rPr lang="en-US" sz="2400" b="0" i="0" u="none" strike="noStrike" cap="none" dirty="0">
                <a:solidFill>
                  <a:srgbClr val="002060"/>
                </a:solidFill>
                <a:latin typeface="Calibri"/>
                <a:ea typeface="Calibri"/>
                <a:cs typeface="Calibri"/>
                <a:sym typeface="Calibri"/>
              </a:rPr>
              <a:t> </a:t>
            </a:r>
            <a:r>
              <a:rPr lang="en-US" sz="2400" b="0" i="0" u="none" strike="noStrike" cap="none" dirty="0" err="1">
                <a:solidFill>
                  <a:srgbClr val="002060"/>
                </a:solidFill>
                <a:latin typeface="Calibri"/>
                <a:ea typeface="Calibri"/>
                <a:cs typeface="Calibri"/>
                <a:sym typeface="Calibri"/>
              </a:rPr>
              <a:t>paub</a:t>
            </a:r>
            <a:r>
              <a:rPr lang="en-US" sz="2400" b="0" i="0" u="none" strike="noStrike" cap="none" dirty="0">
                <a:solidFill>
                  <a:srgbClr val="002060"/>
                </a:solidFill>
                <a:latin typeface="Calibri"/>
                <a:ea typeface="Calibri"/>
                <a:cs typeface="Calibri"/>
                <a:sym typeface="Calibri"/>
              </a:rPr>
              <a:t> </a:t>
            </a:r>
            <a:r>
              <a:rPr lang="en-US" sz="2400" b="0" i="0" u="none" strike="noStrike" cap="none" dirty="0" err="1">
                <a:solidFill>
                  <a:srgbClr val="002060"/>
                </a:solidFill>
                <a:latin typeface="Calibri"/>
                <a:ea typeface="Calibri"/>
                <a:cs typeface="Calibri"/>
                <a:sym typeface="Calibri"/>
              </a:rPr>
              <a:t>hais</a:t>
            </a:r>
            <a:r>
              <a:rPr lang="en-US" sz="2400" b="0" i="0" u="none" strike="noStrike" cap="none" dirty="0">
                <a:solidFill>
                  <a:srgbClr val="002060"/>
                </a:solidFill>
                <a:latin typeface="Calibri"/>
                <a:ea typeface="Calibri"/>
                <a:cs typeface="Calibri"/>
                <a:sym typeface="Calibri"/>
              </a:rPr>
              <a:t> </a:t>
            </a:r>
            <a:r>
              <a:rPr lang="en-US" sz="2400" b="0" i="0" u="none" strike="noStrike" cap="none" dirty="0" err="1">
                <a:solidFill>
                  <a:srgbClr val="002060"/>
                </a:solidFill>
                <a:latin typeface="Calibri"/>
                <a:ea typeface="Calibri"/>
                <a:cs typeface="Calibri"/>
                <a:sym typeface="Calibri"/>
              </a:rPr>
              <a:t>lwm</a:t>
            </a:r>
            <a:r>
              <a:rPr lang="en-US" sz="2400" b="0" i="0" u="none" strike="noStrike" cap="none" dirty="0">
                <a:solidFill>
                  <a:srgbClr val="002060"/>
                </a:solidFill>
                <a:latin typeface="Calibri"/>
                <a:ea typeface="Calibri"/>
                <a:cs typeface="Calibri"/>
                <a:sym typeface="Calibri"/>
              </a:rPr>
              <a:t> </a:t>
            </a:r>
            <a:r>
              <a:rPr lang="en-US" sz="2400" b="0" i="0" u="none" strike="noStrike" cap="none" dirty="0" err="1">
                <a:solidFill>
                  <a:srgbClr val="002060"/>
                </a:solidFill>
                <a:latin typeface="Calibri"/>
                <a:ea typeface="Calibri"/>
                <a:cs typeface="Calibri"/>
                <a:sym typeface="Calibri"/>
              </a:rPr>
              <a:t>hom</a:t>
            </a:r>
            <a:r>
              <a:rPr lang="en-US" sz="2400" b="0" i="0" u="none" strike="noStrike" cap="none" dirty="0">
                <a:solidFill>
                  <a:srgbClr val="002060"/>
                </a:solidFill>
                <a:latin typeface="Calibri"/>
                <a:ea typeface="Calibri"/>
                <a:cs typeface="Calibri"/>
                <a:sym typeface="Calibri"/>
              </a:rPr>
              <a:t> </a:t>
            </a:r>
            <a:r>
              <a:rPr lang="en-US" sz="2400" b="0" i="0" u="none" strike="noStrike" cap="none" dirty="0" err="1">
                <a:solidFill>
                  <a:srgbClr val="002060"/>
                </a:solidFill>
                <a:latin typeface="Calibri"/>
                <a:ea typeface="Calibri"/>
                <a:cs typeface="Calibri"/>
                <a:sym typeface="Calibri"/>
              </a:rPr>
              <a:t>lus</a:t>
            </a:r>
            <a:r>
              <a:rPr lang="en-US" sz="2400" dirty="0">
                <a:solidFill>
                  <a:srgbClr val="002060"/>
                </a:solidFill>
                <a:latin typeface="Calibri"/>
                <a:ea typeface="Calibri"/>
                <a:cs typeface="Calibri"/>
                <a:sym typeface="Calibri"/>
              </a:rPr>
              <a:t> </a:t>
            </a:r>
            <a:r>
              <a:rPr lang="en-US" sz="2400" dirty="0" err="1">
                <a:solidFill>
                  <a:srgbClr val="002060"/>
                </a:solidFill>
                <a:latin typeface="Calibri"/>
                <a:ea typeface="Calibri"/>
                <a:cs typeface="Calibri"/>
                <a:sym typeface="Calibri"/>
              </a:rPr>
              <a:t>nrog</a:t>
            </a:r>
            <a:r>
              <a:rPr lang="en-US" sz="2400" dirty="0">
                <a:solidFill>
                  <a:srgbClr val="002060"/>
                </a:solidFill>
                <a:latin typeface="Calibri"/>
                <a:ea typeface="Calibri"/>
                <a:cs typeface="Calibri"/>
                <a:sym typeface="Calibri"/>
              </a:rPr>
              <a:t> </a:t>
            </a:r>
            <a:r>
              <a:rPr lang="en-US" sz="2400" dirty="0" err="1">
                <a:solidFill>
                  <a:srgbClr val="002060"/>
                </a:solidFill>
                <a:latin typeface="Calibri"/>
                <a:ea typeface="Calibri"/>
                <a:cs typeface="Calibri"/>
                <a:sym typeface="Calibri"/>
              </a:rPr>
              <a:t>lawv</a:t>
            </a:r>
            <a:r>
              <a:rPr lang="en-US" sz="2400" dirty="0">
                <a:solidFill>
                  <a:srgbClr val="002060"/>
                </a:solidFill>
                <a:latin typeface="Calibri"/>
                <a:ea typeface="Calibri"/>
                <a:cs typeface="Calibri"/>
                <a:sym typeface="Calibri"/>
              </a:rPr>
              <a:t> </a:t>
            </a:r>
            <a:r>
              <a:rPr lang="en-US" sz="2400" dirty="0" err="1">
                <a:solidFill>
                  <a:srgbClr val="002060"/>
                </a:solidFill>
                <a:latin typeface="Calibri"/>
                <a:ea typeface="Calibri"/>
                <a:cs typeface="Calibri"/>
                <a:sym typeface="Calibri"/>
              </a:rPr>
              <a:t>kawm</a:t>
            </a:r>
            <a:r>
              <a:rPr lang="en-US" sz="2400" dirty="0">
                <a:solidFill>
                  <a:srgbClr val="002060"/>
                </a:solidFill>
                <a:latin typeface="Calibri"/>
                <a:ea typeface="Calibri"/>
                <a:cs typeface="Calibri"/>
                <a:sym typeface="Calibri"/>
              </a:rPr>
              <a:t> </a:t>
            </a:r>
            <a:r>
              <a:rPr lang="en-US" sz="2400" dirty="0" err="1">
                <a:solidFill>
                  <a:srgbClr val="002060"/>
                </a:solidFill>
                <a:latin typeface="Calibri"/>
                <a:ea typeface="Calibri"/>
                <a:cs typeface="Calibri"/>
                <a:sym typeface="Calibri"/>
              </a:rPr>
              <a:t>ua</a:t>
            </a:r>
            <a:r>
              <a:rPr lang="en-US" sz="2400" dirty="0">
                <a:solidFill>
                  <a:srgbClr val="002060"/>
                </a:solidFill>
                <a:latin typeface="Calibri"/>
                <a:ea typeface="Calibri"/>
                <a:cs typeface="Calibri"/>
                <a:sym typeface="Calibri"/>
              </a:rPr>
              <a:t> </a:t>
            </a:r>
            <a:r>
              <a:rPr lang="en-US" sz="2400" dirty="0" err="1">
                <a:solidFill>
                  <a:srgbClr val="002060"/>
                </a:solidFill>
                <a:latin typeface="Calibri"/>
                <a:ea typeface="Calibri"/>
                <a:cs typeface="Calibri"/>
                <a:sym typeface="Calibri"/>
              </a:rPr>
              <a:t>ke</a:t>
            </a:r>
            <a:r>
              <a:rPr lang="en-US" sz="2400" dirty="0">
                <a:solidFill>
                  <a:srgbClr val="002060"/>
                </a:solidFill>
                <a:latin typeface="Calibri"/>
                <a:ea typeface="Calibri"/>
                <a:cs typeface="Calibri"/>
                <a:sym typeface="Calibri"/>
              </a:rPr>
              <a:t>.</a:t>
            </a:r>
          </a:p>
          <a:p>
            <a:pPr marL="457200" marR="0" lvl="0" indent="-355600" algn="l" rtl="0">
              <a:lnSpc>
                <a:spcPct val="100000"/>
              </a:lnSpc>
              <a:spcBef>
                <a:spcPts val="0"/>
              </a:spcBef>
              <a:spcAft>
                <a:spcPts val="0"/>
              </a:spcAft>
              <a:buClr>
                <a:srgbClr val="002060"/>
              </a:buClr>
              <a:buSzPts val="2000"/>
              <a:buFont typeface="Calibri"/>
              <a:buAutoNum type="arabicPeriod"/>
            </a:pPr>
            <a:r>
              <a:rPr lang="en-US" sz="2400" dirty="0" err="1">
                <a:solidFill>
                  <a:srgbClr val="002060"/>
                </a:solidFill>
                <a:latin typeface="Calibri"/>
                <a:ea typeface="Calibri"/>
                <a:cs typeface="Calibri"/>
                <a:sym typeface="Calibri"/>
              </a:rPr>
              <a:t>Lawv</a:t>
            </a:r>
            <a:r>
              <a:rPr lang="en-US" sz="2400" dirty="0">
                <a:solidFill>
                  <a:srgbClr val="002060"/>
                </a:solidFill>
                <a:latin typeface="Calibri"/>
                <a:ea typeface="Calibri"/>
                <a:cs typeface="Calibri"/>
                <a:sym typeface="Calibri"/>
              </a:rPr>
              <a:t> </a:t>
            </a:r>
            <a:r>
              <a:rPr lang="en-US" sz="2400" dirty="0" err="1">
                <a:solidFill>
                  <a:srgbClr val="002060"/>
                </a:solidFill>
                <a:latin typeface="Calibri"/>
                <a:ea typeface="Calibri"/>
                <a:cs typeface="Calibri"/>
                <a:sym typeface="Calibri"/>
              </a:rPr>
              <a:t>tus</a:t>
            </a:r>
            <a:r>
              <a:rPr lang="en-US" sz="2400" dirty="0">
                <a:solidFill>
                  <a:srgbClr val="002060"/>
                </a:solidFill>
                <a:latin typeface="Calibri"/>
                <a:ea typeface="Calibri"/>
                <a:cs typeface="Calibri"/>
                <a:sym typeface="Calibri"/>
              </a:rPr>
              <a:t> </a:t>
            </a:r>
            <a:r>
              <a:rPr lang="en-US" sz="2400" dirty="0" err="1">
                <a:solidFill>
                  <a:srgbClr val="002060"/>
                </a:solidFill>
                <a:latin typeface="Calibri"/>
                <a:ea typeface="Calibri"/>
                <a:cs typeface="Calibri"/>
                <a:sym typeface="Calibri"/>
              </a:rPr>
              <a:t>cwj</a:t>
            </a:r>
            <a:r>
              <a:rPr lang="en-US" sz="2400" dirty="0">
                <a:solidFill>
                  <a:srgbClr val="002060"/>
                </a:solidFill>
                <a:latin typeface="Calibri"/>
                <a:ea typeface="Calibri"/>
                <a:cs typeface="Calibri"/>
                <a:sym typeface="Calibri"/>
              </a:rPr>
              <a:t> </a:t>
            </a:r>
            <a:r>
              <a:rPr lang="en-US" sz="2400" dirty="0" err="1">
                <a:solidFill>
                  <a:srgbClr val="002060"/>
                </a:solidFill>
                <a:latin typeface="Calibri"/>
                <a:ea typeface="Calibri"/>
                <a:cs typeface="Calibri"/>
                <a:sym typeface="Calibri"/>
              </a:rPr>
              <a:t>pwm</a:t>
            </a:r>
            <a:r>
              <a:rPr lang="en-US" sz="2400" dirty="0">
                <a:solidFill>
                  <a:srgbClr val="002060"/>
                </a:solidFill>
                <a:latin typeface="Calibri"/>
                <a:ea typeface="Calibri"/>
                <a:cs typeface="Calibri"/>
                <a:sym typeface="Calibri"/>
              </a:rPr>
              <a:t> zoo </a:t>
            </a:r>
            <a:r>
              <a:rPr lang="en-US" sz="2400" dirty="0" err="1">
                <a:solidFill>
                  <a:srgbClr val="002060"/>
                </a:solidFill>
                <a:latin typeface="Calibri"/>
                <a:ea typeface="Calibri"/>
                <a:cs typeface="Calibri"/>
                <a:sym typeface="Calibri"/>
              </a:rPr>
              <a:t>kawm</a:t>
            </a:r>
            <a:r>
              <a:rPr lang="en-US" sz="2400" dirty="0">
                <a:solidFill>
                  <a:srgbClr val="002060"/>
                </a:solidFill>
                <a:latin typeface="Calibri"/>
                <a:ea typeface="Calibri"/>
                <a:cs typeface="Calibri"/>
                <a:sym typeface="Calibri"/>
              </a:rPr>
              <a:t> tau </a:t>
            </a:r>
            <a:r>
              <a:rPr lang="en-US" sz="2400" dirty="0" err="1">
                <a:solidFill>
                  <a:srgbClr val="002060"/>
                </a:solidFill>
                <a:latin typeface="Calibri"/>
                <a:ea typeface="Calibri"/>
                <a:cs typeface="Calibri"/>
                <a:sym typeface="Calibri"/>
              </a:rPr>
              <a:t>hauv</a:t>
            </a:r>
            <a:r>
              <a:rPr lang="en-US" sz="2400" dirty="0">
                <a:solidFill>
                  <a:srgbClr val="002060"/>
                </a:solidFill>
                <a:latin typeface="Calibri"/>
                <a:ea typeface="Calibri"/>
                <a:cs typeface="Calibri"/>
                <a:sym typeface="Calibri"/>
              </a:rPr>
              <a:t> </a:t>
            </a:r>
          </a:p>
          <a:p>
            <a:pPr lvl="0">
              <a:buClr>
                <a:srgbClr val="199124"/>
              </a:buClr>
              <a:buSzPts val="2000"/>
            </a:pPr>
            <a:r>
              <a:rPr lang="en-US" sz="2400" dirty="0">
                <a:solidFill>
                  <a:srgbClr val="002060"/>
                </a:solidFill>
                <a:latin typeface="Calibri"/>
                <a:ea typeface="Calibri"/>
                <a:cs typeface="Calibri"/>
                <a:sym typeface="Calibri"/>
              </a:rPr>
              <a:t>       chav </a:t>
            </a:r>
            <a:r>
              <a:rPr lang="en-US" sz="2400" dirty="0" err="1">
                <a:solidFill>
                  <a:srgbClr val="002060"/>
                </a:solidFill>
                <a:latin typeface="Calibri"/>
                <a:ea typeface="Calibri"/>
                <a:cs typeface="Calibri"/>
                <a:sym typeface="Calibri"/>
              </a:rPr>
              <a:t>ob</a:t>
            </a:r>
            <a:r>
              <a:rPr lang="en-US" sz="2400" dirty="0">
                <a:solidFill>
                  <a:srgbClr val="002060"/>
                </a:solidFill>
                <a:latin typeface="Calibri"/>
                <a:ea typeface="Calibri"/>
                <a:cs typeface="Calibri"/>
                <a:sym typeface="Calibri"/>
              </a:rPr>
              <a:t> </a:t>
            </a:r>
            <a:r>
              <a:rPr lang="en-US" sz="2400" dirty="0" err="1">
                <a:solidFill>
                  <a:srgbClr val="002060"/>
                </a:solidFill>
                <a:latin typeface="Calibri"/>
                <a:ea typeface="Calibri"/>
                <a:cs typeface="Calibri"/>
                <a:sym typeface="Calibri"/>
              </a:rPr>
              <a:t>hom</a:t>
            </a:r>
            <a:r>
              <a:rPr lang="en-US" sz="2400" dirty="0">
                <a:solidFill>
                  <a:srgbClr val="002060"/>
                </a:solidFill>
                <a:latin typeface="Calibri"/>
                <a:ea typeface="Calibri"/>
                <a:cs typeface="Calibri"/>
                <a:sym typeface="Calibri"/>
              </a:rPr>
              <a:t> </a:t>
            </a:r>
            <a:r>
              <a:rPr lang="en-US" sz="2400" dirty="0" err="1">
                <a:solidFill>
                  <a:srgbClr val="002060"/>
                </a:solidFill>
                <a:latin typeface="Calibri"/>
                <a:ea typeface="Calibri"/>
                <a:cs typeface="Calibri"/>
                <a:sym typeface="Calibri"/>
              </a:rPr>
              <a:t>lus</a:t>
            </a:r>
            <a:r>
              <a:rPr lang="en-US" sz="2400" dirty="0">
                <a:solidFill>
                  <a:srgbClr val="002060"/>
                </a:solidFill>
                <a:latin typeface="Calibri"/>
                <a:ea typeface="Calibri"/>
                <a:cs typeface="Calibri"/>
                <a:sym typeface="Calibri"/>
              </a:rPr>
              <a:t> </a:t>
            </a:r>
            <a:r>
              <a:rPr lang="en-US" sz="2400" dirty="0" err="1">
                <a:solidFill>
                  <a:srgbClr val="002060"/>
                </a:solidFill>
                <a:latin typeface="Calibri"/>
                <a:ea typeface="Calibri"/>
                <a:cs typeface="Calibri"/>
                <a:sym typeface="Calibri"/>
              </a:rPr>
              <a:t>nyob</a:t>
            </a:r>
            <a:r>
              <a:rPr lang="en-US" sz="2400" dirty="0">
                <a:solidFill>
                  <a:srgbClr val="002060"/>
                </a:solidFill>
                <a:latin typeface="Calibri"/>
                <a:ea typeface="Calibri"/>
                <a:cs typeface="Calibri"/>
                <a:sym typeface="Calibri"/>
              </a:rPr>
              <a:t> </a:t>
            </a:r>
            <a:r>
              <a:rPr lang="en-US" sz="2400" dirty="0" err="1">
                <a:solidFill>
                  <a:srgbClr val="002060"/>
                </a:solidFill>
                <a:latin typeface="Calibri"/>
                <a:ea typeface="Calibri"/>
                <a:cs typeface="Calibri"/>
                <a:sym typeface="Calibri"/>
              </a:rPr>
              <a:t>nrog</a:t>
            </a:r>
            <a:r>
              <a:rPr lang="en-US" sz="2400" dirty="0">
                <a:solidFill>
                  <a:srgbClr val="002060"/>
                </a:solidFill>
                <a:latin typeface="Calibri"/>
                <a:ea typeface="Calibri"/>
                <a:cs typeface="Calibri"/>
                <a:sym typeface="Calibri"/>
              </a:rPr>
              <a:t> </a:t>
            </a:r>
            <a:r>
              <a:rPr lang="en-US" sz="2400" dirty="0" err="1">
                <a:solidFill>
                  <a:srgbClr val="002060"/>
                </a:solidFill>
                <a:latin typeface="Calibri"/>
                <a:ea typeface="Calibri"/>
                <a:cs typeface="Calibri"/>
                <a:sym typeface="Calibri"/>
              </a:rPr>
              <a:t>lawv</a:t>
            </a:r>
            <a:r>
              <a:rPr lang="en-US" sz="2400" dirty="0">
                <a:solidFill>
                  <a:srgbClr val="002060"/>
                </a:solidFill>
                <a:latin typeface="Calibri"/>
                <a:ea typeface="Calibri"/>
                <a:cs typeface="Calibri"/>
                <a:sym typeface="Calibri"/>
              </a:rPr>
              <a:t> </a:t>
            </a:r>
            <a:r>
              <a:rPr lang="en-US" sz="2400" dirty="0" err="1">
                <a:solidFill>
                  <a:srgbClr val="002060"/>
                </a:solidFill>
                <a:latin typeface="Calibri"/>
                <a:ea typeface="Calibri"/>
                <a:cs typeface="Calibri"/>
                <a:sym typeface="Calibri"/>
              </a:rPr>
              <a:t>mus</a:t>
            </a:r>
            <a:r>
              <a:rPr lang="en-US" sz="2400" dirty="0">
                <a:solidFill>
                  <a:srgbClr val="002060"/>
                </a:solidFill>
                <a:latin typeface="Calibri"/>
                <a:ea typeface="Calibri"/>
                <a:cs typeface="Calibri"/>
                <a:sym typeface="Calibri"/>
              </a:rPr>
              <a:t> li. </a:t>
            </a:r>
            <a:br>
              <a:rPr lang="en-US" sz="2400" dirty="0">
                <a:solidFill>
                  <a:srgbClr val="002060"/>
                </a:solidFill>
                <a:latin typeface="Calibri"/>
                <a:ea typeface="Calibri"/>
                <a:cs typeface="Calibri"/>
                <a:sym typeface="Calibri"/>
              </a:rPr>
            </a:br>
            <a:br>
              <a:rPr lang="en-US" sz="2400" dirty="0">
                <a:solidFill>
                  <a:srgbClr val="002060"/>
                </a:solidFill>
                <a:latin typeface="Calibri"/>
                <a:ea typeface="Calibri"/>
                <a:cs typeface="Calibri"/>
                <a:sym typeface="Calibri"/>
              </a:rPr>
            </a:br>
            <a:br>
              <a:rPr lang="en-US" sz="2400" dirty="0">
                <a:solidFill>
                  <a:srgbClr val="002060"/>
                </a:solidFill>
                <a:latin typeface="Calibri"/>
                <a:ea typeface="Calibri"/>
                <a:cs typeface="Calibri"/>
                <a:sym typeface="Calibri"/>
              </a:rPr>
            </a:br>
            <a:endParaRPr lang="en-US" sz="2400" dirty="0">
              <a:solidFill>
                <a:srgbClr val="002060"/>
              </a:solidFill>
              <a:latin typeface="Calibri"/>
              <a:ea typeface="Calibri"/>
              <a:cs typeface="Calibri"/>
              <a:sym typeface="Calibri"/>
            </a:endParaRPr>
          </a:p>
          <a:p>
            <a:pPr lvl="0">
              <a:buClr>
                <a:srgbClr val="199124"/>
              </a:buClr>
              <a:buSzPts val="2000"/>
            </a:pPr>
            <a:br>
              <a:rPr lang="en-US" sz="2400" dirty="0">
                <a:solidFill>
                  <a:srgbClr val="002060"/>
                </a:solidFill>
                <a:latin typeface="Calibri"/>
                <a:cs typeface="Calibri"/>
                <a:sym typeface="Calibri"/>
              </a:rPr>
            </a:br>
            <a:endParaRPr sz="2400" dirty="0">
              <a:solidFill>
                <a:srgbClr val="002060"/>
              </a:solidFill>
            </a:endParaRPr>
          </a:p>
        </p:txBody>
      </p:sp>
      <p:sp>
        <p:nvSpPr>
          <p:cNvPr id="688" name="Google Shape;688;p74"/>
          <p:cNvSpPr txBox="1"/>
          <p:nvPr/>
        </p:nvSpPr>
        <p:spPr>
          <a:xfrm>
            <a:off x="3149941" y="931848"/>
            <a:ext cx="5124999" cy="400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199124"/>
              </a:buClr>
              <a:buSzPts val="2000"/>
              <a:buFont typeface="Calibri"/>
              <a:buNone/>
            </a:pPr>
            <a:r>
              <a:rPr lang="en-US" sz="2400" b="0" i="0" u="none" strike="noStrike" cap="none" dirty="0" err="1">
                <a:solidFill>
                  <a:srgbClr val="002060"/>
                </a:solidFill>
                <a:latin typeface="Calibri"/>
                <a:ea typeface="Calibri"/>
                <a:cs typeface="Calibri"/>
                <a:sym typeface="Calibri"/>
              </a:rPr>
              <a:t>Ib</a:t>
            </a:r>
            <a:r>
              <a:rPr lang="en-US" sz="2400" b="0" i="0" u="none" strike="noStrike" cap="none" dirty="0">
                <a:solidFill>
                  <a:srgbClr val="002060"/>
                </a:solidFill>
                <a:latin typeface="Calibri"/>
                <a:ea typeface="Calibri"/>
                <a:cs typeface="Calibri"/>
                <a:sym typeface="Calibri"/>
              </a:rPr>
              <a:t> </a:t>
            </a:r>
            <a:r>
              <a:rPr lang="en-US" sz="2400" b="0" i="0" u="none" strike="noStrike" cap="none" dirty="0" err="1">
                <a:solidFill>
                  <a:srgbClr val="002060"/>
                </a:solidFill>
                <a:latin typeface="Calibri"/>
                <a:ea typeface="Calibri"/>
                <a:cs typeface="Calibri"/>
                <a:sym typeface="Calibri"/>
              </a:rPr>
              <a:t>Txhia</a:t>
            </a:r>
            <a:r>
              <a:rPr lang="en-US" sz="2400" b="0" i="0" u="none" strike="noStrike" cap="none" dirty="0">
                <a:solidFill>
                  <a:srgbClr val="002060"/>
                </a:solidFill>
                <a:latin typeface="Calibri"/>
                <a:ea typeface="Calibri"/>
                <a:cs typeface="Calibri"/>
                <a:sym typeface="Calibri"/>
              </a:rPr>
              <a:t> Kev </a:t>
            </a:r>
            <a:r>
              <a:rPr lang="en-US" sz="2400" b="0" i="0" u="none" strike="noStrike" cap="none" dirty="0" err="1">
                <a:solidFill>
                  <a:srgbClr val="002060"/>
                </a:solidFill>
                <a:latin typeface="Calibri"/>
                <a:ea typeface="Calibri"/>
                <a:cs typeface="Calibri"/>
                <a:sym typeface="Calibri"/>
              </a:rPr>
              <a:t>Tshawb</a:t>
            </a:r>
            <a:r>
              <a:rPr lang="en-US" sz="2400" b="0" i="0" u="none" strike="noStrike" cap="none" dirty="0">
                <a:solidFill>
                  <a:srgbClr val="002060"/>
                </a:solidFill>
                <a:latin typeface="Calibri"/>
                <a:ea typeface="Calibri"/>
                <a:cs typeface="Calibri"/>
                <a:sym typeface="Calibri"/>
              </a:rPr>
              <a:t> </a:t>
            </a:r>
            <a:r>
              <a:rPr lang="en-US" sz="2400" b="0" i="0" u="none" strike="noStrike" cap="none" dirty="0" err="1">
                <a:solidFill>
                  <a:srgbClr val="002060"/>
                </a:solidFill>
                <a:latin typeface="Calibri"/>
                <a:ea typeface="Calibri"/>
                <a:cs typeface="Calibri"/>
                <a:sym typeface="Calibri"/>
              </a:rPr>
              <a:t>Fawb</a:t>
            </a:r>
            <a:r>
              <a:rPr lang="en-US" sz="2400" b="0" i="0" u="none" strike="noStrike" cap="none" dirty="0">
                <a:solidFill>
                  <a:srgbClr val="002060"/>
                </a:solidFill>
                <a:latin typeface="Calibri"/>
                <a:ea typeface="Calibri"/>
                <a:cs typeface="Calibri"/>
                <a:sym typeface="Calibri"/>
              </a:rPr>
              <a:t> Pom:</a:t>
            </a:r>
            <a:endParaRPr sz="2400" dirty="0">
              <a:solidFill>
                <a:srgbClr val="002060"/>
              </a:solidFill>
            </a:endParaRPr>
          </a:p>
        </p:txBody>
      </p:sp>
      <p:sp>
        <p:nvSpPr>
          <p:cNvPr id="689" name="Google Shape;689;p74"/>
          <p:cNvSpPr txBox="1"/>
          <p:nvPr/>
        </p:nvSpPr>
        <p:spPr>
          <a:xfrm>
            <a:off x="290714" y="4785231"/>
            <a:ext cx="1882247" cy="27699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b="0" i="0" u="none" strike="noStrike" cap="none">
                <a:solidFill>
                  <a:schemeClr val="dk1"/>
                </a:solidFill>
                <a:latin typeface="Calibri"/>
                <a:ea typeface="Calibri"/>
                <a:cs typeface="Calibri"/>
                <a:sym typeface="Calibri"/>
              </a:rPr>
              <a:t>(Feinauer &amp; Howard, 2014)</a:t>
            </a:r>
            <a:endParaRPr/>
          </a:p>
        </p:txBody>
      </p:sp>
      <p:sp>
        <p:nvSpPr>
          <p:cNvPr id="691" name="Google Shape;691;p74"/>
          <p:cNvSpPr txBox="1"/>
          <p:nvPr/>
        </p:nvSpPr>
        <p:spPr>
          <a:xfrm>
            <a:off x="187890" y="232809"/>
            <a:ext cx="8768219" cy="64633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199124"/>
              </a:buClr>
              <a:buSzPts val="3600"/>
              <a:buFont typeface="Calibri"/>
              <a:buNone/>
            </a:pPr>
            <a:r>
              <a:rPr lang="en-US" sz="3300" dirty="0" err="1">
                <a:solidFill>
                  <a:srgbClr val="002060"/>
                </a:solidFill>
                <a:effectLst>
                  <a:outerShdw blurRad="38100" dist="38100" dir="2700000" algn="tl">
                    <a:srgbClr val="000000">
                      <a:alpha val="43137"/>
                    </a:srgbClr>
                  </a:outerShdw>
                </a:effectLst>
                <a:latin typeface="Calibri"/>
                <a:ea typeface="Calibri"/>
                <a:cs typeface="Calibri"/>
                <a:sym typeface="Calibri"/>
              </a:rPr>
              <a:t>Paub</a:t>
            </a:r>
            <a:r>
              <a:rPr lang="en-US" sz="3300" dirty="0">
                <a:solidFill>
                  <a:srgbClr val="002060"/>
                </a:solidFill>
                <a:effectLst>
                  <a:outerShdw blurRad="38100" dist="38100" dir="2700000" algn="tl">
                    <a:srgbClr val="000000">
                      <a:alpha val="43137"/>
                    </a:srgbClr>
                  </a:outerShdw>
                </a:effectLst>
                <a:latin typeface="Calibri"/>
                <a:ea typeface="Calibri"/>
                <a:cs typeface="Calibri"/>
                <a:sym typeface="Calibri"/>
              </a:rPr>
              <a:t> </a:t>
            </a:r>
            <a:r>
              <a:rPr lang="en-US" sz="3300" dirty="0" err="1">
                <a:solidFill>
                  <a:srgbClr val="002060"/>
                </a:solidFill>
                <a:effectLst>
                  <a:outerShdw blurRad="38100" dist="38100" dir="2700000" algn="tl">
                    <a:srgbClr val="000000">
                      <a:alpha val="43137"/>
                    </a:srgbClr>
                  </a:outerShdw>
                </a:effectLst>
                <a:latin typeface="Calibri"/>
                <a:ea typeface="Calibri"/>
                <a:cs typeface="Calibri"/>
                <a:sym typeface="Calibri"/>
              </a:rPr>
              <a:t>Coj</a:t>
            </a:r>
            <a:r>
              <a:rPr lang="en-US" sz="3300" dirty="0">
                <a:solidFill>
                  <a:srgbClr val="002060"/>
                </a:solidFill>
                <a:effectLst>
                  <a:outerShdw blurRad="38100" dist="38100" dir="2700000" algn="tl">
                    <a:srgbClr val="000000">
                      <a:alpha val="43137"/>
                    </a:srgbClr>
                  </a:outerShdw>
                </a:effectLst>
                <a:latin typeface="Calibri"/>
                <a:ea typeface="Calibri"/>
                <a:cs typeface="Calibri"/>
                <a:sym typeface="Calibri"/>
              </a:rPr>
              <a:t> </a:t>
            </a:r>
            <a:r>
              <a:rPr lang="en-US" sz="3300" dirty="0" err="1">
                <a:solidFill>
                  <a:srgbClr val="002060"/>
                </a:solidFill>
                <a:effectLst>
                  <a:outerShdw blurRad="38100" dist="38100" dir="2700000" algn="tl">
                    <a:srgbClr val="000000">
                      <a:alpha val="43137"/>
                    </a:srgbClr>
                  </a:outerShdw>
                </a:effectLst>
                <a:latin typeface="Calibri"/>
                <a:ea typeface="Calibri"/>
                <a:cs typeface="Calibri"/>
                <a:sym typeface="Calibri"/>
              </a:rPr>
              <a:t>Kom</a:t>
            </a:r>
            <a:r>
              <a:rPr lang="en-US" sz="3300" dirty="0">
                <a:solidFill>
                  <a:srgbClr val="002060"/>
                </a:solidFill>
                <a:effectLst>
                  <a:outerShdw blurRad="38100" dist="38100" dir="2700000" algn="tl">
                    <a:srgbClr val="000000">
                      <a:alpha val="43137"/>
                    </a:srgbClr>
                  </a:outerShdw>
                </a:effectLst>
                <a:latin typeface="Calibri"/>
                <a:ea typeface="Calibri"/>
                <a:cs typeface="Calibri"/>
                <a:sym typeface="Calibri"/>
              </a:rPr>
              <a:t> </a:t>
            </a:r>
            <a:r>
              <a:rPr lang="en-US" sz="3300" dirty="0" err="1">
                <a:solidFill>
                  <a:srgbClr val="002060"/>
                </a:solidFill>
                <a:effectLst>
                  <a:outerShdw blurRad="38100" dist="38100" dir="2700000" algn="tl">
                    <a:srgbClr val="000000">
                      <a:alpha val="43137"/>
                    </a:srgbClr>
                  </a:outerShdw>
                </a:effectLst>
                <a:latin typeface="Calibri"/>
                <a:ea typeface="Calibri"/>
                <a:cs typeface="Calibri"/>
                <a:sym typeface="Calibri"/>
              </a:rPr>
              <a:t>Haum</a:t>
            </a:r>
            <a:r>
              <a:rPr lang="en-US" sz="3300" dirty="0">
                <a:solidFill>
                  <a:srgbClr val="002060"/>
                </a:solidFill>
                <a:effectLst>
                  <a:outerShdw blurRad="38100" dist="38100" dir="2700000" algn="tl">
                    <a:srgbClr val="000000">
                      <a:alpha val="43137"/>
                    </a:srgbClr>
                  </a:outerShdw>
                </a:effectLst>
                <a:latin typeface="Calibri"/>
                <a:ea typeface="Calibri"/>
                <a:cs typeface="Calibri"/>
                <a:sym typeface="Calibri"/>
              </a:rPr>
              <a:t> </a:t>
            </a:r>
            <a:r>
              <a:rPr lang="en-US" sz="3300" dirty="0" err="1">
                <a:solidFill>
                  <a:srgbClr val="002060"/>
                </a:solidFill>
                <a:effectLst>
                  <a:outerShdw blurRad="38100" dist="38100" dir="2700000" algn="tl">
                    <a:srgbClr val="000000">
                      <a:alpha val="43137"/>
                    </a:srgbClr>
                  </a:outerShdw>
                </a:effectLst>
                <a:latin typeface="Calibri"/>
                <a:ea typeface="Calibri"/>
                <a:cs typeface="Calibri"/>
                <a:sym typeface="Calibri"/>
              </a:rPr>
              <a:t>Xeeb</a:t>
            </a:r>
            <a:r>
              <a:rPr lang="en-US" sz="3300" dirty="0">
                <a:solidFill>
                  <a:srgbClr val="002060"/>
                </a:solidFill>
                <a:effectLst>
                  <a:outerShdw blurRad="38100" dist="38100" dir="2700000" algn="tl">
                    <a:srgbClr val="000000">
                      <a:alpha val="43137"/>
                    </a:srgbClr>
                  </a:outerShdw>
                </a:effectLst>
                <a:latin typeface="Calibri"/>
                <a:ea typeface="Calibri"/>
                <a:cs typeface="Calibri"/>
                <a:sym typeface="Calibri"/>
              </a:rPr>
              <a:t> </a:t>
            </a:r>
            <a:r>
              <a:rPr lang="en-US" sz="3300" dirty="0" err="1">
                <a:solidFill>
                  <a:srgbClr val="002060"/>
                </a:solidFill>
                <a:effectLst>
                  <a:outerShdw blurRad="38100" dist="38100" dir="2700000" algn="tl">
                    <a:srgbClr val="000000">
                      <a:alpha val="43137"/>
                    </a:srgbClr>
                  </a:outerShdw>
                </a:effectLst>
                <a:latin typeface="Calibri"/>
                <a:ea typeface="Calibri"/>
                <a:cs typeface="Calibri"/>
                <a:sym typeface="Calibri"/>
              </a:rPr>
              <a:t>Nrog</a:t>
            </a:r>
            <a:r>
              <a:rPr lang="en-US" sz="3300" dirty="0">
                <a:solidFill>
                  <a:srgbClr val="002060"/>
                </a:solidFill>
                <a:effectLst>
                  <a:outerShdw blurRad="38100" dist="38100" dir="2700000" algn="tl">
                    <a:srgbClr val="000000">
                      <a:alpha val="43137"/>
                    </a:srgbClr>
                  </a:outerShdw>
                </a:effectLst>
                <a:latin typeface="Calibri"/>
                <a:ea typeface="Calibri"/>
                <a:cs typeface="Calibri"/>
                <a:sym typeface="Calibri"/>
              </a:rPr>
              <a:t> </a:t>
            </a:r>
            <a:r>
              <a:rPr lang="en-US" sz="3300" dirty="0" err="1">
                <a:solidFill>
                  <a:srgbClr val="002060"/>
                </a:solidFill>
                <a:effectLst>
                  <a:outerShdw blurRad="38100" dist="38100" dir="2700000" algn="tl">
                    <a:srgbClr val="000000">
                      <a:alpha val="43137"/>
                    </a:srgbClr>
                  </a:outerShdw>
                </a:effectLst>
                <a:latin typeface="Calibri"/>
                <a:ea typeface="Calibri"/>
                <a:cs typeface="Calibri"/>
                <a:sym typeface="Calibri"/>
              </a:rPr>
              <a:t>Lwm</a:t>
            </a:r>
            <a:r>
              <a:rPr lang="en-US" sz="3300" dirty="0">
                <a:solidFill>
                  <a:srgbClr val="002060"/>
                </a:solidFill>
                <a:effectLst>
                  <a:outerShdw blurRad="38100" dist="38100" dir="2700000" algn="tl">
                    <a:srgbClr val="000000">
                      <a:alpha val="43137"/>
                    </a:srgbClr>
                  </a:outerShdw>
                </a:effectLst>
                <a:latin typeface="Calibri"/>
                <a:ea typeface="Calibri"/>
                <a:cs typeface="Calibri"/>
                <a:sym typeface="Calibri"/>
              </a:rPr>
              <a:t> </a:t>
            </a:r>
            <a:r>
              <a:rPr lang="en-US" sz="3300" dirty="0" err="1">
                <a:solidFill>
                  <a:srgbClr val="002060"/>
                </a:solidFill>
                <a:effectLst>
                  <a:outerShdw blurRad="38100" dist="38100" dir="2700000" algn="tl">
                    <a:srgbClr val="000000">
                      <a:alpha val="43137"/>
                    </a:srgbClr>
                  </a:outerShdw>
                </a:effectLst>
                <a:latin typeface="Calibri"/>
                <a:ea typeface="Calibri"/>
                <a:cs typeface="Calibri"/>
                <a:sym typeface="Calibri"/>
              </a:rPr>
              <a:t>Haiv</a:t>
            </a:r>
            <a:r>
              <a:rPr lang="en-US" sz="3300" dirty="0">
                <a:solidFill>
                  <a:srgbClr val="002060"/>
                </a:solidFill>
                <a:effectLst>
                  <a:outerShdw blurRad="38100" dist="38100" dir="2700000" algn="tl">
                    <a:srgbClr val="000000">
                      <a:alpha val="43137"/>
                    </a:srgbClr>
                  </a:outerShdw>
                </a:effectLst>
                <a:latin typeface="Calibri"/>
                <a:ea typeface="Calibri"/>
                <a:cs typeface="Calibri"/>
                <a:sym typeface="Calibri"/>
              </a:rPr>
              <a:t> </a:t>
            </a:r>
            <a:r>
              <a:rPr lang="en-US" sz="3300" dirty="0" err="1">
                <a:solidFill>
                  <a:srgbClr val="002060"/>
                </a:solidFill>
                <a:effectLst>
                  <a:outerShdw blurRad="38100" dist="38100" dir="2700000" algn="tl">
                    <a:srgbClr val="000000">
                      <a:alpha val="43137"/>
                    </a:srgbClr>
                  </a:outerShdw>
                </a:effectLst>
                <a:latin typeface="Calibri"/>
                <a:ea typeface="Calibri"/>
                <a:cs typeface="Calibri"/>
                <a:sym typeface="Calibri"/>
              </a:rPr>
              <a:t>Neeg</a:t>
            </a:r>
            <a:endParaRPr sz="3600" b="0" i="0" u="none" strike="noStrike" cap="none" dirty="0">
              <a:solidFill>
                <a:srgbClr val="002060"/>
              </a:solidFill>
              <a:effectLst>
                <a:outerShdw blurRad="38100" dist="38100" dir="2700000" algn="tl">
                  <a:srgbClr val="000000">
                    <a:alpha val="43137"/>
                  </a:srgbClr>
                </a:outerShdw>
              </a:effectLst>
              <a:latin typeface="Calibri"/>
              <a:ea typeface="Calibri"/>
              <a:cs typeface="Calibri"/>
              <a:sym typeface="Calibri"/>
            </a:endParaRPr>
          </a:p>
        </p:txBody>
      </p:sp>
      <p:sp>
        <p:nvSpPr>
          <p:cNvPr id="692" name="Google Shape;692;p74"/>
          <p:cNvSpPr txBox="1">
            <a:spLocks noGrp="1"/>
          </p:cNvSpPr>
          <p:nvPr>
            <p:ph type="sldNum" idx="12"/>
          </p:nvPr>
        </p:nvSpPr>
        <p:spPr>
          <a:xfrm>
            <a:off x="8129016" y="4300538"/>
            <a:ext cx="609600" cy="390906"/>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FFFFFF"/>
              </a:buClr>
              <a:buSzPts val="1400"/>
              <a:buFont typeface="Arial"/>
              <a:buNone/>
            </a:pPr>
            <a:fld id="{00000000-1234-1234-1234-123412341234}" type="slidenum">
              <a:rPr lang="en-US"/>
              <a:t>23</a:t>
            </a:fld>
            <a:endParaRPr/>
          </a:p>
        </p:txBody>
      </p:sp>
      <p:grpSp>
        <p:nvGrpSpPr>
          <p:cNvPr id="11" name="Group 10">
            <a:extLst>
              <a:ext uri="{FF2B5EF4-FFF2-40B4-BE49-F238E27FC236}">
                <a16:creationId xmlns:a16="http://schemas.microsoft.com/office/drawing/2014/main" id="{7B84589D-98E6-4698-A68E-EF2276B98816}"/>
              </a:ext>
            </a:extLst>
          </p:cNvPr>
          <p:cNvGrpSpPr/>
          <p:nvPr/>
        </p:nvGrpSpPr>
        <p:grpSpPr>
          <a:xfrm>
            <a:off x="623888" y="1585711"/>
            <a:ext cx="2317329" cy="1786378"/>
            <a:chOff x="5629050" y="1148746"/>
            <a:chExt cx="2317329" cy="1786378"/>
          </a:xfrm>
        </p:grpSpPr>
        <p:pic>
          <p:nvPicPr>
            <p:cNvPr id="15" name="Picture 2" descr="https://upload.wikimedia.org/wikipedia/commons/e/ea/KISInternationalSchoolStudents.jpg">
              <a:extLst>
                <a:ext uri="{FF2B5EF4-FFF2-40B4-BE49-F238E27FC236}">
                  <a16:creationId xmlns:a16="http://schemas.microsoft.com/office/drawing/2014/main" id="{8624F73F-B273-484D-9BDB-9DC617E46C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29050" y="1148746"/>
              <a:ext cx="2317329" cy="1786378"/>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F7C62BC7-345F-494B-9E09-2596B1E21741}"/>
                </a:ext>
              </a:extLst>
            </p:cNvPr>
            <p:cNvPicPr>
              <a:picLocks noChangeAspect="1"/>
            </p:cNvPicPr>
            <p:nvPr/>
          </p:nvPicPr>
          <p:blipFill>
            <a:blip r:embed="rId4"/>
            <a:stretch>
              <a:fillRect/>
            </a:stretch>
          </p:blipFill>
          <p:spPr>
            <a:xfrm>
              <a:off x="7712426" y="2734230"/>
              <a:ext cx="202303" cy="200894"/>
            </a:xfrm>
            <a:prstGeom prst="rect">
              <a:avLst/>
            </a:prstGeom>
          </p:spPr>
        </p:pic>
      </p:grpSp>
    </p:spTree>
    <p:extLst>
      <p:ext uri="{BB962C8B-B14F-4D97-AF65-F5344CB8AC3E}">
        <p14:creationId xmlns:p14="http://schemas.microsoft.com/office/powerpoint/2010/main" val="4250556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84">
                                            <p:txEl>
                                              <p:pRg st="0" end="0"/>
                                            </p:txEl>
                                          </p:spTgt>
                                        </p:tgtEl>
                                        <p:attrNameLst>
                                          <p:attrName>style.visibility</p:attrName>
                                        </p:attrNameLst>
                                      </p:cBhvr>
                                      <p:to>
                                        <p:strVal val="visible"/>
                                      </p:to>
                                    </p:set>
                                    <p:animEffect transition="in" filter="fade">
                                      <p:cBhvr>
                                        <p:cTn id="7" dur="1000"/>
                                        <p:tgtEl>
                                          <p:spTgt spid="684">
                                            <p:txEl>
                                              <p:pRg st="0" end="0"/>
                                            </p:txEl>
                                          </p:spTgt>
                                        </p:tgtEl>
                                      </p:cBhvr>
                                    </p:animEffect>
                                    <p:anim calcmode="lin" valueType="num">
                                      <p:cBhvr>
                                        <p:cTn id="8" dur="1000" fill="hold"/>
                                        <p:tgtEl>
                                          <p:spTgt spid="68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8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84">
                                            <p:txEl>
                                              <p:pRg st="1" end="1"/>
                                            </p:txEl>
                                          </p:spTgt>
                                        </p:tgtEl>
                                        <p:attrNameLst>
                                          <p:attrName>style.visibility</p:attrName>
                                        </p:attrNameLst>
                                      </p:cBhvr>
                                      <p:to>
                                        <p:strVal val="visible"/>
                                      </p:to>
                                    </p:set>
                                    <p:animEffect transition="in" filter="fade">
                                      <p:cBhvr>
                                        <p:cTn id="14" dur="1000"/>
                                        <p:tgtEl>
                                          <p:spTgt spid="684">
                                            <p:txEl>
                                              <p:pRg st="1" end="1"/>
                                            </p:txEl>
                                          </p:spTgt>
                                        </p:tgtEl>
                                      </p:cBhvr>
                                    </p:animEffect>
                                    <p:anim calcmode="lin" valueType="num">
                                      <p:cBhvr>
                                        <p:cTn id="15" dur="1000" fill="hold"/>
                                        <p:tgtEl>
                                          <p:spTgt spid="684">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68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84">
                                            <p:txEl>
                                              <p:pRg st="2" end="2"/>
                                            </p:txEl>
                                          </p:spTgt>
                                        </p:tgtEl>
                                        <p:attrNameLst>
                                          <p:attrName>style.visibility</p:attrName>
                                        </p:attrNameLst>
                                      </p:cBhvr>
                                      <p:to>
                                        <p:strVal val="visible"/>
                                      </p:to>
                                    </p:set>
                                    <p:animEffect transition="in" filter="fade">
                                      <p:cBhvr>
                                        <p:cTn id="21" dur="1000"/>
                                        <p:tgtEl>
                                          <p:spTgt spid="684">
                                            <p:txEl>
                                              <p:pRg st="2" end="2"/>
                                            </p:txEl>
                                          </p:spTgt>
                                        </p:tgtEl>
                                      </p:cBhvr>
                                    </p:animEffect>
                                    <p:anim calcmode="lin" valueType="num">
                                      <p:cBhvr>
                                        <p:cTn id="22" dur="1000" fill="hold"/>
                                        <p:tgtEl>
                                          <p:spTgt spid="684">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68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684">
                                            <p:txEl>
                                              <p:pRg st="3" end="3"/>
                                            </p:txEl>
                                          </p:spTgt>
                                        </p:tgtEl>
                                        <p:attrNameLst>
                                          <p:attrName>style.visibility</p:attrName>
                                        </p:attrNameLst>
                                      </p:cBhvr>
                                      <p:to>
                                        <p:strVal val="visible"/>
                                      </p:to>
                                    </p:set>
                                    <p:animEffect transition="in" filter="fade">
                                      <p:cBhvr>
                                        <p:cTn id="28" dur="1000"/>
                                        <p:tgtEl>
                                          <p:spTgt spid="684">
                                            <p:txEl>
                                              <p:pRg st="3" end="3"/>
                                            </p:txEl>
                                          </p:spTgt>
                                        </p:tgtEl>
                                      </p:cBhvr>
                                    </p:animEffect>
                                    <p:anim calcmode="lin" valueType="num">
                                      <p:cBhvr>
                                        <p:cTn id="29" dur="1000" fill="hold"/>
                                        <p:tgtEl>
                                          <p:spTgt spid="684">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684">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696"/>
        <p:cNvGrpSpPr/>
        <p:nvPr/>
      </p:nvGrpSpPr>
      <p:grpSpPr>
        <a:xfrm>
          <a:off x="0" y="0"/>
          <a:ext cx="0" cy="0"/>
          <a:chOff x="0" y="0"/>
          <a:chExt cx="0" cy="0"/>
        </a:xfrm>
      </p:grpSpPr>
      <p:sp>
        <p:nvSpPr>
          <p:cNvPr id="697" name="Google Shape;697;p75"/>
          <p:cNvSpPr txBox="1">
            <a:spLocks noGrp="1"/>
          </p:cNvSpPr>
          <p:nvPr>
            <p:ph type="body" idx="4294967295"/>
          </p:nvPr>
        </p:nvSpPr>
        <p:spPr>
          <a:xfrm>
            <a:off x="623888" y="928688"/>
            <a:ext cx="8520112" cy="1497012"/>
          </a:xfrm>
          <a:prstGeom prst="rect">
            <a:avLst/>
          </a:prstGeom>
          <a:noFill/>
          <a:ln>
            <a:noFill/>
          </a:ln>
        </p:spPr>
        <p:txBody>
          <a:bodyPr spcFirstLastPara="1" wrap="square" lIns="91425" tIns="45700" rIns="91425" bIns="45700" anchor="t" anchorCtr="0">
            <a:noAutofit/>
          </a:bodyPr>
          <a:lstStyle/>
          <a:p>
            <a:pPr marL="274320" lvl="0" indent="-274320" algn="l" rtl="0">
              <a:spcBef>
                <a:spcPts val="0"/>
              </a:spcBef>
              <a:spcAft>
                <a:spcPts val="0"/>
              </a:spcAft>
              <a:buSzPts val="1680"/>
              <a:buNone/>
            </a:pPr>
            <a:r>
              <a:rPr lang="en-US" dirty="0"/>
              <a:t>    </a:t>
            </a:r>
            <a:endParaRPr dirty="0"/>
          </a:p>
        </p:txBody>
      </p:sp>
      <p:sp>
        <p:nvSpPr>
          <p:cNvPr id="698" name="Google Shape;698;p75"/>
          <p:cNvSpPr txBox="1"/>
          <p:nvPr/>
        </p:nvSpPr>
        <p:spPr>
          <a:xfrm>
            <a:off x="298714" y="4822810"/>
            <a:ext cx="1882247" cy="27699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b="0" i="0" u="none" strike="noStrike" cap="none">
                <a:solidFill>
                  <a:schemeClr val="dk1"/>
                </a:solidFill>
                <a:latin typeface="Calibri"/>
                <a:ea typeface="Calibri"/>
                <a:cs typeface="Calibri"/>
                <a:sym typeface="Calibri"/>
              </a:rPr>
              <a:t>(Feinauer &amp; Howard, 2014)</a:t>
            </a:r>
            <a:endParaRPr/>
          </a:p>
        </p:txBody>
      </p:sp>
      <p:sp>
        <p:nvSpPr>
          <p:cNvPr id="699" name="Google Shape;699;p75"/>
          <p:cNvSpPr/>
          <p:nvPr/>
        </p:nvSpPr>
        <p:spPr>
          <a:xfrm>
            <a:off x="588110" y="647922"/>
            <a:ext cx="8305993" cy="1497012"/>
          </a:xfrm>
          <a:prstGeom prst="rect">
            <a:avLst/>
          </a:prstGeom>
          <a:noFill/>
          <a:ln>
            <a:noFill/>
          </a:ln>
        </p:spPr>
        <p:txBody>
          <a:bodyPr spcFirstLastPara="1" wrap="square" lIns="91425" tIns="45700" rIns="91425" bIns="45700" anchor="t" anchorCtr="0">
            <a:noAutofit/>
          </a:bodyPr>
          <a:lstStyle/>
          <a:p>
            <a:pPr marL="457200" marR="0" lvl="0" indent="-457200" algn="l" rtl="0">
              <a:lnSpc>
                <a:spcPct val="100000"/>
              </a:lnSpc>
              <a:spcBef>
                <a:spcPts val="0"/>
              </a:spcBef>
              <a:spcAft>
                <a:spcPts val="0"/>
              </a:spcAft>
              <a:buClr>
                <a:srgbClr val="002060"/>
              </a:buClr>
              <a:buSzPts val="2000"/>
              <a:buFont typeface="+mj-lt"/>
              <a:buAutoNum type="arabicPeriod"/>
            </a:pPr>
            <a:r>
              <a:rPr lang="en-US" sz="2400" dirty="0" err="1">
                <a:solidFill>
                  <a:srgbClr val="002060"/>
                </a:solidFill>
                <a:latin typeface="Calibri"/>
                <a:ea typeface="Calibri"/>
                <a:cs typeface="Calibri"/>
                <a:sym typeface="Calibri"/>
              </a:rPr>
              <a:t>Feem</a:t>
            </a:r>
            <a:r>
              <a:rPr lang="en-US" sz="2400" dirty="0">
                <a:solidFill>
                  <a:srgbClr val="002060"/>
                </a:solidFill>
                <a:latin typeface="Calibri"/>
                <a:ea typeface="Calibri"/>
                <a:cs typeface="Calibri"/>
                <a:sym typeface="Calibri"/>
              </a:rPr>
              <a:t> </a:t>
            </a:r>
            <a:r>
              <a:rPr lang="en-US" sz="2400" dirty="0" err="1">
                <a:solidFill>
                  <a:srgbClr val="002060"/>
                </a:solidFill>
                <a:latin typeface="Calibri"/>
                <a:ea typeface="Calibri"/>
                <a:cs typeface="Calibri"/>
                <a:sym typeface="Calibri"/>
              </a:rPr>
              <a:t>coob</a:t>
            </a:r>
            <a:r>
              <a:rPr lang="en-US" sz="2400" dirty="0">
                <a:solidFill>
                  <a:srgbClr val="002060"/>
                </a:solidFill>
                <a:latin typeface="Calibri"/>
                <a:ea typeface="Calibri"/>
                <a:cs typeface="Calibri"/>
                <a:sym typeface="Calibri"/>
              </a:rPr>
              <a:t> </a:t>
            </a:r>
            <a:r>
              <a:rPr lang="en-US" sz="2400" dirty="0" err="1">
                <a:solidFill>
                  <a:srgbClr val="002060"/>
                </a:solidFill>
                <a:latin typeface="Calibri"/>
                <a:ea typeface="Calibri"/>
                <a:cs typeface="Calibri"/>
                <a:sym typeface="Calibri"/>
              </a:rPr>
              <a:t>ntawm</a:t>
            </a:r>
            <a:r>
              <a:rPr lang="en-US" sz="2400" dirty="0">
                <a:solidFill>
                  <a:srgbClr val="002060"/>
                </a:solidFill>
                <a:latin typeface="Calibri"/>
                <a:ea typeface="Calibri"/>
                <a:cs typeface="Calibri"/>
                <a:sym typeface="Calibri"/>
              </a:rPr>
              <a:t> </a:t>
            </a:r>
            <a:r>
              <a:rPr lang="en-US" sz="2400" dirty="0" err="1">
                <a:solidFill>
                  <a:srgbClr val="002060"/>
                </a:solidFill>
                <a:latin typeface="Calibri"/>
                <a:ea typeface="Calibri"/>
                <a:cs typeface="Calibri"/>
                <a:sym typeface="Calibri"/>
              </a:rPr>
              <a:t>cov</a:t>
            </a:r>
            <a:r>
              <a:rPr lang="en-US" sz="2400" dirty="0">
                <a:solidFill>
                  <a:srgbClr val="002060"/>
                </a:solidFill>
                <a:latin typeface="Calibri"/>
                <a:ea typeface="Calibri"/>
                <a:cs typeface="Calibri"/>
                <a:sym typeface="Calibri"/>
              </a:rPr>
              <a:t> tub </a:t>
            </a:r>
            <a:r>
              <a:rPr lang="en-US" sz="2400" dirty="0" err="1">
                <a:solidFill>
                  <a:srgbClr val="002060"/>
                </a:solidFill>
                <a:latin typeface="Calibri"/>
                <a:ea typeface="Calibri"/>
                <a:cs typeface="Calibri"/>
                <a:sym typeface="Calibri"/>
              </a:rPr>
              <a:t>ntxhais</a:t>
            </a:r>
            <a:r>
              <a:rPr lang="en-US" sz="2400" dirty="0">
                <a:solidFill>
                  <a:srgbClr val="002060"/>
                </a:solidFill>
                <a:latin typeface="Calibri"/>
                <a:ea typeface="Calibri"/>
                <a:cs typeface="Calibri"/>
                <a:sym typeface="Calibri"/>
              </a:rPr>
              <a:t> </a:t>
            </a:r>
            <a:r>
              <a:rPr lang="en-US" sz="2400" dirty="0" err="1">
                <a:solidFill>
                  <a:srgbClr val="002060"/>
                </a:solidFill>
                <a:latin typeface="Calibri"/>
                <a:ea typeface="Calibri"/>
                <a:cs typeface="Calibri"/>
                <a:sym typeface="Calibri"/>
              </a:rPr>
              <a:t>nyob</a:t>
            </a:r>
            <a:r>
              <a:rPr lang="en-US" sz="2400" dirty="0">
                <a:solidFill>
                  <a:srgbClr val="002060"/>
                </a:solidFill>
                <a:latin typeface="Calibri"/>
                <a:ea typeface="Calibri"/>
                <a:cs typeface="Calibri"/>
                <a:sym typeface="Calibri"/>
              </a:rPr>
              <a:t>  </a:t>
            </a:r>
            <a:r>
              <a:rPr lang="en-US" sz="2400" dirty="0" err="1">
                <a:solidFill>
                  <a:srgbClr val="002060"/>
                </a:solidFill>
                <a:latin typeface="Calibri"/>
                <a:ea typeface="Calibri"/>
                <a:cs typeface="Calibri"/>
                <a:sym typeface="Calibri"/>
              </a:rPr>
              <a:t>rau</a:t>
            </a:r>
            <a:r>
              <a:rPr lang="en-US" sz="2400" dirty="0">
                <a:solidFill>
                  <a:srgbClr val="002060"/>
                </a:solidFill>
                <a:latin typeface="Calibri"/>
                <a:ea typeface="Calibri"/>
                <a:cs typeface="Calibri"/>
                <a:sym typeface="Calibri"/>
              </a:rPr>
              <a:t> chav </a:t>
            </a:r>
            <a:r>
              <a:rPr lang="en-US" sz="2400" dirty="0" err="1">
                <a:solidFill>
                  <a:srgbClr val="002060"/>
                </a:solidFill>
                <a:latin typeface="Calibri"/>
                <a:ea typeface="Calibri"/>
                <a:cs typeface="Calibri"/>
                <a:sym typeface="Calibri"/>
              </a:rPr>
              <a:t>kawm</a:t>
            </a:r>
            <a:r>
              <a:rPr lang="en-US" sz="2400" dirty="0">
                <a:solidFill>
                  <a:srgbClr val="002060"/>
                </a:solidFill>
                <a:latin typeface="Calibri"/>
                <a:ea typeface="Calibri"/>
                <a:cs typeface="Calibri"/>
                <a:sym typeface="Calibri"/>
              </a:rPr>
              <a:t> </a:t>
            </a:r>
            <a:r>
              <a:rPr lang="en-US" sz="2400" dirty="0" err="1">
                <a:solidFill>
                  <a:srgbClr val="002060"/>
                </a:solidFill>
                <a:latin typeface="Calibri"/>
                <a:ea typeface="Calibri"/>
                <a:cs typeface="Calibri"/>
                <a:sym typeface="Calibri"/>
              </a:rPr>
              <a:t>ob</a:t>
            </a:r>
            <a:r>
              <a:rPr lang="en-US" sz="2400" dirty="0">
                <a:solidFill>
                  <a:srgbClr val="002060"/>
                </a:solidFill>
                <a:latin typeface="Calibri"/>
                <a:ea typeface="Calibri"/>
                <a:cs typeface="Calibri"/>
                <a:sym typeface="Calibri"/>
              </a:rPr>
              <a:t> </a:t>
            </a:r>
            <a:r>
              <a:rPr lang="en-US" sz="2400" dirty="0" err="1">
                <a:solidFill>
                  <a:srgbClr val="002060"/>
                </a:solidFill>
                <a:latin typeface="Calibri"/>
                <a:ea typeface="Calibri"/>
                <a:cs typeface="Calibri"/>
                <a:sym typeface="Calibri"/>
              </a:rPr>
              <a:t>hom</a:t>
            </a:r>
            <a:r>
              <a:rPr lang="en-US" sz="2400" dirty="0">
                <a:solidFill>
                  <a:srgbClr val="002060"/>
                </a:solidFill>
                <a:latin typeface="Calibri"/>
                <a:ea typeface="Calibri"/>
                <a:cs typeface="Calibri"/>
                <a:sym typeface="Calibri"/>
              </a:rPr>
              <a:t> </a:t>
            </a:r>
            <a:r>
              <a:rPr lang="en-US" sz="2400" dirty="0" err="1">
                <a:solidFill>
                  <a:srgbClr val="002060"/>
                </a:solidFill>
                <a:latin typeface="Calibri"/>
                <a:ea typeface="Calibri"/>
                <a:cs typeface="Calibri"/>
                <a:sym typeface="Calibri"/>
              </a:rPr>
              <a:t>lus</a:t>
            </a:r>
            <a:r>
              <a:rPr lang="en-US" sz="2400" dirty="0">
                <a:solidFill>
                  <a:srgbClr val="002060"/>
                </a:solidFill>
                <a:latin typeface="Calibri"/>
                <a:ea typeface="Calibri"/>
                <a:cs typeface="Calibri"/>
                <a:sym typeface="Calibri"/>
              </a:rPr>
              <a:t> </a:t>
            </a:r>
            <a:r>
              <a:rPr lang="en-US" sz="2400" dirty="0" err="1">
                <a:solidFill>
                  <a:srgbClr val="002060"/>
                </a:solidFill>
                <a:latin typeface="Calibri"/>
                <a:ea typeface="Calibri"/>
                <a:cs typeface="Calibri"/>
                <a:sym typeface="Calibri"/>
              </a:rPr>
              <a:t>txawj</a:t>
            </a:r>
            <a:r>
              <a:rPr lang="en-US" sz="2400" dirty="0">
                <a:solidFill>
                  <a:srgbClr val="002060"/>
                </a:solidFill>
                <a:latin typeface="Calibri"/>
                <a:ea typeface="Calibri"/>
                <a:cs typeface="Calibri"/>
                <a:sym typeface="Calibri"/>
              </a:rPr>
              <a:t> </a:t>
            </a:r>
            <a:r>
              <a:rPr lang="en-US" sz="2400" dirty="0" err="1">
                <a:solidFill>
                  <a:srgbClr val="002060"/>
                </a:solidFill>
                <a:latin typeface="Calibri"/>
                <a:ea typeface="Calibri"/>
                <a:cs typeface="Calibri"/>
                <a:sym typeface="Calibri"/>
              </a:rPr>
              <a:t>c</a:t>
            </a:r>
            <a:r>
              <a:rPr lang="en-US" sz="2400" b="0" i="0" u="none" strike="noStrike" cap="none" dirty="0" err="1">
                <a:solidFill>
                  <a:srgbClr val="002060"/>
                </a:solidFill>
                <a:latin typeface="Calibri"/>
                <a:ea typeface="Calibri"/>
                <a:cs typeface="Calibri"/>
                <a:sym typeface="Calibri"/>
              </a:rPr>
              <a:t>oj</a:t>
            </a:r>
            <a:r>
              <a:rPr lang="en-US" sz="2400" b="0" i="0" u="none" strike="noStrike" cap="none" dirty="0">
                <a:solidFill>
                  <a:srgbClr val="002060"/>
                </a:solidFill>
                <a:latin typeface="Calibri"/>
                <a:ea typeface="Calibri"/>
                <a:cs typeface="Calibri"/>
                <a:sym typeface="Calibri"/>
              </a:rPr>
              <a:t> </a:t>
            </a:r>
            <a:r>
              <a:rPr lang="en-US" sz="2400" b="0" i="0" u="none" strike="noStrike" cap="none" dirty="0" err="1">
                <a:solidFill>
                  <a:srgbClr val="002060"/>
                </a:solidFill>
                <a:latin typeface="Calibri"/>
                <a:ea typeface="Calibri"/>
                <a:cs typeface="Calibri"/>
                <a:sym typeface="Calibri"/>
              </a:rPr>
              <a:t>tus</a:t>
            </a:r>
            <a:r>
              <a:rPr lang="en-US" sz="2400" dirty="0">
                <a:solidFill>
                  <a:srgbClr val="002060"/>
                </a:solidFill>
                <a:latin typeface="Calibri"/>
                <a:ea typeface="Calibri"/>
                <a:cs typeface="Calibri"/>
                <a:sym typeface="Calibri"/>
              </a:rPr>
              <a:t> </a:t>
            </a:r>
            <a:r>
              <a:rPr lang="en-US" sz="2400" b="0" i="0" u="none" strike="noStrike" cap="none" dirty="0" err="1">
                <a:solidFill>
                  <a:srgbClr val="002060"/>
                </a:solidFill>
                <a:latin typeface="Calibri"/>
                <a:ea typeface="Calibri"/>
                <a:cs typeface="Calibri"/>
                <a:sym typeface="Calibri"/>
              </a:rPr>
              <a:t>cwj</a:t>
            </a:r>
            <a:r>
              <a:rPr lang="en-US" sz="2400" b="0" i="0" u="none" strike="noStrike" cap="none" dirty="0">
                <a:solidFill>
                  <a:srgbClr val="002060"/>
                </a:solidFill>
                <a:latin typeface="Calibri"/>
                <a:ea typeface="Calibri"/>
                <a:cs typeface="Calibri"/>
                <a:sym typeface="Calibri"/>
              </a:rPr>
              <a:t> </a:t>
            </a:r>
            <a:r>
              <a:rPr lang="en-US" sz="2400" b="0" i="0" u="none" strike="noStrike" cap="none" dirty="0" err="1">
                <a:solidFill>
                  <a:srgbClr val="002060"/>
                </a:solidFill>
                <a:latin typeface="Calibri"/>
                <a:ea typeface="Calibri"/>
                <a:cs typeface="Calibri"/>
                <a:sym typeface="Calibri"/>
              </a:rPr>
              <a:t>pwm</a:t>
            </a:r>
            <a:r>
              <a:rPr lang="en-US" sz="2400" b="0" i="0" u="none" strike="noStrike" cap="none" dirty="0">
                <a:solidFill>
                  <a:srgbClr val="002060"/>
                </a:solidFill>
                <a:latin typeface="Calibri"/>
                <a:ea typeface="Calibri"/>
                <a:cs typeface="Calibri"/>
                <a:sym typeface="Calibri"/>
              </a:rPr>
              <a:t> zo</a:t>
            </a:r>
            <a:r>
              <a:rPr lang="en-US" sz="2400" dirty="0">
                <a:solidFill>
                  <a:srgbClr val="002060"/>
                </a:solidFill>
                <a:latin typeface="Calibri"/>
                <a:ea typeface="Calibri"/>
                <a:cs typeface="Calibri"/>
                <a:sym typeface="Calibri"/>
              </a:rPr>
              <a:t>o </a:t>
            </a:r>
            <a:r>
              <a:rPr lang="en-US" sz="2400" dirty="0" err="1">
                <a:solidFill>
                  <a:srgbClr val="002060"/>
                </a:solidFill>
                <a:latin typeface="Calibri"/>
                <a:ea typeface="Calibri"/>
                <a:cs typeface="Calibri"/>
                <a:sym typeface="Calibri"/>
              </a:rPr>
              <a:t>kom</a:t>
            </a:r>
            <a:r>
              <a:rPr lang="en-US" sz="2400" dirty="0">
                <a:solidFill>
                  <a:srgbClr val="002060"/>
                </a:solidFill>
                <a:latin typeface="Calibri"/>
                <a:ea typeface="Calibri"/>
                <a:cs typeface="Calibri"/>
                <a:sym typeface="Calibri"/>
              </a:rPr>
              <a:t> los sib </a:t>
            </a:r>
            <a:r>
              <a:rPr lang="en-US" sz="2400" dirty="0" err="1">
                <a:solidFill>
                  <a:srgbClr val="002060"/>
                </a:solidFill>
                <a:latin typeface="Calibri"/>
                <a:ea typeface="Calibri"/>
                <a:cs typeface="Calibri"/>
                <a:sym typeface="Calibri"/>
              </a:rPr>
              <a:t>haum</a:t>
            </a:r>
            <a:r>
              <a:rPr lang="en-US" sz="2400" dirty="0">
                <a:solidFill>
                  <a:srgbClr val="002060"/>
                </a:solidFill>
                <a:latin typeface="Calibri"/>
                <a:ea typeface="Calibri"/>
                <a:cs typeface="Calibri"/>
                <a:sym typeface="Calibri"/>
              </a:rPr>
              <a:t> </a:t>
            </a:r>
            <a:r>
              <a:rPr lang="en-US" sz="2400" dirty="0" err="1">
                <a:solidFill>
                  <a:srgbClr val="002060"/>
                </a:solidFill>
                <a:latin typeface="Calibri"/>
                <a:ea typeface="Calibri"/>
                <a:cs typeface="Calibri"/>
                <a:sym typeface="Calibri"/>
              </a:rPr>
              <a:t>xeeb</a:t>
            </a:r>
            <a:r>
              <a:rPr lang="en-US" sz="2400" dirty="0">
                <a:solidFill>
                  <a:srgbClr val="002060"/>
                </a:solidFill>
                <a:latin typeface="Calibri"/>
                <a:ea typeface="Calibri"/>
                <a:cs typeface="Calibri"/>
                <a:sym typeface="Calibri"/>
              </a:rPr>
              <a:t> </a:t>
            </a:r>
            <a:r>
              <a:rPr lang="en-US" sz="2400" dirty="0" err="1">
                <a:solidFill>
                  <a:srgbClr val="002060"/>
                </a:solidFill>
                <a:latin typeface="Calibri"/>
                <a:ea typeface="Calibri"/>
                <a:cs typeface="Calibri"/>
                <a:sym typeface="Calibri"/>
              </a:rPr>
              <a:t>ntau</a:t>
            </a:r>
            <a:r>
              <a:rPr lang="en-US" sz="2400" dirty="0">
                <a:solidFill>
                  <a:srgbClr val="002060"/>
                </a:solidFill>
                <a:latin typeface="Calibri"/>
                <a:ea typeface="Calibri"/>
                <a:cs typeface="Calibri"/>
                <a:sym typeface="Calibri"/>
              </a:rPr>
              <a:t> </a:t>
            </a:r>
            <a:r>
              <a:rPr lang="en-US" sz="2400" dirty="0" err="1">
                <a:solidFill>
                  <a:srgbClr val="002060"/>
                </a:solidFill>
                <a:latin typeface="Calibri"/>
                <a:ea typeface="Calibri"/>
                <a:cs typeface="Calibri"/>
                <a:sym typeface="Calibri"/>
              </a:rPr>
              <a:t>duas</a:t>
            </a:r>
            <a:r>
              <a:rPr lang="en-US" sz="2400" dirty="0">
                <a:solidFill>
                  <a:srgbClr val="002060"/>
                </a:solidFill>
                <a:latin typeface="Calibri"/>
                <a:ea typeface="Calibri"/>
                <a:cs typeface="Calibri"/>
                <a:sym typeface="Calibri"/>
              </a:rPr>
              <a:t> </a:t>
            </a:r>
            <a:r>
              <a:rPr lang="en-US" sz="2400" dirty="0" err="1">
                <a:solidFill>
                  <a:srgbClr val="002060"/>
                </a:solidFill>
                <a:latin typeface="Calibri"/>
                <a:ea typeface="Calibri"/>
                <a:cs typeface="Calibri"/>
                <a:sym typeface="Calibri"/>
              </a:rPr>
              <a:t>lwm</a:t>
            </a:r>
            <a:r>
              <a:rPr lang="en-US" sz="2400" dirty="0">
                <a:solidFill>
                  <a:srgbClr val="002060"/>
                </a:solidFill>
                <a:latin typeface="Calibri"/>
                <a:ea typeface="Calibri"/>
                <a:cs typeface="Calibri"/>
                <a:sym typeface="Calibri"/>
              </a:rPr>
              <a:t> </a:t>
            </a:r>
            <a:r>
              <a:rPr lang="en-US" sz="2400" dirty="0" err="1">
                <a:solidFill>
                  <a:srgbClr val="002060"/>
                </a:solidFill>
                <a:latin typeface="Calibri"/>
                <a:ea typeface="Calibri"/>
                <a:cs typeface="Calibri"/>
                <a:sym typeface="Calibri"/>
              </a:rPr>
              <a:t>cov</a:t>
            </a:r>
            <a:r>
              <a:rPr lang="en-US" sz="2400" dirty="0">
                <a:solidFill>
                  <a:srgbClr val="002060"/>
                </a:solidFill>
                <a:latin typeface="Calibri"/>
                <a:ea typeface="Calibri"/>
                <a:cs typeface="Calibri"/>
                <a:sym typeface="Calibri"/>
              </a:rPr>
              <a:t> </a:t>
            </a:r>
            <a:r>
              <a:rPr lang="en-US" sz="2400" dirty="0" err="1">
                <a:solidFill>
                  <a:srgbClr val="002060"/>
                </a:solidFill>
                <a:latin typeface="Calibri"/>
                <a:ea typeface="Calibri"/>
                <a:cs typeface="Calibri"/>
                <a:sym typeface="Calibri"/>
              </a:rPr>
              <a:t>kev</a:t>
            </a:r>
            <a:r>
              <a:rPr lang="en-US" sz="2400" dirty="0">
                <a:solidFill>
                  <a:srgbClr val="002060"/>
                </a:solidFill>
                <a:latin typeface="Calibri"/>
                <a:ea typeface="Calibri"/>
                <a:cs typeface="Calibri"/>
                <a:sym typeface="Calibri"/>
              </a:rPr>
              <a:t> </a:t>
            </a:r>
            <a:r>
              <a:rPr lang="en-US" sz="2400" dirty="0" err="1">
                <a:solidFill>
                  <a:srgbClr val="002060"/>
                </a:solidFill>
                <a:latin typeface="Calibri"/>
                <a:ea typeface="Calibri"/>
                <a:cs typeface="Calibri"/>
                <a:sym typeface="Calibri"/>
              </a:rPr>
              <a:t>qhia</a:t>
            </a:r>
            <a:r>
              <a:rPr lang="en-US" sz="2400" dirty="0">
                <a:solidFill>
                  <a:srgbClr val="002060"/>
                </a:solidFill>
                <a:latin typeface="Calibri"/>
                <a:ea typeface="Calibri"/>
                <a:cs typeface="Calibri"/>
                <a:sym typeface="Calibri"/>
              </a:rPr>
              <a:t> </a:t>
            </a:r>
            <a:r>
              <a:rPr lang="en-US" sz="2400" dirty="0" err="1">
                <a:solidFill>
                  <a:srgbClr val="002060"/>
                </a:solidFill>
                <a:latin typeface="Calibri"/>
                <a:ea typeface="Calibri"/>
                <a:cs typeface="Calibri"/>
                <a:sym typeface="Calibri"/>
              </a:rPr>
              <a:t>kawm</a:t>
            </a:r>
            <a:r>
              <a:rPr lang="en-US" sz="2400" dirty="0">
                <a:solidFill>
                  <a:srgbClr val="002060"/>
                </a:solidFill>
                <a:latin typeface="Calibri"/>
                <a:ea typeface="Calibri"/>
                <a:cs typeface="Calibri"/>
                <a:sym typeface="Calibri"/>
              </a:rPr>
              <a:t> </a:t>
            </a:r>
            <a:r>
              <a:rPr lang="en-US" sz="2400" dirty="0" err="1">
                <a:solidFill>
                  <a:srgbClr val="002060"/>
                </a:solidFill>
                <a:latin typeface="Calibri"/>
                <a:ea typeface="Calibri"/>
                <a:cs typeface="Calibri"/>
                <a:sym typeface="Calibri"/>
              </a:rPr>
              <a:t>ntawv</a:t>
            </a:r>
            <a:r>
              <a:rPr lang="en-US" sz="2400" dirty="0">
                <a:solidFill>
                  <a:srgbClr val="002060"/>
                </a:solidFill>
                <a:latin typeface="Calibri"/>
                <a:ea typeface="Calibri"/>
                <a:cs typeface="Calibri"/>
                <a:sym typeface="Calibri"/>
              </a:rPr>
              <a:t> ( programs).</a:t>
            </a:r>
          </a:p>
          <a:p>
            <a:pPr marL="457200" marR="0" lvl="0" indent="-457200" algn="l" rtl="0">
              <a:lnSpc>
                <a:spcPct val="100000"/>
              </a:lnSpc>
              <a:spcBef>
                <a:spcPts val="0"/>
              </a:spcBef>
              <a:spcAft>
                <a:spcPts val="0"/>
              </a:spcAft>
              <a:buClr>
                <a:srgbClr val="002060"/>
              </a:buClr>
              <a:buSzPts val="2000"/>
              <a:buFont typeface="+mj-lt"/>
              <a:buAutoNum type="arabicPeriod"/>
            </a:pPr>
            <a:endParaRPr lang="en-US" sz="2400" dirty="0">
              <a:solidFill>
                <a:srgbClr val="002060"/>
              </a:solidFill>
              <a:latin typeface="Calibri"/>
              <a:ea typeface="Calibri"/>
              <a:cs typeface="Calibri"/>
              <a:sym typeface="Calibri"/>
            </a:endParaRPr>
          </a:p>
          <a:p>
            <a:pPr marL="457200" lvl="0" indent="-457200">
              <a:buClr>
                <a:srgbClr val="002060"/>
              </a:buClr>
              <a:buSzPts val="2000"/>
              <a:buFont typeface="+mj-lt"/>
              <a:buAutoNum type="arabicPeriod"/>
            </a:pPr>
            <a:r>
              <a:rPr lang="en-US" sz="2400" dirty="0" err="1">
                <a:solidFill>
                  <a:srgbClr val="002060"/>
                </a:solidFill>
                <a:latin typeface="Calibri"/>
                <a:ea typeface="Calibri"/>
                <a:cs typeface="Calibri"/>
                <a:sym typeface="Calibri"/>
              </a:rPr>
              <a:t>Cov</a:t>
            </a:r>
            <a:r>
              <a:rPr lang="en-US" sz="2400" dirty="0">
                <a:solidFill>
                  <a:srgbClr val="002060"/>
                </a:solidFill>
                <a:latin typeface="Calibri"/>
                <a:ea typeface="Calibri"/>
                <a:cs typeface="Calibri"/>
                <a:sym typeface="Calibri"/>
              </a:rPr>
              <a:t> tub </a:t>
            </a:r>
            <a:r>
              <a:rPr lang="en-US" sz="2400" dirty="0" err="1">
                <a:solidFill>
                  <a:srgbClr val="002060"/>
                </a:solidFill>
                <a:latin typeface="Calibri"/>
                <a:ea typeface="Calibri"/>
                <a:cs typeface="Calibri"/>
                <a:sym typeface="Calibri"/>
              </a:rPr>
              <a:t>ntxhais</a:t>
            </a:r>
            <a:r>
              <a:rPr lang="en-US" sz="2400" dirty="0">
                <a:solidFill>
                  <a:srgbClr val="002060"/>
                </a:solidFill>
                <a:latin typeface="Calibri"/>
                <a:ea typeface="Calibri"/>
                <a:cs typeface="Calibri"/>
                <a:sym typeface="Calibri"/>
              </a:rPr>
              <a:t> </a:t>
            </a:r>
            <a:r>
              <a:rPr lang="en-US" sz="2400" dirty="0" err="1">
                <a:solidFill>
                  <a:srgbClr val="002060"/>
                </a:solidFill>
                <a:latin typeface="Calibri"/>
                <a:ea typeface="Calibri"/>
                <a:cs typeface="Calibri"/>
                <a:sym typeface="Calibri"/>
              </a:rPr>
              <a:t>hauv</a:t>
            </a:r>
            <a:r>
              <a:rPr lang="en-US" sz="2400" dirty="0">
                <a:solidFill>
                  <a:srgbClr val="002060"/>
                </a:solidFill>
                <a:latin typeface="Calibri"/>
                <a:ea typeface="Calibri"/>
                <a:cs typeface="Calibri"/>
                <a:sym typeface="Calibri"/>
              </a:rPr>
              <a:t> chav </a:t>
            </a:r>
            <a:r>
              <a:rPr lang="en-US" sz="2400" dirty="0" err="1">
                <a:solidFill>
                  <a:srgbClr val="002060"/>
                </a:solidFill>
                <a:latin typeface="Calibri"/>
                <a:ea typeface="Calibri"/>
                <a:cs typeface="Calibri"/>
                <a:sym typeface="Calibri"/>
              </a:rPr>
              <a:t>qhia</a:t>
            </a:r>
            <a:r>
              <a:rPr lang="en-US" sz="2400" dirty="0">
                <a:solidFill>
                  <a:srgbClr val="002060"/>
                </a:solidFill>
                <a:latin typeface="Calibri"/>
                <a:ea typeface="Calibri"/>
                <a:cs typeface="Calibri"/>
                <a:sym typeface="Calibri"/>
              </a:rPr>
              <a:t> </a:t>
            </a:r>
            <a:r>
              <a:rPr lang="en-US" sz="2400" dirty="0" err="1">
                <a:solidFill>
                  <a:srgbClr val="002060"/>
                </a:solidFill>
                <a:latin typeface="Calibri"/>
                <a:ea typeface="Calibri"/>
                <a:cs typeface="Calibri"/>
                <a:sym typeface="Calibri"/>
              </a:rPr>
              <a:t>ob</a:t>
            </a:r>
            <a:r>
              <a:rPr lang="en-US" sz="2400" dirty="0">
                <a:solidFill>
                  <a:srgbClr val="002060"/>
                </a:solidFill>
                <a:latin typeface="Calibri"/>
                <a:ea typeface="Calibri"/>
                <a:cs typeface="Calibri"/>
                <a:sym typeface="Calibri"/>
              </a:rPr>
              <a:t> </a:t>
            </a:r>
            <a:r>
              <a:rPr lang="en-US" sz="2400" dirty="0" err="1">
                <a:solidFill>
                  <a:srgbClr val="002060"/>
                </a:solidFill>
                <a:latin typeface="Calibri"/>
                <a:ea typeface="Calibri"/>
                <a:cs typeface="Calibri"/>
                <a:sym typeface="Calibri"/>
              </a:rPr>
              <a:t>hom</a:t>
            </a:r>
            <a:r>
              <a:rPr lang="en-US" sz="2400" dirty="0">
                <a:solidFill>
                  <a:srgbClr val="002060"/>
                </a:solidFill>
                <a:latin typeface="Calibri"/>
                <a:ea typeface="Calibri"/>
                <a:cs typeface="Calibri"/>
                <a:sym typeface="Calibri"/>
              </a:rPr>
              <a:t> </a:t>
            </a:r>
            <a:r>
              <a:rPr lang="en-US" sz="2400" dirty="0" err="1">
                <a:solidFill>
                  <a:srgbClr val="002060"/>
                </a:solidFill>
                <a:latin typeface="Calibri"/>
                <a:ea typeface="Calibri"/>
                <a:cs typeface="Calibri"/>
                <a:sym typeface="Calibri"/>
              </a:rPr>
              <a:t>lus</a:t>
            </a:r>
            <a:r>
              <a:rPr lang="en-US" sz="2400" dirty="0">
                <a:solidFill>
                  <a:srgbClr val="002060"/>
                </a:solidFill>
                <a:latin typeface="Calibri"/>
                <a:ea typeface="Calibri"/>
                <a:cs typeface="Calibri"/>
                <a:sym typeface="Calibri"/>
              </a:rPr>
              <a:t> </a:t>
            </a:r>
            <a:r>
              <a:rPr lang="en-US" sz="2400" dirty="0" err="1">
                <a:solidFill>
                  <a:srgbClr val="002060"/>
                </a:solidFill>
                <a:latin typeface="Calibri"/>
                <a:ea typeface="Calibri"/>
                <a:cs typeface="Calibri"/>
                <a:sym typeface="Calibri"/>
              </a:rPr>
              <a:t>hais</a:t>
            </a:r>
            <a:r>
              <a:rPr lang="en-US" sz="2400" dirty="0">
                <a:solidFill>
                  <a:srgbClr val="002060"/>
                </a:solidFill>
                <a:latin typeface="Calibri"/>
                <a:ea typeface="Calibri"/>
                <a:cs typeface="Calibri"/>
                <a:sym typeface="Calibri"/>
              </a:rPr>
              <a:t> </a:t>
            </a:r>
            <a:r>
              <a:rPr lang="en-US" sz="2400" dirty="0" err="1">
                <a:solidFill>
                  <a:srgbClr val="002060"/>
                </a:solidFill>
                <a:latin typeface="Calibri"/>
                <a:ea typeface="Calibri"/>
                <a:cs typeface="Calibri"/>
                <a:sym typeface="Calibri"/>
              </a:rPr>
              <a:t>tias</a:t>
            </a:r>
            <a:r>
              <a:rPr lang="en-US" sz="2400" dirty="0">
                <a:solidFill>
                  <a:srgbClr val="002060"/>
                </a:solidFill>
                <a:latin typeface="Calibri"/>
                <a:ea typeface="Calibri"/>
                <a:cs typeface="Calibri"/>
                <a:sym typeface="Calibri"/>
              </a:rPr>
              <a:t> </a:t>
            </a:r>
            <a:r>
              <a:rPr lang="en-US" sz="2400" dirty="0" err="1">
                <a:solidFill>
                  <a:srgbClr val="002060"/>
                </a:solidFill>
                <a:latin typeface="Calibri"/>
                <a:ea typeface="Calibri"/>
                <a:cs typeface="Calibri"/>
                <a:sym typeface="Calibri"/>
              </a:rPr>
              <a:t>muaj</a:t>
            </a:r>
            <a:r>
              <a:rPr lang="en-US" sz="2400" dirty="0">
                <a:solidFill>
                  <a:srgbClr val="002060"/>
                </a:solidFill>
                <a:latin typeface="Calibri"/>
                <a:ea typeface="Calibri"/>
                <a:cs typeface="Calibri"/>
                <a:sym typeface="Calibri"/>
              </a:rPr>
              <a:t> 2 yam </a:t>
            </a:r>
            <a:r>
              <a:rPr lang="en-US" sz="2400" dirty="0" err="1">
                <a:solidFill>
                  <a:srgbClr val="002060"/>
                </a:solidFill>
                <a:latin typeface="Calibri"/>
                <a:ea typeface="Calibri"/>
                <a:cs typeface="Calibri"/>
                <a:sym typeface="Calibri"/>
              </a:rPr>
              <a:t>tseem</a:t>
            </a:r>
            <a:r>
              <a:rPr lang="en-US" sz="2400" dirty="0">
                <a:solidFill>
                  <a:srgbClr val="002060"/>
                </a:solidFill>
                <a:latin typeface="Calibri"/>
                <a:ea typeface="Calibri"/>
                <a:cs typeface="Calibri"/>
                <a:sym typeface="Calibri"/>
              </a:rPr>
              <a:t> </a:t>
            </a:r>
            <a:r>
              <a:rPr lang="en-US" sz="2400" dirty="0" err="1">
                <a:solidFill>
                  <a:srgbClr val="002060"/>
                </a:solidFill>
                <a:latin typeface="Calibri"/>
                <a:ea typeface="Calibri"/>
                <a:cs typeface="Calibri"/>
                <a:sym typeface="Calibri"/>
              </a:rPr>
              <a:t>ceeb</a:t>
            </a:r>
            <a:r>
              <a:rPr lang="en-US" sz="2400" dirty="0">
                <a:solidFill>
                  <a:srgbClr val="002060"/>
                </a:solidFill>
                <a:latin typeface="Calibri"/>
                <a:ea typeface="Calibri"/>
                <a:cs typeface="Calibri"/>
                <a:sym typeface="Calibri"/>
              </a:rPr>
              <a:t> </a:t>
            </a:r>
            <a:r>
              <a:rPr lang="en-US" sz="2400" dirty="0" err="1">
                <a:solidFill>
                  <a:srgbClr val="002060"/>
                </a:solidFill>
                <a:latin typeface="Calibri"/>
                <a:ea typeface="Calibri"/>
                <a:cs typeface="Calibri"/>
                <a:sym typeface="Calibri"/>
              </a:rPr>
              <a:t>rau</a:t>
            </a:r>
            <a:r>
              <a:rPr lang="en-US" sz="2400" dirty="0">
                <a:solidFill>
                  <a:srgbClr val="002060"/>
                </a:solidFill>
                <a:latin typeface="Calibri"/>
                <a:ea typeface="Calibri"/>
                <a:cs typeface="Calibri"/>
                <a:sym typeface="Calibri"/>
              </a:rPr>
              <a:t> </a:t>
            </a:r>
            <a:r>
              <a:rPr lang="en-US" sz="2400" dirty="0" err="1">
                <a:solidFill>
                  <a:srgbClr val="002060"/>
                </a:solidFill>
                <a:latin typeface="Calibri"/>
                <a:ea typeface="Calibri"/>
                <a:cs typeface="Calibri"/>
                <a:sym typeface="Calibri"/>
              </a:rPr>
              <a:t>lawv</a:t>
            </a:r>
            <a:r>
              <a:rPr lang="en-US" sz="2400" dirty="0">
                <a:solidFill>
                  <a:srgbClr val="002060"/>
                </a:solidFill>
                <a:latin typeface="Calibri"/>
                <a:ea typeface="Calibri"/>
                <a:cs typeface="Calibri"/>
                <a:sym typeface="Calibri"/>
              </a:rPr>
              <a:t> </a:t>
            </a:r>
            <a:r>
              <a:rPr lang="en-US" sz="2400" dirty="0" err="1">
                <a:solidFill>
                  <a:srgbClr val="002060"/>
                </a:solidFill>
                <a:latin typeface="Calibri"/>
                <a:ea typeface="Calibri"/>
                <a:cs typeface="Calibri"/>
                <a:sym typeface="Calibri"/>
              </a:rPr>
              <a:t>tus</a:t>
            </a:r>
            <a:r>
              <a:rPr lang="en-US" sz="2400" dirty="0">
                <a:solidFill>
                  <a:srgbClr val="002060"/>
                </a:solidFill>
                <a:latin typeface="Calibri"/>
                <a:ea typeface="Calibri"/>
                <a:cs typeface="Calibri"/>
                <a:sym typeface="Calibri"/>
              </a:rPr>
              <a:t> </a:t>
            </a:r>
            <a:r>
              <a:rPr lang="en-US" sz="2400" dirty="0" err="1">
                <a:solidFill>
                  <a:srgbClr val="002060"/>
                </a:solidFill>
                <a:latin typeface="Calibri"/>
                <a:ea typeface="Calibri"/>
                <a:cs typeface="Calibri"/>
                <a:sym typeface="Calibri"/>
              </a:rPr>
              <a:t>kheej</a:t>
            </a:r>
            <a:r>
              <a:rPr lang="en-US" sz="2400" dirty="0">
                <a:solidFill>
                  <a:srgbClr val="002060"/>
                </a:solidFill>
                <a:latin typeface="Calibri"/>
                <a:ea typeface="Calibri"/>
                <a:cs typeface="Calibri"/>
                <a:sym typeface="Calibri"/>
              </a:rPr>
              <a:t>:</a:t>
            </a:r>
          </a:p>
          <a:p>
            <a:pPr marL="2460625" lvl="8" indent="-457200">
              <a:buClr>
                <a:srgbClr val="002060"/>
              </a:buClr>
              <a:buSzPts val="2000"/>
              <a:buFont typeface="+mj-lt"/>
              <a:buAutoNum type="alphaLcPeriod"/>
            </a:pPr>
            <a:r>
              <a:rPr lang="en-US" sz="2400" dirty="0">
                <a:solidFill>
                  <a:srgbClr val="002060"/>
                </a:solidFill>
                <a:latin typeface="Calibri"/>
                <a:ea typeface="Calibri"/>
                <a:cs typeface="Calibri"/>
                <a:sym typeface="Calibri"/>
              </a:rPr>
              <a:t>Tau </a:t>
            </a:r>
            <a:r>
              <a:rPr lang="en-US" sz="2400" dirty="0" err="1">
                <a:solidFill>
                  <a:srgbClr val="002060"/>
                </a:solidFill>
                <a:latin typeface="Calibri"/>
                <a:ea typeface="Calibri"/>
                <a:cs typeface="Calibri"/>
                <a:sym typeface="Calibri"/>
              </a:rPr>
              <a:t>kawm</a:t>
            </a:r>
            <a:r>
              <a:rPr lang="en-US" sz="2400" dirty="0">
                <a:solidFill>
                  <a:srgbClr val="002060"/>
                </a:solidFill>
                <a:latin typeface="Calibri"/>
                <a:ea typeface="Calibri"/>
                <a:cs typeface="Calibri"/>
                <a:sym typeface="Calibri"/>
              </a:rPr>
              <a:t> </a:t>
            </a:r>
            <a:r>
              <a:rPr lang="en-US" sz="2400" dirty="0" err="1">
                <a:solidFill>
                  <a:srgbClr val="002060"/>
                </a:solidFill>
                <a:latin typeface="Calibri"/>
                <a:ea typeface="Calibri"/>
                <a:cs typeface="Calibri"/>
                <a:sym typeface="Calibri"/>
              </a:rPr>
              <a:t>ntawv</a:t>
            </a:r>
            <a:r>
              <a:rPr lang="en-US" sz="2400" dirty="0">
                <a:solidFill>
                  <a:srgbClr val="002060"/>
                </a:solidFill>
                <a:latin typeface="Calibri"/>
                <a:ea typeface="Calibri"/>
                <a:cs typeface="Calibri"/>
                <a:sym typeface="Calibri"/>
              </a:rPr>
              <a:t> </a:t>
            </a:r>
            <a:r>
              <a:rPr lang="en-US" sz="2400" dirty="0" err="1">
                <a:solidFill>
                  <a:srgbClr val="002060"/>
                </a:solidFill>
                <a:latin typeface="Calibri"/>
                <a:ea typeface="Calibri"/>
                <a:cs typeface="Calibri"/>
                <a:sym typeface="Calibri"/>
              </a:rPr>
              <a:t>hauv</a:t>
            </a:r>
            <a:r>
              <a:rPr lang="en-US" sz="2400" dirty="0">
                <a:solidFill>
                  <a:srgbClr val="002060"/>
                </a:solidFill>
                <a:latin typeface="Calibri"/>
                <a:ea typeface="Calibri"/>
                <a:cs typeface="Calibri"/>
                <a:sym typeface="Calibri"/>
              </a:rPr>
              <a:t> chav </a:t>
            </a:r>
            <a:r>
              <a:rPr lang="en-US" sz="2400" dirty="0" err="1">
                <a:solidFill>
                  <a:srgbClr val="002060"/>
                </a:solidFill>
                <a:latin typeface="Calibri"/>
                <a:ea typeface="Calibri"/>
                <a:cs typeface="Calibri"/>
                <a:sym typeface="Calibri"/>
              </a:rPr>
              <a:t>qhia</a:t>
            </a:r>
            <a:r>
              <a:rPr lang="en-US" sz="2400" dirty="0">
                <a:solidFill>
                  <a:srgbClr val="002060"/>
                </a:solidFill>
                <a:latin typeface="Calibri"/>
                <a:ea typeface="Calibri"/>
                <a:cs typeface="Calibri"/>
                <a:sym typeface="Calibri"/>
              </a:rPr>
              <a:t> </a:t>
            </a:r>
            <a:r>
              <a:rPr lang="en-US" sz="2400" dirty="0" err="1">
                <a:solidFill>
                  <a:srgbClr val="002060"/>
                </a:solidFill>
                <a:latin typeface="Calibri"/>
                <a:ea typeface="Calibri"/>
                <a:cs typeface="Calibri"/>
                <a:sym typeface="Calibri"/>
              </a:rPr>
              <a:t>ob</a:t>
            </a:r>
            <a:r>
              <a:rPr lang="en-US" sz="2400" dirty="0">
                <a:solidFill>
                  <a:srgbClr val="002060"/>
                </a:solidFill>
                <a:latin typeface="Calibri"/>
                <a:ea typeface="Calibri"/>
                <a:cs typeface="Calibri"/>
                <a:sym typeface="Calibri"/>
              </a:rPr>
              <a:t> </a:t>
            </a:r>
            <a:r>
              <a:rPr lang="en-US" sz="2400" dirty="0" err="1">
                <a:solidFill>
                  <a:srgbClr val="002060"/>
                </a:solidFill>
                <a:latin typeface="Calibri"/>
                <a:ea typeface="Calibri"/>
                <a:cs typeface="Calibri"/>
                <a:sym typeface="Calibri"/>
              </a:rPr>
              <a:t>hom</a:t>
            </a:r>
            <a:r>
              <a:rPr lang="en-US" sz="2400" dirty="0">
                <a:solidFill>
                  <a:srgbClr val="002060"/>
                </a:solidFill>
                <a:latin typeface="Calibri"/>
                <a:ea typeface="Calibri"/>
                <a:cs typeface="Calibri"/>
                <a:sym typeface="Calibri"/>
              </a:rPr>
              <a:t> </a:t>
            </a:r>
            <a:r>
              <a:rPr lang="en-US" sz="2400" dirty="0" err="1">
                <a:solidFill>
                  <a:srgbClr val="002060"/>
                </a:solidFill>
                <a:latin typeface="Calibri"/>
                <a:ea typeface="Calibri"/>
                <a:cs typeface="Calibri"/>
                <a:sym typeface="Calibri"/>
              </a:rPr>
              <a:t>lus</a:t>
            </a:r>
            <a:r>
              <a:rPr lang="en-US" sz="2400" dirty="0">
                <a:solidFill>
                  <a:srgbClr val="002060"/>
                </a:solidFill>
                <a:latin typeface="Calibri"/>
                <a:ea typeface="Calibri"/>
                <a:cs typeface="Calibri"/>
                <a:sym typeface="Calibri"/>
              </a:rPr>
              <a:t>. </a:t>
            </a:r>
          </a:p>
          <a:p>
            <a:pPr marL="2460625" lvl="8" indent="-457200">
              <a:buClr>
                <a:srgbClr val="002060"/>
              </a:buClr>
              <a:buSzPts val="2000"/>
              <a:buFont typeface="+mj-lt"/>
              <a:buAutoNum type="alphaLcPeriod"/>
            </a:pPr>
            <a:r>
              <a:rPr lang="en-US" sz="2400" dirty="0" err="1">
                <a:solidFill>
                  <a:srgbClr val="002060"/>
                </a:solidFill>
                <a:latin typeface="Calibri"/>
                <a:ea typeface="Calibri"/>
                <a:cs typeface="Calibri"/>
                <a:sym typeface="Calibri"/>
              </a:rPr>
              <a:t>Lub</a:t>
            </a:r>
            <a:r>
              <a:rPr lang="en-US" sz="2400" dirty="0">
                <a:solidFill>
                  <a:srgbClr val="002060"/>
                </a:solidFill>
                <a:latin typeface="Calibri"/>
                <a:ea typeface="Calibri"/>
                <a:cs typeface="Calibri"/>
                <a:sym typeface="Calibri"/>
              </a:rPr>
              <a:t> </a:t>
            </a:r>
            <a:r>
              <a:rPr lang="en-US" sz="2400" dirty="0" err="1">
                <a:solidFill>
                  <a:srgbClr val="002060"/>
                </a:solidFill>
                <a:latin typeface="Calibri"/>
                <a:ea typeface="Calibri"/>
                <a:cs typeface="Calibri"/>
                <a:sym typeface="Calibri"/>
              </a:rPr>
              <a:t>cib</a:t>
            </a:r>
            <a:r>
              <a:rPr lang="en-US" sz="2400" dirty="0">
                <a:solidFill>
                  <a:srgbClr val="002060"/>
                </a:solidFill>
                <a:latin typeface="Calibri"/>
                <a:ea typeface="Calibri"/>
                <a:cs typeface="Calibri"/>
                <a:sym typeface="Calibri"/>
              </a:rPr>
              <a:t> </a:t>
            </a:r>
            <a:r>
              <a:rPr lang="en-US" sz="2400" dirty="0" err="1">
                <a:solidFill>
                  <a:srgbClr val="002060"/>
                </a:solidFill>
                <a:latin typeface="Calibri"/>
                <a:ea typeface="Calibri"/>
                <a:cs typeface="Calibri"/>
                <a:sym typeface="Calibri"/>
              </a:rPr>
              <a:t>fim</a:t>
            </a:r>
            <a:r>
              <a:rPr lang="en-US" sz="2400" dirty="0">
                <a:solidFill>
                  <a:srgbClr val="002060"/>
                </a:solidFill>
                <a:latin typeface="Calibri"/>
                <a:ea typeface="Calibri"/>
                <a:cs typeface="Calibri"/>
                <a:sym typeface="Calibri"/>
              </a:rPr>
              <a:t> </a:t>
            </a:r>
            <a:r>
              <a:rPr lang="en-US" sz="2400" dirty="0" err="1">
                <a:solidFill>
                  <a:srgbClr val="002060"/>
                </a:solidFill>
                <a:latin typeface="Calibri"/>
                <a:ea typeface="Calibri"/>
                <a:cs typeface="Calibri"/>
                <a:sym typeface="Calibri"/>
              </a:rPr>
              <a:t>uas</a:t>
            </a:r>
            <a:r>
              <a:rPr lang="en-US" sz="2400" dirty="0">
                <a:solidFill>
                  <a:srgbClr val="002060"/>
                </a:solidFill>
                <a:latin typeface="Calibri"/>
                <a:ea typeface="Calibri"/>
                <a:cs typeface="Calibri"/>
                <a:sym typeface="Calibri"/>
              </a:rPr>
              <a:t> </a:t>
            </a:r>
            <a:r>
              <a:rPr lang="en-US" sz="2400" dirty="0" err="1">
                <a:solidFill>
                  <a:srgbClr val="002060"/>
                </a:solidFill>
                <a:latin typeface="Calibri"/>
                <a:ea typeface="Calibri"/>
                <a:cs typeface="Calibri"/>
                <a:sym typeface="Calibri"/>
              </a:rPr>
              <a:t>kev</a:t>
            </a:r>
            <a:r>
              <a:rPr lang="en-US" sz="2400" dirty="0">
                <a:solidFill>
                  <a:srgbClr val="002060"/>
                </a:solidFill>
                <a:latin typeface="Calibri"/>
                <a:ea typeface="Calibri"/>
                <a:cs typeface="Calibri"/>
                <a:sym typeface="Calibri"/>
              </a:rPr>
              <a:t> </a:t>
            </a:r>
            <a:r>
              <a:rPr lang="en-US" sz="2400" dirty="0" err="1">
                <a:solidFill>
                  <a:srgbClr val="002060"/>
                </a:solidFill>
                <a:latin typeface="Calibri"/>
                <a:ea typeface="Calibri"/>
                <a:cs typeface="Calibri"/>
                <a:sym typeface="Calibri"/>
              </a:rPr>
              <a:t>qhia</a:t>
            </a:r>
            <a:r>
              <a:rPr lang="en-US" sz="2400" dirty="0">
                <a:solidFill>
                  <a:srgbClr val="002060"/>
                </a:solidFill>
                <a:latin typeface="Calibri"/>
                <a:ea typeface="Calibri"/>
                <a:cs typeface="Calibri"/>
                <a:sym typeface="Calibri"/>
              </a:rPr>
              <a:t> </a:t>
            </a:r>
            <a:r>
              <a:rPr lang="en-US" sz="2400" dirty="0" err="1">
                <a:solidFill>
                  <a:srgbClr val="002060"/>
                </a:solidFill>
                <a:latin typeface="Calibri"/>
                <a:ea typeface="Calibri"/>
                <a:cs typeface="Calibri"/>
                <a:sym typeface="Calibri"/>
              </a:rPr>
              <a:t>ob</a:t>
            </a:r>
            <a:r>
              <a:rPr lang="en-US" sz="2400" dirty="0">
                <a:solidFill>
                  <a:srgbClr val="002060"/>
                </a:solidFill>
                <a:latin typeface="Calibri"/>
                <a:ea typeface="Calibri"/>
                <a:cs typeface="Calibri"/>
                <a:sym typeface="Calibri"/>
              </a:rPr>
              <a:t> </a:t>
            </a:r>
            <a:r>
              <a:rPr lang="en-US" sz="2400" dirty="0" err="1">
                <a:solidFill>
                  <a:srgbClr val="002060"/>
                </a:solidFill>
                <a:latin typeface="Calibri"/>
                <a:ea typeface="Calibri"/>
                <a:cs typeface="Calibri"/>
                <a:sym typeface="Calibri"/>
              </a:rPr>
              <a:t>hom</a:t>
            </a:r>
            <a:r>
              <a:rPr lang="en-US" sz="2400" dirty="0">
                <a:solidFill>
                  <a:srgbClr val="002060"/>
                </a:solidFill>
                <a:latin typeface="Calibri"/>
                <a:ea typeface="Calibri"/>
                <a:cs typeface="Calibri"/>
                <a:sym typeface="Calibri"/>
              </a:rPr>
              <a:t> </a:t>
            </a:r>
            <a:r>
              <a:rPr lang="en-US" sz="2400" dirty="0" err="1">
                <a:solidFill>
                  <a:srgbClr val="002060"/>
                </a:solidFill>
                <a:latin typeface="Calibri"/>
                <a:ea typeface="Calibri"/>
                <a:cs typeface="Calibri"/>
                <a:sym typeface="Calibri"/>
              </a:rPr>
              <a:t>lus</a:t>
            </a:r>
            <a:r>
              <a:rPr lang="en-US" sz="2400" dirty="0">
                <a:solidFill>
                  <a:srgbClr val="002060"/>
                </a:solidFill>
                <a:latin typeface="Calibri"/>
                <a:ea typeface="Calibri"/>
                <a:cs typeface="Calibri"/>
                <a:sym typeface="Calibri"/>
              </a:rPr>
              <a:t> </a:t>
            </a:r>
            <a:r>
              <a:rPr lang="en-US" sz="2400" dirty="0" err="1">
                <a:solidFill>
                  <a:srgbClr val="002060"/>
                </a:solidFill>
                <a:latin typeface="Calibri"/>
                <a:ea typeface="Calibri"/>
                <a:cs typeface="Calibri"/>
                <a:sym typeface="Calibri"/>
              </a:rPr>
              <a:t>muab</a:t>
            </a:r>
            <a:r>
              <a:rPr lang="en-US" sz="2400" dirty="0">
                <a:solidFill>
                  <a:srgbClr val="002060"/>
                </a:solidFill>
                <a:latin typeface="Calibri"/>
                <a:ea typeface="Calibri"/>
                <a:cs typeface="Calibri"/>
                <a:sym typeface="Calibri"/>
              </a:rPr>
              <a:t> </a:t>
            </a:r>
            <a:r>
              <a:rPr lang="en-US" sz="2400" dirty="0" err="1">
                <a:solidFill>
                  <a:srgbClr val="002060"/>
                </a:solidFill>
                <a:latin typeface="Calibri"/>
                <a:ea typeface="Calibri"/>
                <a:cs typeface="Calibri"/>
                <a:sym typeface="Calibri"/>
              </a:rPr>
              <a:t>rau</a:t>
            </a:r>
            <a:r>
              <a:rPr lang="en-US" sz="2400" dirty="0">
                <a:solidFill>
                  <a:srgbClr val="002060"/>
                </a:solidFill>
                <a:latin typeface="Calibri"/>
                <a:ea typeface="Calibri"/>
                <a:cs typeface="Calibri"/>
                <a:sym typeface="Calibri"/>
              </a:rPr>
              <a:t> </a:t>
            </a:r>
            <a:r>
              <a:rPr lang="en-US" sz="2400" dirty="0" err="1">
                <a:solidFill>
                  <a:srgbClr val="002060"/>
                </a:solidFill>
                <a:latin typeface="Calibri"/>
                <a:ea typeface="Calibri"/>
                <a:cs typeface="Calibri"/>
                <a:sym typeface="Calibri"/>
              </a:rPr>
              <a:t>lawv</a:t>
            </a:r>
            <a:r>
              <a:rPr lang="en-US" sz="2400" dirty="0">
                <a:solidFill>
                  <a:srgbClr val="002060"/>
                </a:solidFill>
                <a:latin typeface="Calibri"/>
                <a:ea typeface="Calibri"/>
                <a:cs typeface="Calibri"/>
                <a:sym typeface="Calibri"/>
              </a:rPr>
              <a:t> tau </a:t>
            </a:r>
            <a:r>
              <a:rPr lang="en-US" sz="2400" dirty="0" err="1">
                <a:solidFill>
                  <a:srgbClr val="002060"/>
                </a:solidFill>
                <a:latin typeface="Calibri"/>
                <a:ea typeface="Calibri"/>
                <a:cs typeface="Calibri"/>
                <a:sym typeface="Calibri"/>
              </a:rPr>
              <a:t>kawm</a:t>
            </a:r>
            <a:r>
              <a:rPr lang="en-US" sz="2400" dirty="0">
                <a:solidFill>
                  <a:srgbClr val="002060"/>
                </a:solidFill>
                <a:latin typeface="Calibri"/>
                <a:ea typeface="Calibri"/>
                <a:cs typeface="Calibri"/>
                <a:sym typeface="Calibri"/>
              </a:rPr>
              <a:t> </a:t>
            </a:r>
            <a:r>
              <a:rPr lang="en-US" sz="2400" dirty="0" err="1">
                <a:solidFill>
                  <a:srgbClr val="002060"/>
                </a:solidFill>
                <a:latin typeface="Calibri"/>
                <a:ea typeface="Calibri"/>
                <a:cs typeface="Calibri"/>
                <a:sym typeface="Calibri"/>
              </a:rPr>
              <a:t>lawv</a:t>
            </a:r>
            <a:r>
              <a:rPr lang="en-US" sz="2400" dirty="0">
                <a:solidFill>
                  <a:srgbClr val="002060"/>
                </a:solidFill>
                <a:latin typeface="Calibri"/>
                <a:ea typeface="Calibri"/>
                <a:cs typeface="Calibri"/>
                <a:sym typeface="Calibri"/>
              </a:rPr>
              <a:t> </a:t>
            </a:r>
            <a:r>
              <a:rPr lang="en-US" sz="2400" dirty="0" err="1">
                <a:solidFill>
                  <a:srgbClr val="002060"/>
                </a:solidFill>
                <a:latin typeface="Calibri"/>
                <a:ea typeface="Calibri"/>
                <a:cs typeface="Calibri"/>
                <a:sym typeface="Calibri"/>
              </a:rPr>
              <a:t>thawj</a:t>
            </a:r>
            <a:r>
              <a:rPr lang="en-US" sz="2400" dirty="0">
                <a:solidFill>
                  <a:srgbClr val="002060"/>
                </a:solidFill>
                <a:latin typeface="Calibri"/>
                <a:ea typeface="Calibri"/>
                <a:cs typeface="Calibri"/>
                <a:sym typeface="Calibri"/>
              </a:rPr>
              <a:t> </a:t>
            </a:r>
            <a:r>
              <a:rPr lang="en-US" sz="2400" dirty="0" err="1">
                <a:solidFill>
                  <a:srgbClr val="002060"/>
                </a:solidFill>
                <a:latin typeface="Calibri"/>
                <a:ea typeface="Calibri"/>
                <a:cs typeface="Calibri"/>
                <a:sym typeface="Calibri"/>
              </a:rPr>
              <a:t>hom</a:t>
            </a:r>
            <a:r>
              <a:rPr lang="en-US" sz="2400" dirty="0">
                <a:solidFill>
                  <a:srgbClr val="002060"/>
                </a:solidFill>
                <a:latin typeface="Calibri"/>
                <a:ea typeface="Calibri"/>
                <a:cs typeface="Calibri"/>
                <a:sym typeface="Calibri"/>
              </a:rPr>
              <a:t> </a:t>
            </a:r>
            <a:r>
              <a:rPr lang="en-US" sz="2400" dirty="0" err="1">
                <a:solidFill>
                  <a:srgbClr val="002060"/>
                </a:solidFill>
                <a:latin typeface="Calibri"/>
                <a:ea typeface="Calibri"/>
                <a:cs typeface="Calibri"/>
                <a:sym typeface="Calibri"/>
              </a:rPr>
              <a:t>lus</a:t>
            </a:r>
            <a:r>
              <a:rPr lang="en-US" sz="2400" dirty="0">
                <a:solidFill>
                  <a:srgbClr val="002060"/>
                </a:solidFill>
                <a:latin typeface="Calibri"/>
                <a:ea typeface="Calibri"/>
                <a:cs typeface="Calibri"/>
                <a:sym typeface="Calibri"/>
              </a:rPr>
              <a:t> </a:t>
            </a:r>
            <a:r>
              <a:rPr lang="en-US" sz="2400" dirty="0" err="1">
                <a:solidFill>
                  <a:srgbClr val="002060"/>
                </a:solidFill>
                <a:latin typeface="Calibri"/>
                <a:ea typeface="Calibri"/>
                <a:cs typeface="Calibri"/>
                <a:sym typeface="Calibri"/>
              </a:rPr>
              <a:t>thiab</a:t>
            </a:r>
            <a:r>
              <a:rPr lang="en-US" sz="2400" dirty="0">
                <a:solidFill>
                  <a:srgbClr val="002060"/>
                </a:solidFill>
                <a:latin typeface="Calibri"/>
                <a:ea typeface="Calibri"/>
                <a:cs typeface="Calibri"/>
                <a:sym typeface="Calibri"/>
              </a:rPr>
              <a:t> </a:t>
            </a:r>
            <a:r>
              <a:rPr lang="en-US" sz="2400" dirty="0" err="1">
                <a:solidFill>
                  <a:srgbClr val="002060"/>
                </a:solidFill>
                <a:latin typeface="Calibri"/>
                <a:ea typeface="Calibri"/>
                <a:cs typeface="Calibri"/>
                <a:sym typeface="Calibri"/>
              </a:rPr>
              <a:t>nthuav</a:t>
            </a:r>
            <a:r>
              <a:rPr lang="en-US" sz="2400" dirty="0">
                <a:solidFill>
                  <a:srgbClr val="002060"/>
                </a:solidFill>
                <a:latin typeface="Calibri"/>
                <a:ea typeface="Calibri"/>
                <a:cs typeface="Calibri"/>
                <a:sym typeface="Calibri"/>
              </a:rPr>
              <a:t> </a:t>
            </a:r>
            <a:r>
              <a:rPr lang="en-US" sz="2400" dirty="0" err="1">
                <a:solidFill>
                  <a:srgbClr val="002060"/>
                </a:solidFill>
                <a:latin typeface="Calibri"/>
                <a:ea typeface="Calibri"/>
                <a:cs typeface="Calibri"/>
                <a:sym typeface="Calibri"/>
              </a:rPr>
              <a:t>lawv</a:t>
            </a:r>
            <a:r>
              <a:rPr lang="en-US" sz="2400" dirty="0">
                <a:solidFill>
                  <a:srgbClr val="002060"/>
                </a:solidFill>
                <a:latin typeface="Calibri"/>
                <a:ea typeface="Calibri"/>
                <a:cs typeface="Calibri"/>
                <a:sym typeface="Calibri"/>
              </a:rPr>
              <a:t> </a:t>
            </a:r>
            <a:r>
              <a:rPr lang="en-US" sz="2400" dirty="0" err="1">
                <a:solidFill>
                  <a:srgbClr val="002060"/>
                </a:solidFill>
                <a:latin typeface="Calibri"/>
                <a:ea typeface="Calibri"/>
                <a:cs typeface="Calibri"/>
                <a:sym typeface="Calibri"/>
              </a:rPr>
              <a:t>lub</a:t>
            </a:r>
            <a:r>
              <a:rPr lang="en-US" sz="2400" dirty="0">
                <a:solidFill>
                  <a:srgbClr val="002060"/>
                </a:solidFill>
                <a:latin typeface="Calibri"/>
                <a:ea typeface="Calibri"/>
                <a:cs typeface="Calibri"/>
                <a:sym typeface="Calibri"/>
              </a:rPr>
              <a:t> </a:t>
            </a:r>
            <a:r>
              <a:rPr lang="en-US" sz="2400" dirty="0" err="1">
                <a:solidFill>
                  <a:srgbClr val="002060"/>
                </a:solidFill>
                <a:latin typeface="Calibri"/>
                <a:ea typeface="Calibri"/>
                <a:cs typeface="Calibri"/>
                <a:sym typeface="Calibri"/>
              </a:rPr>
              <a:t>tswv</a:t>
            </a:r>
            <a:r>
              <a:rPr lang="en-US" sz="2400" dirty="0">
                <a:solidFill>
                  <a:srgbClr val="002060"/>
                </a:solidFill>
                <a:latin typeface="Calibri"/>
                <a:ea typeface="Calibri"/>
                <a:cs typeface="Calibri"/>
                <a:sym typeface="Calibri"/>
              </a:rPr>
              <a:t> </a:t>
            </a:r>
            <a:r>
              <a:rPr lang="en-US" sz="2400" dirty="0" err="1">
                <a:solidFill>
                  <a:srgbClr val="002060"/>
                </a:solidFill>
                <a:latin typeface="Calibri"/>
                <a:ea typeface="Calibri"/>
                <a:cs typeface="Calibri"/>
                <a:sym typeface="Calibri"/>
              </a:rPr>
              <a:t>yim</a:t>
            </a:r>
            <a:r>
              <a:rPr lang="en-US" sz="2400" dirty="0">
                <a:solidFill>
                  <a:srgbClr val="002060"/>
                </a:solidFill>
                <a:latin typeface="Calibri"/>
                <a:ea typeface="Calibri"/>
                <a:cs typeface="Calibri"/>
                <a:sym typeface="Calibri"/>
              </a:rPr>
              <a:t> </a:t>
            </a:r>
            <a:r>
              <a:rPr lang="en-US" sz="2400" dirty="0" err="1">
                <a:solidFill>
                  <a:srgbClr val="002060"/>
                </a:solidFill>
                <a:latin typeface="Calibri"/>
                <a:ea typeface="Calibri"/>
                <a:cs typeface="Calibri"/>
                <a:sym typeface="Calibri"/>
              </a:rPr>
              <a:t>rau</a:t>
            </a:r>
            <a:r>
              <a:rPr lang="en-US" sz="2400" dirty="0">
                <a:solidFill>
                  <a:srgbClr val="002060"/>
                </a:solidFill>
                <a:latin typeface="Calibri"/>
                <a:ea typeface="Calibri"/>
                <a:cs typeface="Calibri"/>
                <a:sym typeface="Calibri"/>
              </a:rPr>
              <a:t> </a:t>
            </a:r>
            <a:r>
              <a:rPr lang="en-US" sz="2400" dirty="0" err="1">
                <a:solidFill>
                  <a:srgbClr val="002060"/>
                </a:solidFill>
                <a:latin typeface="Calibri"/>
                <a:ea typeface="Calibri"/>
                <a:cs typeface="Calibri"/>
                <a:sym typeface="Calibri"/>
              </a:rPr>
              <a:t>ntau</a:t>
            </a:r>
            <a:r>
              <a:rPr lang="en-US" sz="2400" dirty="0">
                <a:solidFill>
                  <a:srgbClr val="002060"/>
                </a:solidFill>
                <a:latin typeface="Calibri"/>
                <a:ea typeface="Calibri"/>
                <a:cs typeface="Calibri"/>
                <a:sym typeface="Calibri"/>
              </a:rPr>
              <a:t>  </a:t>
            </a:r>
            <a:r>
              <a:rPr lang="en-US" sz="2400" dirty="0" err="1">
                <a:solidFill>
                  <a:srgbClr val="002060"/>
                </a:solidFill>
                <a:latin typeface="Calibri"/>
                <a:ea typeface="Calibri"/>
                <a:cs typeface="Calibri"/>
                <a:sym typeface="Calibri"/>
              </a:rPr>
              <a:t>txoj</a:t>
            </a:r>
            <a:r>
              <a:rPr lang="en-US" sz="2400" dirty="0">
                <a:solidFill>
                  <a:srgbClr val="002060"/>
                </a:solidFill>
                <a:latin typeface="Calibri"/>
                <a:ea typeface="Calibri"/>
                <a:cs typeface="Calibri"/>
                <a:sym typeface="Calibri"/>
              </a:rPr>
              <a:t> </a:t>
            </a:r>
            <a:r>
              <a:rPr lang="en-US" sz="2400" dirty="0" err="1">
                <a:solidFill>
                  <a:srgbClr val="002060"/>
                </a:solidFill>
                <a:latin typeface="Calibri"/>
                <a:ea typeface="Calibri"/>
                <a:cs typeface="Calibri"/>
                <a:sym typeface="Calibri"/>
              </a:rPr>
              <a:t>kev</a:t>
            </a:r>
            <a:r>
              <a:rPr lang="en-US" sz="2400" dirty="0">
                <a:solidFill>
                  <a:srgbClr val="002060"/>
                </a:solidFill>
                <a:latin typeface="Calibri"/>
                <a:ea typeface="Calibri"/>
                <a:cs typeface="Calibri"/>
                <a:sym typeface="Calibri"/>
              </a:rPr>
              <a:t> </a:t>
            </a:r>
            <a:r>
              <a:rPr lang="en-US" sz="2400" dirty="0" err="1">
                <a:solidFill>
                  <a:srgbClr val="002060"/>
                </a:solidFill>
                <a:latin typeface="Calibri"/>
                <a:ea typeface="Calibri"/>
                <a:cs typeface="Calibri"/>
                <a:sym typeface="Calibri"/>
              </a:rPr>
              <a:t>kawm</a:t>
            </a:r>
            <a:r>
              <a:rPr lang="en-US" sz="2400" dirty="0">
                <a:solidFill>
                  <a:srgbClr val="002060"/>
                </a:solidFill>
                <a:latin typeface="Calibri"/>
                <a:ea typeface="Calibri"/>
                <a:cs typeface="Calibri"/>
                <a:sym typeface="Calibri"/>
              </a:rPr>
              <a:t> </a:t>
            </a:r>
            <a:r>
              <a:rPr lang="en-US" sz="2400" dirty="0" err="1">
                <a:solidFill>
                  <a:srgbClr val="002060"/>
                </a:solidFill>
                <a:latin typeface="Calibri"/>
                <a:ea typeface="Calibri"/>
                <a:cs typeface="Calibri"/>
                <a:sym typeface="Calibri"/>
              </a:rPr>
              <a:t>paub</a:t>
            </a:r>
            <a:r>
              <a:rPr lang="en-US" sz="2400" dirty="0">
                <a:solidFill>
                  <a:srgbClr val="002060"/>
                </a:solidFill>
                <a:latin typeface="Calibri"/>
                <a:ea typeface="Calibri"/>
                <a:cs typeface="Calibri"/>
                <a:sym typeface="Calibri"/>
              </a:rPr>
              <a:t> </a:t>
            </a:r>
            <a:r>
              <a:rPr lang="en-US" sz="2400" dirty="0" err="1">
                <a:solidFill>
                  <a:srgbClr val="002060"/>
                </a:solidFill>
                <a:latin typeface="Calibri"/>
                <a:ea typeface="Calibri"/>
                <a:cs typeface="Calibri"/>
                <a:sym typeface="Calibri"/>
              </a:rPr>
              <a:t>ntaub</a:t>
            </a:r>
            <a:r>
              <a:rPr lang="en-US" sz="2400" dirty="0">
                <a:solidFill>
                  <a:srgbClr val="002060"/>
                </a:solidFill>
                <a:latin typeface="Calibri"/>
                <a:ea typeface="Calibri"/>
                <a:cs typeface="Calibri"/>
                <a:sym typeface="Calibri"/>
              </a:rPr>
              <a:t> </a:t>
            </a:r>
            <a:r>
              <a:rPr lang="en-US" sz="2400" dirty="0" err="1">
                <a:solidFill>
                  <a:srgbClr val="002060"/>
                </a:solidFill>
                <a:latin typeface="Calibri"/>
                <a:ea typeface="Calibri"/>
                <a:cs typeface="Calibri"/>
                <a:sym typeface="Calibri"/>
              </a:rPr>
              <a:t>paub</a:t>
            </a:r>
            <a:r>
              <a:rPr lang="en-US" sz="2400" dirty="0">
                <a:solidFill>
                  <a:srgbClr val="002060"/>
                </a:solidFill>
                <a:latin typeface="Calibri"/>
                <a:ea typeface="Calibri"/>
                <a:cs typeface="Calibri"/>
                <a:sym typeface="Calibri"/>
              </a:rPr>
              <a:t> </a:t>
            </a:r>
            <a:r>
              <a:rPr lang="en-US" sz="2400" dirty="0" err="1">
                <a:solidFill>
                  <a:srgbClr val="002060"/>
                </a:solidFill>
                <a:latin typeface="Calibri"/>
                <a:ea typeface="Calibri"/>
                <a:cs typeface="Calibri"/>
                <a:sym typeface="Calibri"/>
              </a:rPr>
              <a:t>ntawv</a:t>
            </a:r>
            <a:r>
              <a:rPr lang="en-US" sz="2400" dirty="0">
                <a:solidFill>
                  <a:srgbClr val="002060"/>
                </a:solidFill>
                <a:latin typeface="Calibri"/>
                <a:ea typeface="Calibri"/>
                <a:cs typeface="Calibri"/>
                <a:sym typeface="Calibri"/>
              </a:rPr>
              <a:t>.  </a:t>
            </a:r>
            <a:endParaRPr lang="en-US" sz="2400" dirty="0">
              <a:solidFill>
                <a:srgbClr val="002060"/>
              </a:solidFill>
            </a:endParaRPr>
          </a:p>
          <a:p>
            <a:pPr marL="457200" marR="0" lvl="0" indent="-457200" algn="l" rtl="0">
              <a:lnSpc>
                <a:spcPct val="100000"/>
              </a:lnSpc>
              <a:spcBef>
                <a:spcPts val="0"/>
              </a:spcBef>
              <a:spcAft>
                <a:spcPts val="0"/>
              </a:spcAft>
              <a:buClr>
                <a:srgbClr val="199124"/>
              </a:buClr>
              <a:buSzPts val="2000"/>
              <a:buAutoNum type="arabicPeriod"/>
            </a:pPr>
            <a:endParaRPr sz="2400" dirty="0">
              <a:solidFill>
                <a:srgbClr val="002060"/>
              </a:solidFill>
              <a:latin typeface="Calibri"/>
              <a:ea typeface="Calibri"/>
              <a:cs typeface="Calibri"/>
              <a:sym typeface="Calibri"/>
            </a:endParaRPr>
          </a:p>
          <a:p>
            <a:pPr marL="0" marR="0" lvl="0" indent="0" algn="l" rtl="0">
              <a:lnSpc>
                <a:spcPct val="100000"/>
              </a:lnSpc>
              <a:spcBef>
                <a:spcPts val="0"/>
              </a:spcBef>
              <a:spcAft>
                <a:spcPts val="0"/>
              </a:spcAft>
              <a:buNone/>
            </a:pPr>
            <a:endParaRPr sz="2400" b="0" i="0" u="none" strike="noStrike" cap="none" dirty="0">
              <a:solidFill>
                <a:srgbClr val="002060"/>
              </a:solidFill>
              <a:latin typeface="Calibri"/>
              <a:ea typeface="Calibri"/>
              <a:cs typeface="Calibri"/>
              <a:sym typeface="Calibri"/>
            </a:endParaRPr>
          </a:p>
        </p:txBody>
      </p:sp>
      <p:sp>
        <p:nvSpPr>
          <p:cNvPr id="704" name="Google Shape;704;p75"/>
          <p:cNvSpPr txBox="1"/>
          <p:nvPr/>
        </p:nvSpPr>
        <p:spPr>
          <a:xfrm>
            <a:off x="168934" y="31204"/>
            <a:ext cx="8520000" cy="6411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199124"/>
              </a:buClr>
              <a:buSzPts val="3600"/>
              <a:buFont typeface="Calibri"/>
              <a:buNone/>
            </a:pPr>
            <a:endParaRPr sz="3600" b="1" i="0" u="none" strike="noStrike" cap="none" dirty="0">
              <a:solidFill>
                <a:srgbClr val="002060"/>
              </a:solidFill>
              <a:latin typeface="Calibri"/>
              <a:ea typeface="Calibri"/>
              <a:cs typeface="Calibri"/>
              <a:sym typeface="Calibri"/>
            </a:endParaRPr>
          </a:p>
          <a:p>
            <a:pPr marL="0" lvl="0" indent="0" algn="l" rtl="0">
              <a:spcBef>
                <a:spcPts val="0"/>
              </a:spcBef>
              <a:spcAft>
                <a:spcPts val="0"/>
              </a:spcAft>
              <a:buClr>
                <a:srgbClr val="199124"/>
              </a:buClr>
              <a:buSzPts val="3600"/>
              <a:buFont typeface="Calibri"/>
              <a:buNone/>
            </a:pPr>
            <a:r>
              <a:rPr lang="en-US" sz="3200" dirty="0" err="1">
                <a:solidFill>
                  <a:srgbClr val="002060"/>
                </a:solidFill>
                <a:effectLst>
                  <a:outerShdw blurRad="38100" dist="38100" dir="2700000" algn="tl">
                    <a:srgbClr val="000000">
                      <a:alpha val="43137"/>
                    </a:srgbClr>
                  </a:outerShdw>
                </a:effectLst>
                <a:latin typeface="Calibri"/>
                <a:ea typeface="Calibri"/>
                <a:cs typeface="Calibri"/>
                <a:sym typeface="Calibri"/>
              </a:rPr>
              <a:t>Paub</a:t>
            </a:r>
            <a:r>
              <a:rPr lang="en-US" sz="3200" dirty="0">
                <a:solidFill>
                  <a:srgbClr val="002060"/>
                </a:solidFill>
                <a:effectLst>
                  <a:outerShdw blurRad="38100" dist="38100" dir="2700000" algn="tl">
                    <a:srgbClr val="000000">
                      <a:alpha val="43137"/>
                    </a:srgbClr>
                  </a:outerShdw>
                </a:effectLst>
                <a:latin typeface="Calibri"/>
                <a:ea typeface="Calibri"/>
                <a:cs typeface="Calibri"/>
                <a:sym typeface="Calibri"/>
              </a:rPr>
              <a:t> </a:t>
            </a:r>
            <a:r>
              <a:rPr lang="en-US" sz="3200" dirty="0" err="1">
                <a:solidFill>
                  <a:srgbClr val="002060"/>
                </a:solidFill>
                <a:effectLst>
                  <a:outerShdw blurRad="38100" dist="38100" dir="2700000" algn="tl">
                    <a:srgbClr val="000000">
                      <a:alpha val="43137"/>
                    </a:srgbClr>
                  </a:outerShdw>
                </a:effectLst>
                <a:latin typeface="Calibri"/>
                <a:ea typeface="Calibri"/>
                <a:cs typeface="Calibri"/>
                <a:sym typeface="Calibri"/>
              </a:rPr>
              <a:t>Coj</a:t>
            </a:r>
            <a:r>
              <a:rPr lang="en-US" sz="3200" dirty="0">
                <a:solidFill>
                  <a:srgbClr val="002060"/>
                </a:solidFill>
                <a:effectLst>
                  <a:outerShdw blurRad="38100" dist="38100" dir="2700000" algn="tl">
                    <a:srgbClr val="000000">
                      <a:alpha val="43137"/>
                    </a:srgbClr>
                  </a:outerShdw>
                </a:effectLst>
                <a:latin typeface="Calibri"/>
                <a:ea typeface="Calibri"/>
                <a:cs typeface="Calibri"/>
                <a:sym typeface="Calibri"/>
              </a:rPr>
              <a:t> </a:t>
            </a:r>
            <a:r>
              <a:rPr lang="en-US" sz="3200" dirty="0" err="1">
                <a:solidFill>
                  <a:srgbClr val="002060"/>
                </a:solidFill>
                <a:effectLst>
                  <a:outerShdw blurRad="38100" dist="38100" dir="2700000" algn="tl">
                    <a:srgbClr val="000000">
                      <a:alpha val="43137"/>
                    </a:srgbClr>
                  </a:outerShdw>
                </a:effectLst>
                <a:latin typeface="Calibri"/>
                <a:ea typeface="Calibri"/>
                <a:cs typeface="Calibri"/>
                <a:sym typeface="Calibri"/>
              </a:rPr>
              <a:t>Kom</a:t>
            </a:r>
            <a:r>
              <a:rPr lang="en-US" sz="3200" dirty="0">
                <a:solidFill>
                  <a:srgbClr val="002060"/>
                </a:solidFill>
                <a:effectLst>
                  <a:outerShdw blurRad="38100" dist="38100" dir="2700000" algn="tl">
                    <a:srgbClr val="000000">
                      <a:alpha val="43137"/>
                    </a:srgbClr>
                  </a:outerShdw>
                </a:effectLst>
                <a:latin typeface="Calibri"/>
                <a:ea typeface="Calibri"/>
                <a:cs typeface="Calibri"/>
                <a:sym typeface="Calibri"/>
              </a:rPr>
              <a:t> </a:t>
            </a:r>
            <a:r>
              <a:rPr lang="en-US" sz="3200" dirty="0" err="1">
                <a:solidFill>
                  <a:srgbClr val="002060"/>
                </a:solidFill>
                <a:effectLst>
                  <a:outerShdw blurRad="38100" dist="38100" dir="2700000" algn="tl">
                    <a:srgbClr val="000000">
                      <a:alpha val="43137"/>
                    </a:srgbClr>
                  </a:outerShdw>
                </a:effectLst>
                <a:latin typeface="Calibri"/>
                <a:ea typeface="Calibri"/>
                <a:cs typeface="Calibri"/>
                <a:sym typeface="Calibri"/>
              </a:rPr>
              <a:t>Haum</a:t>
            </a:r>
            <a:r>
              <a:rPr lang="en-US" sz="3200" dirty="0">
                <a:solidFill>
                  <a:srgbClr val="002060"/>
                </a:solidFill>
                <a:effectLst>
                  <a:outerShdw blurRad="38100" dist="38100" dir="2700000" algn="tl">
                    <a:srgbClr val="000000">
                      <a:alpha val="43137"/>
                    </a:srgbClr>
                  </a:outerShdw>
                </a:effectLst>
                <a:latin typeface="Calibri"/>
                <a:ea typeface="Calibri"/>
                <a:cs typeface="Calibri"/>
                <a:sym typeface="Calibri"/>
              </a:rPr>
              <a:t> </a:t>
            </a:r>
            <a:r>
              <a:rPr lang="en-US" sz="3200" dirty="0" err="1">
                <a:solidFill>
                  <a:srgbClr val="002060"/>
                </a:solidFill>
                <a:effectLst>
                  <a:outerShdw blurRad="38100" dist="38100" dir="2700000" algn="tl">
                    <a:srgbClr val="000000">
                      <a:alpha val="43137"/>
                    </a:srgbClr>
                  </a:outerShdw>
                </a:effectLst>
                <a:latin typeface="Calibri"/>
                <a:ea typeface="Calibri"/>
                <a:cs typeface="Calibri"/>
                <a:sym typeface="Calibri"/>
              </a:rPr>
              <a:t>Xeeb</a:t>
            </a:r>
            <a:r>
              <a:rPr lang="en-US" sz="3200" dirty="0">
                <a:solidFill>
                  <a:srgbClr val="002060"/>
                </a:solidFill>
                <a:effectLst>
                  <a:outerShdw blurRad="38100" dist="38100" dir="2700000" algn="tl">
                    <a:srgbClr val="000000">
                      <a:alpha val="43137"/>
                    </a:srgbClr>
                  </a:outerShdw>
                </a:effectLst>
                <a:latin typeface="Calibri"/>
                <a:ea typeface="Calibri"/>
                <a:cs typeface="Calibri"/>
                <a:sym typeface="Calibri"/>
              </a:rPr>
              <a:t> </a:t>
            </a:r>
            <a:r>
              <a:rPr lang="en-US" sz="3200" dirty="0" err="1">
                <a:solidFill>
                  <a:srgbClr val="002060"/>
                </a:solidFill>
                <a:effectLst>
                  <a:outerShdw blurRad="38100" dist="38100" dir="2700000" algn="tl">
                    <a:srgbClr val="000000">
                      <a:alpha val="43137"/>
                    </a:srgbClr>
                  </a:outerShdw>
                </a:effectLst>
                <a:latin typeface="Calibri"/>
                <a:ea typeface="Calibri"/>
                <a:cs typeface="Calibri"/>
                <a:sym typeface="Calibri"/>
              </a:rPr>
              <a:t>Nrog</a:t>
            </a:r>
            <a:r>
              <a:rPr lang="en-US" sz="3200" dirty="0">
                <a:solidFill>
                  <a:srgbClr val="002060"/>
                </a:solidFill>
                <a:effectLst>
                  <a:outerShdw blurRad="38100" dist="38100" dir="2700000" algn="tl">
                    <a:srgbClr val="000000">
                      <a:alpha val="43137"/>
                    </a:srgbClr>
                  </a:outerShdw>
                </a:effectLst>
                <a:latin typeface="Calibri"/>
                <a:ea typeface="Calibri"/>
                <a:cs typeface="Calibri"/>
                <a:sym typeface="Calibri"/>
              </a:rPr>
              <a:t> </a:t>
            </a:r>
            <a:r>
              <a:rPr lang="en-US" sz="3200" dirty="0" err="1">
                <a:solidFill>
                  <a:srgbClr val="002060"/>
                </a:solidFill>
                <a:effectLst>
                  <a:outerShdw blurRad="38100" dist="38100" dir="2700000" algn="tl">
                    <a:srgbClr val="000000">
                      <a:alpha val="43137"/>
                    </a:srgbClr>
                  </a:outerShdw>
                </a:effectLst>
                <a:latin typeface="Calibri"/>
                <a:ea typeface="Calibri"/>
                <a:cs typeface="Calibri"/>
                <a:sym typeface="Calibri"/>
              </a:rPr>
              <a:t>Lwm</a:t>
            </a:r>
            <a:r>
              <a:rPr lang="en-US" sz="3200" dirty="0">
                <a:solidFill>
                  <a:srgbClr val="002060"/>
                </a:solidFill>
                <a:effectLst>
                  <a:outerShdw blurRad="38100" dist="38100" dir="2700000" algn="tl">
                    <a:srgbClr val="000000">
                      <a:alpha val="43137"/>
                    </a:srgbClr>
                  </a:outerShdw>
                </a:effectLst>
                <a:latin typeface="Calibri"/>
                <a:ea typeface="Calibri"/>
                <a:cs typeface="Calibri"/>
                <a:sym typeface="Calibri"/>
              </a:rPr>
              <a:t> </a:t>
            </a:r>
            <a:r>
              <a:rPr lang="en-US" sz="3200" dirty="0" err="1">
                <a:solidFill>
                  <a:srgbClr val="002060"/>
                </a:solidFill>
                <a:effectLst>
                  <a:outerShdw blurRad="38100" dist="38100" dir="2700000" algn="tl">
                    <a:srgbClr val="000000">
                      <a:alpha val="43137"/>
                    </a:srgbClr>
                  </a:outerShdw>
                </a:effectLst>
                <a:latin typeface="Calibri"/>
                <a:ea typeface="Calibri"/>
                <a:cs typeface="Calibri"/>
                <a:sym typeface="Calibri"/>
              </a:rPr>
              <a:t>Haiv</a:t>
            </a:r>
            <a:r>
              <a:rPr lang="en-US" sz="3200" dirty="0">
                <a:solidFill>
                  <a:srgbClr val="002060"/>
                </a:solidFill>
                <a:effectLst>
                  <a:outerShdw blurRad="38100" dist="38100" dir="2700000" algn="tl">
                    <a:srgbClr val="000000">
                      <a:alpha val="43137"/>
                    </a:srgbClr>
                  </a:outerShdw>
                </a:effectLst>
                <a:latin typeface="Calibri"/>
                <a:ea typeface="Calibri"/>
                <a:cs typeface="Calibri"/>
                <a:sym typeface="Calibri"/>
              </a:rPr>
              <a:t> </a:t>
            </a:r>
            <a:r>
              <a:rPr lang="en-US" sz="3200" dirty="0" err="1">
                <a:solidFill>
                  <a:srgbClr val="002060"/>
                </a:solidFill>
                <a:effectLst>
                  <a:outerShdw blurRad="38100" dist="38100" dir="2700000" algn="tl">
                    <a:srgbClr val="000000">
                      <a:alpha val="43137"/>
                    </a:srgbClr>
                  </a:outerShdw>
                </a:effectLst>
                <a:latin typeface="Calibri"/>
                <a:ea typeface="Calibri"/>
                <a:cs typeface="Calibri"/>
                <a:sym typeface="Calibri"/>
              </a:rPr>
              <a:t>Neeg</a:t>
            </a:r>
            <a:endParaRPr sz="3200" b="0" i="0" u="none" strike="noStrike" cap="none" dirty="0">
              <a:solidFill>
                <a:srgbClr val="002060"/>
              </a:solidFill>
              <a:effectLst>
                <a:outerShdw blurRad="38100" dist="38100" dir="2700000" algn="tl">
                  <a:srgbClr val="000000">
                    <a:alpha val="43137"/>
                  </a:srgbClr>
                </a:outerShdw>
              </a:effectLst>
              <a:latin typeface="Calibri"/>
              <a:ea typeface="Calibri"/>
              <a:cs typeface="Calibri"/>
              <a:sym typeface="Calibri"/>
            </a:endParaRPr>
          </a:p>
        </p:txBody>
      </p:sp>
      <p:sp>
        <p:nvSpPr>
          <p:cNvPr id="705" name="Google Shape;705;p75"/>
          <p:cNvSpPr txBox="1">
            <a:spLocks noGrp="1"/>
          </p:cNvSpPr>
          <p:nvPr>
            <p:ph type="sldNum" idx="12"/>
          </p:nvPr>
        </p:nvSpPr>
        <p:spPr>
          <a:xfrm>
            <a:off x="8129016" y="4300538"/>
            <a:ext cx="609600" cy="390906"/>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FFFFFF"/>
              </a:buClr>
              <a:buSzPts val="1400"/>
              <a:buFont typeface="Arial"/>
              <a:buNone/>
            </a:pPr>
            <a:fld id="{00000000-1234-1234-1234-123412341234}" type="slidenum">
              <a:rPr lang="en-US" smtClean="0"/>
              <a:t>24</a:t>
            </a:fld>
            <a:endParaRPr dirty="0"/>
          </a:p>
        </p:txBody>
      </p:sp>
      <p:grpSp>
        <p:nvGrpSpPr>
          <p:cNvPr id="20" name="Group 19">
            <a:extLst>
              <a:ext uri="{FF2B5EF4-FFF2-40B4-BE49-F238E27FC236}">
                <a16:creationId xmlns:a16="http://schemas.microsoft.com/office/drawing/2014/main" id="{4F27B679-85EE-FC40-9E05-7793BA0DEDAC}"/>
              </a:ext>
            </a:extLst>
          </p:cNvPr>
          <p:cNvGrpSpPr/>
          <p:nvPr/>
        </p:nvGrpSpPr>
        <p:grpSpPr>
          <a:xfrm>
            <a:off x="588110" y="3014764"/>
            <a:ext cx="2105422" cy="1480814"/>
            <a:chOff x="771888" y="2064178"/>
            <a:chExt cx="2105422" cy="1480814"/>
          </a:xfrm>
        </p:grpSpPr>
        <p:pic>
          <p:nvPicPr>
            <p:cNvPr id="21" name="Picture 20" descr="A group of people sitting and looking at the camera&#10;&#10;Description generated with very high confidence">
              <a:extLst>
                <a:ext uri="{FF2B5EF4-FFF2-40B4-BE49-F238E27FC236}">
                  <a16:creationId xmlns:a16="http://schemas.microsoft.com/office/drawing/2014/main" id="{978F80BB-8B73-4947-A261-0FF48A4AAF44}"/>
                </a:ext>
              </a:extLst>
            </p:cNvPr>
            <p:cNvPicPr>
              <a:picLocks noChangeAspect="1"/>
            </p:cNvPicPr>
            <p:nvPr/>
          </p:nvPicPr>
          <p:blipFill>
            <a:blip r:embed="rId3"/>
            <a:stretch>
              <a:fillRect/>
            </a:stretch>
          </p:blipFill>
          <p:spPr>
            <a:xfrm>
              <a:off x="771888" y="2064178"/>
              <a:ext cx="2008832" cy="1339221"/>
            </a:xfrm>
            <a:prstGeom prst="rect">
              <a:avLst/>
            </a:prstGeom>
          </p:spPr>
        </p:pic>
        <p:sp>
          <p:nvSpPr>
            <p:cNvPr id="22" name="TextBox 21">
              <a:extLst>
                <a:ext uri="{FF2B5EF4-FFF2-40B4-BE49-F238E27FC236}">
                  <a16:creationId xmlns:a16="http://schemas.microsoft.com/office/drawing/2014/main" id="{4C0B6688-8028-E343-8BCE-FC331DBAAF6E}"/>
                </a:ext>
              </a:extLst>
            </p:cNvPr>
            <p:cNvSpPr txBox="1"/>
            <p:nvPr/>
          </p:nvSpPr>
          <p:spPr>
            <a:xfrm>
              <a:off x="2378455" y="3360326"/>
              <a:ext cx="498855" cy="184666"/>
            </a:xfrm>
            <a:prstGeom prst="rect">
              <a:avLst/>
            </a:prstGeom>
            <a:noFill/>
          </p:spPr>
          <p:txBody>
            <a:bodyPr wrap="none" rtlCol="0">
              <a:spAutoFit/>
            </a:bodyPr>
            <a:lstStyle/>
            <a:p>
              <a:r>
                <a:rPr lang="en-US" sz="600" dirty="0" err="1"/>
                <a:t>MaxPixel</a:t>
              </a:r>
              <a:endParaRPr lang="en-US" sz="600" dirty="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99">
                                            <p:txEl>
                                              <p:pRg st="0" end="0"/>
                                            </p:txEl>
                                          </p:spTgt>
                                        </p:tgtEl>
                                        <p:attrNameLst>
                                          <p:attrName>style.visibility</p:attrName>
                                        </p:attrNameLst>
                                      </p:cBhvr>
                                      <p:to>
                                        <p:strVal val="visible"/>
                                      </p:to>
                                    </p:set>
                                    <p:animEffect transition="in" filter="fade">
                                      <p:cBhvr>
                                        <p:cTn id="7" dur="1000"/>
                                        <p:tgtEl>
                                          <p:spTgt spid="699">
                                            <p:txEl>
                                              <p:pRg st="0" end="0"/>
                                            </p:txEl>
                                          </p:spTgt>
                                        </p:tgtEl>
                                      </p:cBhvr>
                                    </p:animEffect>
                                    <p:anim calcmode="lin" valueType="num">
                                      <p:cBhvr>
                                        <p:cTn id="8" dur="1000" fill="hold"/>
                                        <p:tgtEl>
                                          <p:spTgt spid="69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9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99">
                                            <p:txEl>
                                              <p:pRg st="2" end="2"/>
                                            </p:txEl>
                                          </p:spTgt>
                                        </p:tgtEl>
                                        <p:attrNameLst>
                                          <p:attrName>style.visibility</p:attrName>
                                        </p:attrNameLst>
                                      </p:cBhvr>
                                      <p:to>
                                        <p:strVal val="visible"/>
                                      </p:to>
                                    </p:set>
                                    <p:animEffect transition="in" filter="fade">
                                      <p:cBhvr>
                                        <p:cTn id="14" dur="1000"/>
                                        <p:tgtEl>
                                          <p:spTgt spid="699">
                                            <p:txEl>
                                              <p:pRg st="2" end="2"/>
                                            </p:txEl>
                                          </p:spTgt>
                                        </p:tgtEl>
                                      </p:cBhvr>
                                    </p:animEffect>
                                    <p:anim calcmode="lin" valueType="num">
                                      <p:cBhvr>
                                        <p:cTn id="15" dur="1000" fill="hold"/>
                                        <p:tgtEl>
                                          <p:spTgt spid="699">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699">
                                            <p:txEl>
                                              <p:pRg st="2" end="2"/>
                                            </p:txEl>
                                          </p:spTgt>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699">
                                            <p:txEl>
                                              <p:pRg st="3" end="3"/>
                                            </p:txEl>
                                          </p:spTgt>
                                        </p:tgtEl>
                                        <p:attrNameLst>
                                          <p:attrName>style.visibility</p:attrName>
                                        </p:attrNameLst>
                                      </p:cBhvr>
                                      <p:to>
                                        <p:strVal val="visible"/>
                                      </p:to>
                                    </p:set>
                                    <p:animEffect transition="in" filter="fade">
                                      <p:cBhvr>
                                        <p:cTn id="19" dur="1000"/>
                                        <p:tgtEl>
                                          <p:spTgt spid="699">
                                            <p:txEl>
                                              <p:pRg st="3" end="3"/>
                                            </p:txEl>
                                          </p:spTgt>
                                        </p:tgtEl>
                                      </p:cBhvr>
                                    </p:animEffect>
                                    <p:anim calcmode="lin" valueType="num">
                                      <p:cBhvr>
                                        <p:cTn id="20" dur="1000" fill="hold"/>
                                        <p:tgtEl>
                                          <p:spTgt spid="699">
                                            <p:txEl>
                                              <p:pRg st="3" end="3"/>
                                            </p:txEl>
                                          </p:spTgt>
                                        </p:tgtEl>
                                        <p:attrNameLst>
                                          <p:attrName>ppt_x</p:attrName>
                                        </p:attrNameLst>
                                      </p:cBhvr>
                                      <p:tavLst>
                                        <p:tav tm="0">
                                          <p:val>
                                            <p:strVal val="#ppt_x"/>
                                          </p:val>
                                        </p:tav>
                                        <p:tav tm="100000">
                                          <p:val>
                                            <p:strVal val="#ppt_x"/>
                                          </p:val>
                                        </p:tav>
                                      </p:tavLst>
                                    </p:anim>
                                    <p:anim calcmode="lin" valueType="num">
                                      <p:cBhvr>
                                        <p:cTn id="21" dur="1000" fill="hold"/>
                                        <p:tgtEl>
                                          <p:spTgt spid="699">
                                            <p:txEl>
                                              <p:pRg st="3" end="3"/>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699">
                                            <p:txEl>
                                              <p:pRg st="4" end="4"/>
                                            </p:txEl>
                                          </p:spTgt>
                                        </p:tgtEl>
                                        <p:attrNameLst>
                                          <p:attrName>style.visibility</p:attrName>
                                        </p:attrNameLst>
                                      </p:cBhvr>
                                      <p:to>
                                        <p:strVal val="visible"/>
                                      </p:to>
                                    </p:set>
                                    <p:animEffect transition="in" filter="fade">
                                      <p:cBhvr>
                                        <p:cTn id="24" dur="1000"/>
                                        <p:tgtEl>
                                          <p:spTgt spid="699">
                                            <p:txEl>
                                              <p:pRg st="4" end="4"/>
                                            </p:txEl>
                                          </p:spTgt>
                                        </p:tgtEl>
                                      </p:cBhvr>
                                    </p:animEffect>
                                    <p:anim calcmode="lin" valueType="num">
                                      <p:cBhvr>
                                        <p:cTn id="25" dur="1000" fill="hold"/>
                                        <p:tgtEl>
                                          <p:spTgt spid="699">
                                            <p:txEl>
                                              <p:pRg st="4" end="4"/>
                                            </p:txEl>
                                          </p:spTgt>
                                        </p:tgtEl>
                                        <p:attrNameLst>
                                          <p:attrName>ppt_x</p:attrName>
                                        </p:attrNameLst>
                                      </p:cBhvr>
                                      <p:tavLst>
                                        <p:tav tm="0">
                                          <p:val>
                                            <p:strVal val="#ppt_x"/>
                                          </p:val>
                                        </p:tav>
                                        <p:tav tm="100000">
                                          <p:val>
                                            <p:strVal val="#ppt_x"/>
                                          </p:val>
                                        </p:tav>
                                      </p:tavLst>
                                    </p:anim>
                                    <p:anim calcmode="lin" valueType="num">
                                      <p:cBhvr>
                                        <p:cTn id="26" dur="1000" fill="hold"/>
                                        <p:tgtEl>
                                          <p:spTgt spid="699">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709"/>
        <p:cNvGrpSpPr/>
        <p:nvPr/>
      </p:nvGrpSpPr>
      <p:grpSpPr>
        <a:xfrm>
          <a:off x="0" y="0"/>
          <a:ext cx="0" cy="0"/>
          <a:chOff x="0" y="0"/>
          <a:chExt cx="0" cy="0"/>
        </a:xfrm>
      </p:grpSpPr>
      <p:sp>
        <p:nvSpPr>
          <p:cNvPr id="710" name="Google Shape;710;p76"/>
          <p:cNvSpPr txBox="1">
            <a:spLocks noGrp="1"/>
          </p:cNvSpPr>
          <p:nvPr>
            <p:ph type="body" idx="4294967295"/>
          </p:nvPr>
        </p:nvSpPr>
        <p:spPr>
          <a:xfrm>
            <a:off x="0" y="1152525"/>
            <a:ext cx="8521700" cy="3416300"/>
          </a:xfrm>
          <a:prstGeom prst="rect">
            <a:avLst/>
          </a:prstGeom>
          <a:noFill/>
          <a:ln>
            <a:noFill/>
          </a:ln>
        </p:spPr>
        <p:txBody>
          <a:bodyPr spcFirstLastPara="1" wrap="square" lIns="91425" tIns="45700" rIns="91425" bIns="45700" anchor="t" anchorCtr="0">
            <a:noAutofit/>
          </a:bodyPr>
          <a:lstStyle/>
          <a:p>
            <a:pPr marL="274320" lvl="0" indent="-274320" algn="l" rtl="0">
              <a:spcBef>
                <a:spcPts val="0"/>
              </a:spcBef>
              <a:spcAft>
                <a:spcPts val="0"/>
              </a:spcAft>
              <a:buSzPts val="1680"/>
              <a:buNone/>
            </a:pPr>
            <a:r>
              <a:rPr lang="en-US" dirty="0"/>
              <a:t>    </a:t>
            </a:r>
            <a:endParaRPr dirty="0"/>
          </a:p>
        </p:txBody>
      </p:sp>
      <p:sp>
        <p:nvSpPr>
          <p:cNvPr id="711" name="Google Shape;711;p76"/>
          <p:cNvSpPr/>
          <p:nvPr/>
        </p:nvSpPr>
        <p:spPr>
          <a:xfrm>
            <a:off x="1067776" y="1263700"/>
            <a:ext cx="7619961" cy="190280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0070C0"/>
              </a:buClr>
              <a:buSzPts val="2800"/>
              <a:buFont typeface="Calibri"/>
              <a:buNone/>
            </a:pPr>
            <a:r>
              <a:rPr lang="en-US" sz="2400" dirty="0" err="1">
                <a:solidFill>
                  <a:srgbClr val="002060"/>
                </a:solidFill>
                <a:latin typeface="Calibri" panose="020F0502020204030204" pitchFamily="34" charset="0"/>
                <a:ea typeface="Calibri"/>
                <a:cs typeface="Calibri" panose="020F0502020204030204" pitchFamily="34" charset="0"/>
                <a:sym typeface="Calibri"/>
              </a:rPr>
              <a:t>Txoj</a:t>
            </a:r>
            <a:r>
              <a:rPr lang="en-US" sz="2400" dirty="0">
                <a:solidFill>
                  <a:srgbClr val="002060"/>
                </a:solidFill>
                <a:latin typeface="Calibri" panose="020F0502020204030204" pitchFamily="34" charset="0"/>
                <a:ea typeface="Calibri"/>
                <a:cs typeface="Calibri" panose="020F0502020204030204" pitchFamily="34" charset="0"/>
                <a:sym typeface="Calibri"/>
              </a:rPr>
              <a:t> </a:t>
            </a:r>
            <a:r>
              <a:rPr lang="en-US" sz="2400" dirty="0" err="1">
                <a:solidFill>
                  <a:srgbClr val="002060"/>
                </a:solidFill>
                <a:latin typeface="Calibri" panose="020F0502020204030204" pitchFamily="34" charset="0"/>
                <a:ea typeface="Calibri"/>
                <a:cs typeface="Calibri" panose="020F0502020204030204" pitchFamily="34" charset="0"/>
                <a:sym typeface="Calibri"/>
              </a:rPr>
              <a:t>kev</a:t>
            </a:r>
            <a:r>
              <a:rPr lang="en-US" sz="2400" dirty="0">
                <a:solidFill>
                  <a:srgbClr val="002060"/>
                </a:solidFill>
                <a:latin typeface="Calibri" panose="020F0502020204030204" pitchFamily="34" charset="0"/>
                <a:ea typeface="Calibri"/>
                <a:cs typeface="Calibri" panose="020F0502020204030204" pitchFamily="34" charset="0"/>
                <a:sym typeface="Calibri"/>
              </a:rPr>
              <a:t> </a:t>
            </a:r>
            <a:r>
              <a:rPr lang="en-US" sz="2400" dirty="0" err="1">
                <a:solidFill>
                  <a:srgbClr val="002060"/>
                </a:solidFill>
                <a:latin typeface="Calibri" panose="020F0502020204030204" pitchFamily="34" charset="0"/>
                <a:ea typeface="Calibri"/>
                <a:cs typeface="Calibri" panose="020F0502020204030204" pitchFamily="34" charset="0"/>
                <a:sym typeface="Calibri"/>
              </a:rPr>
              <a:t>kawm</a:t>
            </a:r>
            <a:r>
              <a:rPr lang="en-US" sz="2400" dirty="0">
                <a:solidFill>
                  <a:srgbClr val="002060"/>
                </a:solidFill>
                <a:latin typeface="Calibri" panose="020F0502020204030204" pitchFamily="34" charset="0"/>
                <a:ea typeface="Calibri"/>
                <a:cs typeface="Calibri" panose="020F0502020204030204" pitchFamily="34" charset="0"/>
                <a:sym typeface="Calibri"/>
              </a:rPr>
              <a:t> </a:t>
            </a:r>
            <a:r>
              <a:rPr lang="en-US" sz="2400" dirty="0" err="1">
                <a:solidFill>
                  <a:srgbClr val="002060"/>
                </a:solidFill>
                <a:latin typeface="Calibri" panose="020F0502020204030204" pitchFamily="34" charset="0"/>
                <a:ea typeface="Calibri"/>
                <a:cs typeface="Calibri" panose="020F0502020204030204" pitchFamily="34" charset="0"/>
                <a:sym typeface="Calibri"/>
              </a:rPr>
              <a:t>thiab</a:t>
            </a:r>
            <a:r>
              <a:rPr lang="en-US" sz="2400" dirty="0">
                <a:solidFill>
                  <a:srgbClr val="002060"/>
                </a:solidFill>
                <a:latin typeface="Calibri" panose="020F0502020204030204" pitchFamily="34" charset="0"/>
                <a:ea typeface="Calibri"/>
                <a:cs typeface="Calibri" panose="020F0502020204030204" pitchFamily="34" charset="0"/>
                <a:sym typeface="Calibri"/>
              </a:rPr>
              <a:t> </a:t>
            </a:r>
            <a:r>
              <a:rPr lang="en-US" sz="2400" dirty="0" err="1">
                <a:solidFill>
                  <a:srgbClr val="002060"/>
                </a:solidFill>
                <a:latin typeface="Calibri" panose="020F0502020204030204" pitchFamily="34" charset="0"/>
                <a:ea typeface="Calibri"/>
                <a:cs typeface="Calibri" panose="020F0502020204030204" pitchFamily="34" charset="0"/>
                <a:sym typeface="Calibri"/>
              </a:rPr>
              <a:t>paub</a:t>
            </a:r>
            <a:r>
              <a:rPr lang="en-US" sz="2400" dirty="0">
                <a:solidFill>
                  <a:srgbClr val="002060"/>
                </a:solidFill>
                <a:latin typeface="Calibri" panose="020F0502020204030204" pitchFamily="34" charset="0"/>
                <a:ea typeface="Calibri"/>
                <a:cs typeface="Calibri" panose="020F0502020204030204" pitchFamily="34" charset="0"/>
                <a:sym typeface="Calibri"/>
              </a:rPr>
              <a:t> </a:t>
            </a:r>
            <a:r>
              <a:rPr lang="en-US" sz="2400" dirty="0" err="1">
                <a:solidFill>
                  <a:srgbClr val="002060"/>
                </a:solidFill>
                <a:latin typeface="Calibri" panose="020F0502020204030204" pitchFamily="34" charset="0"/>
                <a:ea typeface="Calibri"/>
                <a:cs typeface="Calibri" panose="020F0502020204030204" pitchFamily="34" charset="0"/>
                <a:sym typeface="Calibri"/>
              </a:rPr>
              <a:t>hom</a:t>
            </a:r>
            <a:r>
              <a:rPr lang="en-US" sz="2400" dirty="0">
                <a:solidFill>
                  <a:srgbClr val="002060"/>
                </a:solidFill>
                <a:latin typeface="Calibri" panose="020F0502020204030204" pitchFamily="34" charset="0"/>
                <a:ea typeface="Calibri"/>
                <a:cs typeface="Calibri" panose="020F0502020204030204" pitchFamily="34" charset="0"/>
                <a:sym typeface="Calibri"/>
              </a:rPr>
              <a:t> </a:t>
            </a:r>
            <a:r>
              <a:rPr lang="en-US" sz="2400" dirty="0" err="1">
                <a:solidFill>
                  <a:srgbClr val="002060"/>
                </a:solidFill>
                <a:latin typeface="Calibri" panose="020F0502020204030204" pitchFamily="34" charset="0"/>
                <a:ea typeface="Calibri"/>
                <a:cs typeface="Calibri" panose="020F0502020204030204" pitchFamily="34" charset="0"/>
                <a:sym typeface="Calibri"/>
              </a:rPr>
              <a:t>lus</a:t>
            </a:r>
            <a:r>
              <a:rPr lang="en-US" sz="2400" dirty="0">
                <a:solidFill>
                  <a:srgbClr val="002060"/>
                </a:solidFill>
                <a:latin typeface="Calibri" panose="020F0502020204030204" pitchFamily="34" charset="0"/>
                <a:ea typeface="Calibri"/>
                <a:cs typeface="Calibri" panose="020F0502020204030204" pitchFamily="34" charset="0"/>
                <a:sym typeface="Calibri"/>
              </a:rPr>
              <a:t> </a:t>
            </a:r>
            <a:r>
              <a:rPr lang="en-US" sz="2400" dirty="0" err="1">
                <a:solidFill>
                  <a:srgbClr val="002060"/>
                </a:solidFill>
                <a:latin typeface="Calibri" panose="020F0502020204030204" pitchFamily="34" charset="0"/>
                <a:ea typeface="Calibri"/>
                <a:cs typeface="Calibri" panose="020F0502020204030204" pitchFamily="34" charset="0"/>
                <a:sym typeface="Calibri"/>
              </a:rPr>
              <a:t>yus</a:t>
            </a:r>
            <a:r>
              <a:rPr lang="en-US" sz="2400" dirty="0">
                <a:solidFill>
                  <a:srgbClr val="002060"/>
                </a:solidFill>
                <a:latin typeface="Calibri" panose="020F0502020204030204" pitchFamily="34" charset="0"/>
                <a:ea typeface="Calibri"/>
                <a:cs typeface="Calibri" panose="020F0502020204030204" pitchFamily="34" charset="0"/>
                <a:sym typeface="Calibri"/>
              </a:rPr>
              <a:t> </a:t>
            </a:r>
            <a:r>
              <a:rPr lang="en-US" sz="2400" dirty="0" err="1">
                <a:solidFill>
                  <a:srgbClr val="002060"/>
                </a:solidFill>
                <a:latin typeface="Calibri" panose="020F0502020204030204" pitchFamily="34" charset="0"/>
                <a:ea typeface="Calibri"/>
                <a:cs typeface="Calibri" panose="020F0502020204030204" pitchFamily="34" charset="0"/>
                <a:sym typeface="Calibri"/>
              </a:rPr>
              <a:t>kawm</a:t>
            </a:r>
            <a:r>
              <a:rPr lang="en-US" sz="2400" dirty="0">
                <a:solidFill>
                  <a:srgbClr val="002060"/>
                </a:solidFill>
                <a:latin typeface="Calibri" panose="020F0502020204030204" pitchFamily="34" charset="0"/>
                <a:ea typeface="Calibri"/>
                <a:cs typeface="Calibri" panose="020F0502020204030204" pitchFamily="34" charset="0"/>
                <a:sym typeface="Calibri"/>
              </a:rPr>
              <a:t> mas </a:t>
            </a:r>
            <a:r>
              <a:rPr lang="en-US" sz="2400" dirty="0" err="1">
                <a:solidFill>
                  <a:srgbClr val="002060"/>
                </a:solidFill>
                <a:latin typeface="Calibri" panose="020F0502020204030204" pitchFamily="34" charset="0"/>
                <a:ea typeface="Calibri"/>
                <a:cs typeface="Calibri" panose="020F0502020204030204" pitchFamily="34" charset="0"/>
                <a:sym typeface="Calibri"/>
              </a:rPr>
              <a:t>yog</a:t>
            </a:r>
            <a:r>
              <a:rPr lang="en-US" sz="2400" dirty="0">
                <a:solidFill>
                  <a:srgbClr val="002060"/>
                </a:solidFill>
                <a:latin typeface="Calibri" panose="020F0502020204030204" pitchFamily="34" charset="0"/>
                <a:ea typeface="Calibri"/>
                <a:cs typeface="Calibri" panose="020F0502020204030204" pitchFamily="34" charset="0"/>
                <a:sym typeface="Calibri"/>
              </a:rPr>
              <a:t>  </a:t>
            </a:r>
            <a:r>
              <a:rPr lang="en-US" sz="2400" dirty="0" err="1">
                <a:solidFill>
                  <a:srgbClr val="002060"/>
                </a:solidFill>
                <a:latin typeface="Calibri" panose="020F0502020204030204" pitchFamily="34" charset="0"/>
                <a:ea typeface="Calibri"/>
                <a:cs typeface="Calibri" panose="020F0502020204030204" pitchFamily="34" charset="0"/>
                <a:sym typeface="Calibri"/>
              </a:rPr>
              <a:t>yuav</a:t>
            </a:r>
            <a:r>
              <a:rPr lang="en-US" sz="2400" dirty="0">
                <a:solidFill>
                  <a:srgbClr val="002060"/>
                </a:solidFill>
                <a:latin typeface="Calibri" panose="020F0502020204030204" pitchFamily="34" charset="0"/>
                <a:ea typeface="Calibri"/>
                <a:cs typeface="Calibri" panose="020F0502020204030204" pitchFamily="34" charset="0"/>
                <a:sym typeface="Calibri"/>
              </a:rPr>
              <a:t> </a:t>
            </a:r>
            <a:r>
              <a:rPr lang="en-US" sz="2400" dirty="0" err="1">
                <a:solidFill>
                  <a:srgbClr val="002060"/>
                </a:solidFill>
                <a:latin typeface="Calibri" panose="020F0502020204030204" pitchFamily="34" charset="0"/>
                <a:ea typeface="Calibri"/>
                <a:cs typeface="Calibri" panose="020F0502020204030204" pitchFamily="34" charset="0"/>
                <a:sym typeface="Calibri"/>
              </a:rPr>
              <a:t>tsum</a:t>
            </a:r>
            <a:r>
              <a:rPr lang="en-US" sz="2400" dirty="0">
                <a:solidFill>
                  <a:srgbClr val="002060"/>
                </a:solidFill>
                <a:latin typeface="Calibri" panose="020F0502020204030204" pitchFamily="34" charset="0"/>
                <a:ea typeface="Calibri"/>
                <a:cs typeface="Calibri" panose="020F0502020204030204" pitchFamily="34" charset="0"/>
                <a:sym typeface="Calibri"/>
              </a:rPr>
              <a:t> </a:t>
            </a:r>
            <a:r>
              <a:rPr lang="en-US" sz="2400" dirty="0" err="1">
                <a:solidFill>
                  <a:srgbClr val="002060"/>
                </a:solidFill>
                <a:latin typeface="Calibri" panose="020F0502020204030204" pitchFamily="34" charset="0"/>
                <a:ea typeface="Calibri"/>
                <a:cs typeface="Calibri" panose="020F0502020204030204" pitchFamily="34" charset="0"/>
                <a:sym typeface="Calibri"/>
              </a:rPr>
              <a:t>paub</a:t>
            </a:r>
            <a:r>
              <a:rPr lang="en-US" sz="2400" dirty="0">
                <a:solidFill>
                  <a:srgbClr val="002060"/>
                </a:solidFill>
                <a:latin typeface="Calibri" panose="020F0502020204030204" pitchFamily="34" charset="0"/>
                <a:ea typeface="Calibri"/>
                <a:cs typeface="Calibri" panose="020F0502020204030204" pitchFamily="34" charset="0"/>
                <a:sym typeface="Calibri"/>
              </a:rPr>
              <a:t> </a:t>
            </a:r>
            <a:r>
              <a:rPr lang="en-US" sz="2400" dirty="0" err="1">
                <a:solidFill>
                  <a:srgbClr val="002060"/>
                </a:solidFill>
                <a:latin typeface="Calibri" panose="020F0502020204030204" pitchFamily="34" charset="0"/>
                <a:ea typeface="Calibri"/>
                <a:cs typeface="Calibri" panose="020F0502020204030204" pitchFamily="34" charset="0"/>
                <a:sym typeface="Calibri"/>
              </a:rPr>
              <a:t>txog</a:t>
            </a:r>
            <a:r>
              <a:rPr lang="en-US" sz="2400" dirty="0">
                <a:solidFill>
                  <a:srgbClr val="002060"/>
                </a:solidFill>
                <a:latin typeface="Calibri" panose="020F0502020204030204" pitchFamily="34" charset="0"/>
                <a:ea typeface="Calibri"/>
                <a:cs typeface="Calibri" panose="020F0502020204030204" pitchFamily="34" charset="0"/>
                <a:sym typeface="Calibri"/>
              </a:rPr>
              <a:t> </a:t>
            </a:r>
            <a:r>
              <a:rPr lang="en-US" sz="2400" dirty="0" err="1">
                <a:solidFill>
                  <a:srgbClr val="002060"/>
                </a:solidFill>
                <a:latin typeface="Calibri" panose="020F0502020204030204" pitchFamily="34" charset="0"/>
                <a:ea typeface="Calibri"/>
                <a:cs typeface="Calibri" panose="020F0502020204030204" pitchFamily="34" charset="0"/>
                <a:sym typeface="Calibri"/>
              </a:rPr>
              <a:t>haiv</a:t>
            </a:r>
            <a:r>
              <a:rPr lang="en-US" sz="2400" dirty="0">
                <a:solidFill>
                  <a:srgbClr val="002060"/>
                </a:solidFill>
                <a:latin typeface="Calibri" panose="020F0502020204030204" pitchFamily="34" charset="0"/>
                <a:ea typeface="Calibri"/>
                <a:cs typeface="Calibri" panose="020F0502020204030204" pitchFamily="34" charset="0"/>
                <a:sym typeface="Calibri"/>
              </a:rPr>
              <a:t> </a:t>
            </a:r>
            <a:r>
              <a:rPr lang="en-US" sz="2400" dirty="0" err="1">
                <a:solidFill>
                  <a:srgbClr val="002060"/>
                </a:solidFill>
                <a:latin typeface="Calibri" panose="020F0502020204030204" pitchFamily="34" charset="0"/>
                <a:ea typeface="Calibri"/>
                <a:cs typeface="Calibri" panose="020F0502020204030204" pitchFamily="34" charset="0"/>
                <a:sym typeface="Calibri"/>
              </a:rPr>
              <a:t>neeg</a:t>
            </a:r>
            <a:r>
              <a:rPr lang="en-US" sz="2400" dirty="0">
                <a:solidFill>
                  <a:srgbClr val="002060"/>
                </a:solidFill>
                <a:latin typeface="Calibri" panose="020F0502020204030204" pitchFamily="34" charset="0"/>
                <a:ea typeface="Calibri"/>
                <a:cs typeface="Calibri" panose="020F0502020204030204" pitchFamily="34" charset="0"/>
                <a:sym typeface="Calibri"/>
              </a:rPr>
              <a:t> </a:t>
            </a:r>
            <a:r>
              <a:rPr lang="en-US" sz="2400" dirty="0" err="1">
                <a:solidFill>
                  <a:srgbClr val="002060"/>
                </a:solidFill>
                <a:latin typeface="Calibri" panose="020F0502020204030204" pitchFamily="34" charset="0"/>
                <a:ea typeface="Calibri"/>
                <a:cs typeface="Calibri" panose="020F0502020204030204" pitchFamily="34" charset="0"/>
                <a:sym typeface="Calibri"/>
              </a:rPr>
              <a:t>ntawd</a:t>
            </a:r>
            <a:r>
              <a:rPr lang="en-US" sz="2400" dirty="0">
                <a:solidFill>
                  <a:srgbClr val="002060"/>
                </a:solidFill>
                <a:latin typeface="Calibri" panose="020F0502020204030204" pitchFamily="34" charset="0"/>
                <a:ea typeface="Calibri"/>
                <a:cs typeface="Calibri" panose="020F0502020204030204" pitchFamily="34" charset="0"/>
                <a:sym typeface="Calibri"/>
              </a:rPr>
              <a:t> </a:t>
            </a:r>
            <a:r>
              <a:rPr lang="en-US" sz="2400" dirty="0" err="1">
                <a:solidFill>
                  <a:srgbClr val="002060"/>
                </a:solidFill>
                <a:latin typeface="Calibri" panose="020F0502020204030204" pitchFamily="34" charset="0"/>
                <a:ea typeface="Calibri"/>
                <a:cs typeface="Calibri" panose="020F0502020204030204" pitchFamily="34" charset="0"/>
                <a:sym typeface="Calibri"/>
              </a:rPr>
              <a:t>tej</a:t>
            </a:r>
            <a:r>
              <a:rPr lang="en-US" sz="2400" dirty="0">
                <a:solidFill>
                  <a:srgbClr val="002060"/>
                </a:solidFill>
                <a:latin typeface="Calibri" panose="020F0502020204030204" pitchFamily="34" charset="0"/>
                <a:ea typeface="Calibri"/>
                <a:cs typeface="Calibri" panose="020F0502020204030204" pitchFamily="34" charset="0"/>
                <a:sym typeface="Calibri"/>
              </a:rPr>
              <a:t> </a:t>
            </a:r>
            <a:r>
              <a:rPr lang="en-US" sz="2400" dirty="0" err="1">
                <a:solidFill>
                  <a:srgbClr val="002060"/>
                </a:solidFill>
                <a:latin typeface="Calibri" panose="020F0502020204030204" pitchFamily="34" charset="0"/>
                <a:ea typeface="Calibri"/>
                <a:cs typeface="Calibri" panose="020F0502020204030204" pitchFamily="34" charset="0"/>
                <a:sym typeface="Calibri"/>
              </a:rPr>
              <a:t>kev</a:t>
            </a:r>
            <a:r>
              <a:rPr lang="en-US" sz="2400" dirty="0">
                <a:solidFill>
                  <a:srgbClr val="002060"/>
                </a:solidFill>
                <a:latin typeface="Calibri" panose="020F0502020204030204" pitchFamily="34" charset="0"/>
                <a:ea typeface="Calibri"/>
                <a:cs typeface="Calibri" panose="020F0502020204030204" pitchFamily="34" charset="0"/>
                <a:sym typeface="Calibri"/>
              </a:rPr>
              <a:t> </a:t>
            </a:r>
            <a:r>
              <a:rPr lang="en-US" sz="2400" dirty="0" err="1">
                <a:solidFill>
                  <a:srgbClr val="002060"/>
                </a:solidFill>
                <a:latin typeface="Calibri" panose="020F0502020204030204" pitchFamily="34" charset="0"/>
                <a:ea typeface="Calibri"/>
                <a:cs typeface="Calibri" panose="020F0502020204030204" pitchFamily="34" charset="0"/>
                <a:sym typeface="Calibri"/>
              </a:rPr>
              <a:t>lis</a:t>
            </a:r>
            <a:r>
              <a:rPr lang="en-US" sz="2400" dirty="0">
                <a:solidFill>
                  <a:srgbClr val="002060"/>
                </a:solidFill>
                <a:latin typeface="Calibri" panose="020F0502020204030204" pitchFamily="34" charset="0"/>
                <a:ea typeface="Calibri"/>
                <a:cs typeface="Calibri" panose="020F0502020204030204" pitchFamily="34" charset="0"/>
                <a:sym typeface="Calibri"/>
              </a:rPr>
              <a:t> </a:t>
            </a:r>
            <a:r>
              <a:rPr lang="en-US" sz="2400" dirty="0" err="1">
                <a:solidFill>
                  <a:srgbClr val="002060"/>
                </a:solidFill>
                <a:latin typeface="Calibri" panose="020F0502020204030204" pitchFamily="34" charset="0"/>
                <a:ea typeface="Calibri"/>
                <a:cs typeface="Calibri" panose="020F0502020204030204" pitchFamily="34" charset="0"/>
                <a:sym typeface="Calibri"/>
              </a:rPr>
              <a:t>kev</a:t>
            </a:r>
            <a:r>
              <a:rPr lang="en-US" sz="2400" dirty="0">
                <a:solidFill>
                  <a:srgbClr val="002060"/>
                </a:solidFill>
                <a:latin typeface="Calibri" panose="020F0502020204030204" pitchFamily="34" charset="0"/>
                <a:ea typeface="Calibri"/>
                <a:cs typeface="Calibri" panose="020F0502020204030204" pitchFamily="34" charset="0"/>
                <a:sym typeface="Calibri"/>
              </a:rPr>
              <a:t> </a:t>
            </a:r>
            <a:r>
              <a:rPr lang="en-US" sz="2400" dirty="0" err="1">
                <a:solidFill>
                  <a:srgbClr val="002060"/>
                </a:solidFill>
                <a:latin typeface="Calibri" panose="020F0502020204030204" pitchFamily="34" charset="0"/>
                <a:ea typeface="Calibri"/>
                <a:cs typeface="Calibri" panose="020F0502020204030204" pitchFamily="34" charset="0"/>
                <a:sym typeface="Calibri"/>
              </a:rPr>
              <a:t>cai</a:t>
            </a:r>
            <a:r>
              <a:rPr lang="en-US" sz="2400" dirty="0">
                <a:solidFill>
                  <a:srgbClr val="002060"/>
                </a:solidFill>
                <a:latin typeface="Calibri" panose="020F0502020204030204" pitchFamily="34" charset="0"/>
                <a:ea typeface="Calibri"/>
                <a:cs typeface="Calibri" panose="020F0502020204030204" pitchFamily="34" charset="0"/>
                <a:sym typeface="Calibri"/>
              </a:rPr>
              <a:t> </a:t>
            </a:r>
            <a:r>
              <a:rPr lang="en-US" sz="2400" dirty="0" err="1">
                <a:solidFill>
                  <a:srgbClr val="002060"/>
                </a:solidFill>
                <a:latin typeface="Calibri" panose="020F0502020204030204" pitchFamily="34" charset="0"/>
                <a:ea typeface="Calibri"/>
                <a:cs typeface="Calibri" panose="020F0502020204030204" pitchFamily="34" charset="0"/>
                <a:sym typeface="Calibri"/>
              </a:rPr>
              <a:t>thiab</a:t>
            </a:r>
            <a:r>
              <a:rPr lang="en-US" sz="2400" dirty="0">
                <a:solidFill>
                  <a:srgbClr val="002060"/>
                </a:solidFill>
                <a:latin typeface="Calibri" panose="020F0502020204030204" pitchFamily="34" charset="0"/>
                <a:ea typeface="Calibri"/>
                <a:cs typeface="Calibri" panose="020F0502020204030204" pitchFamily="34" charset="0"/>
                <a:sym typeface="Calibri"/>
              </a:rPr>
              <a:t> </a:t>
            </a:r>
            <a:r>
              <a:rPr lang="en-US" sz="2400" dirty="0" err="1">
                <a:solidFill>
                  <a:srgbClr val="002060"/>
                </a:solidFill>
                <a:latin typeface="Calibri" panose="020F0502020204030204" pitchFamily="34" charset="0"/>
                <a:ea typeface="Calibri"/>
                <a:cs typeface="Calibri" panose="020F0502020204030204" pitchFamily="34" charset="0"/>
                <a:sym typeface="Calibri"/>
              </a:rPr>
              <a:t>keeb</a:t>
            </a:r>
            <a:r>
              <a:rPr lang="en-US" sz="2400" dirty="0">
                <a:solidFill>
                  <a:srgbClr val="002060"/>
                </a:solidFill>
                <a:latin typeface="Calibri" panose="020F0502020204030204" pitchFamily="34" charset="0"/>
                <a:ea typeface="Calibri"/>
                <a:cs typeface="Calibri" panose="020F0502020204030204" pitchFamily="34" charset="0"/>
                <a:sym typeface="Calibri"/>
              </a:rPr>
              <a:t> </a:t>
            </a:r>
            <a:r>
              <a:rPr lang="en-US" sz="2400" dirty="0" err="1">
                <a:solidFill>
                  <a:srgbClr val="002060"/>
                </a:solidFill>
                <a:latin typeface="Calibri" panose="020F0502020204030204" pitchFamily="34" charset="0"/>
                <a:ea typeface="Calibri"/>
                <a:cs typeface="Calibri" panose="020F0502020204030204" pitchFamily="34" charset="0"/>
                <a:sym typeface="Calibri"/>
              </a:rPr>
              <a:t>kwm</a:t>
            </a:r>
            <a:r>
              <a:rPr lang="en-US" sz="2400" dirty="0">
                <a:solidFill>
                  <a:srgbClr val="002060"/>
                </a:solidFill>
                <a:latin typeface="Calibri" panose="020F0502020204030204" pitchFamily="34" charset="0"/>
                <a:ea typeface="Calibri"/>
                <a:cs typeface="Calibri" panose="020F0502020204030204" pitchFamily="34" charset="0"/>
                <a:sym typeface="Calibri"/>
              </a:rPr>
              <a:t> zoo.  </a:t>
            </a:r>
            <a:r>
              <a:rPr lang="en-US" sz="2400" dirty="0" err="1">
                <a:solidFill>
                  <a:srgbClr val="002060"/>
                </a:solidFill>
                <a:latin typeface="Calibri" panose="020F0502020204030204" pitchFamily="34" charset="0"/>
                <a:ea typeface="Calibri"/>
                <a:cs typeface="Calibri" panose="020F0502020204030204" pitchFamily="34" charset="0"/>
                <a:sym typeface="Calibri"/>
              </a:rPr>
              <a:t>Muab</a:t>
            </a:r>
            <a:r>
              <a:rPr lang="en-US" sz="2400" dirty="0">
                <a:solidFill>
                  <a:srgbClr val="002060"/>
                </a:solidFill>
                <a:latin typeface="Calibri" panose="020F0502020204030204" pitchFamily="34" charset="0"/>
                <a:ea typeface="Calibri"/>
                <a:cs typeface="Calibri" panose="020F0502020204030204" pitchFamily="34" charset="0"/>
                <a:sym typeface="Calibri"/>
              </a:rPr>
              <a:t> </a:t>
            </a:r>
            <a:r>
              <a:rPr lang="en-US" sz="2400" dirty="0" err="1">
                <a:solidFill>
                  <a:srgbClr val="002060"/>
                </a:solidFill>
                <a:latin typeface="Calibri" panose="020F0502020204030204" pitchFamily="34" charset="0"/>
                <a:ea typeface="Calibri"/>
                <a:cs typeface="Calibri" panose="020F0502020204030204" pitchFamily="34" charset="0"/>
                <a:sym typeface="Calibri"/>
              </a:rPr>
              <a:t>piv</a:t>
            </a:r>
            <a:r>
              <a:rPr lang="en-US" sz="2400" dirty="0">
                <a:solidFill>
                  <a:srgbClr val="002060"/>
                </a:solidFill>
                <a:latin typeface="Calibri" panose="020F0502020204030204" pitchFamily="34" charset="0"/>
                <a:ea typeface="Calibri"/>
                <a:cs typeface="Calibri" panose="020F0502020204030204" pitchFamily="34" charset="0"/>
                <a:sym typeface="Calibri"/>
              </a:rPr>
              <a:t> </a:t>
            </a:r>
            <a:r>
              <a:rPr lang="en-US" sz="2400" dirty="0" err="1">
                <a:solidFill>
                  <a:srgbClr val="002060"/>
                </a:solidFill>
                <a:latin typeface="Calibri" panose="020F0502020204030204" pitchFamily="34" charset="0"/>
                <a:ea typeface="Calibri"/>
                <a:cs typeface="Calibri" panose="020F0502020204030204" pitchFamily="34" charset="0"/>
                <a:sym typeface="Calibri"/>
              </a:rPr>
              <a:t>txwv</a:t>
            </a:r>
            <a:r>
              <a:rPr lang="en-US" sz="2400" dirty="0">
                <a:solidFill>
                  <a:srgbClr val="002060"/>
                </a:solidFill>
                <a:latin typeface="Calibri" panose="020F0502020204030204" pitchFamily="34" charset="0"/>
                <a:ea typeface="Calibri"/>
                <a:cs typeface="Calibri" panose="020F0502020204030204" pitchFamily="34" charset="0"/>
                <a:sym typeface="Calibri"/>
              </a:rPr>
              <a:t> li, </a:t>
            </a:r>
            <a:r>
              <a:rPr lang="en-US" sz="2400" dirty="0" err="1">
                <a:solidFill>
                  <a:srgbClr val="002060"/>
                </a:solidFill>
                <a:latin typeface="Calibri" panose="020F0502020204030204" pitchFamily="34" charset="0"/>
                <a:ea typeface="Calibri"/>
                <a:cs typeface="Calibri" panose="020F0502020204030204" pitchFamily="34" charset="0"/>
                <a:sym typeface="Calibri"/>
              </a:rPr>
              <a:t>thaum</a:t>
            </a:r>
            <a:r>
              <a:rPr lang="en-US" sz="2400" dirty="0">
                <a:solidFill>
                  <a:srgbClr val="002060"/>
                </a:solidFill>
                <a:latin typeface="Calibri" panose="020F0502020204030204" pitchFamily="34" charset="0"/>
                <a:ea typeface="Calibri"/>
                <a:cs typeface="Calibri" panose="020F0502020204030204" pitchFamily="34" charset="0"/>
                <a:sym typeface="Calibri"/>
              </a:rPr>
              <a:t> </a:t>
            </a:r>
            <a:r>
              <a:rPr lang="en-US" sz="2400" dirty="0" err="1">
                <a:solidFill>
                  <a:srgbClr val="002060"/>
                </a:solidFill>
                <a:latin typeface="Calibri" panose="020F0502020204030204" pitchFamily="34" charset="0"/>
                <a:ea typeface="Calibri"/>
                <a:cs typeface="Calibri" panose="020F0502020204030204" pitchFamily="34" charset="0"/>
                <a:sym typeface="Calibri"/>
              </a:rPr>
              <a:t>yus</a:t>
            </a:r>
            <a:r>
              <a:rPr lang="en-US" sz="2400" dirty="0">
                <a:solidFill>
                  <a:srgbClr val="002060"/>
                </a:solidFill>
                <a:latin typeface="Calibri" panose="020F0502020204030204" pitchFamily="34" charset="0"/>
                <a:ea typeface="Calibri"/>
                <a:cs typeface="Calibri" panose="020F0502020204030204" pitchFamily="34" charset="0"/>
                <a:sym typeface="Calibri"/>
              </a:rPr>
              <a:t> </a:t>
            </a:r>
            <a:r>
              <a:rPr lang="en-US" sz="2400" dirty="0" err="1">
                <a:solidFill>
                  <a:srgbClr val="002060"/>
                </a:solidFill>
                <a:latin typeface="Calibri" panose="020F0502020204030204" pitchFamily="34" charset="0"/>
                <a:ea typeface="Calibri"/>
                <a:cs typeface="Calibri" panose="020F0502020204030204" pitchFamily="34" charset="0"/>
                <a:sym typeface="Calibri"/>
              </a:rPr>
              <a:t>ua</a:t>
            </a:r>
            <a:r>
              <a:rPr lang="en-US" sz="2400" dirty="0">
                <a:solidFill>
                  <a:srgbClr val="002060"/>
                </a:solidFill>
                <a:latin typeface="Calibri" panose="020F0502020204030204" pitchFamily="34" charset="0"/>
                <a:ea typeface="Calibri"/>
                <a:cs typeface="Calibri" panose="020F0502020204030204" pitchFamily="34" charset="0"/>
                <a:sym typeface="Calibri"/>
              </a:rPr>
              <a:t> </a:t>
            </a:r>
            <a:r>
              <a:rPr lang="en-US" sz="2400" dirty="0" err="1">
                <a:solidFill>
                  <a:srgbClr val="002060"/>
                </a:solidFill>
                <a:latin typeface="Calibri" panose="020F0502020204030204" pitchFamily="34" charset="0"/>
                <a:ea typeface="Calibri"/>
                <a:cs typeface="Calibri" panose="020F0502020204030204" pitchFamily="34" charset="0"/>
                <a:sym typeface="Calibri"/>
              </a:rPr>
              <a:t>haiv</a:t>
            </a:r>
            <a:r>
              <a:rPr lang="en-US" sz="2400" dirty="0">
                <a:solidFill>
                  <a:srgbClr val="002060"/>
                </a:solidFill>
                <a:latin typeface="Calibri" panose="020F0502020204030204" pitchFamily="34" charset="0"/>
                <a:ea typeface="Calibri"/>
                <a:cs typeface="Calibri" panose="020F0502020204030204" pitchFamily="34" charset="0"/>
                <a:sym typeface="Calibri"/>
              </a:rPr>
              <a:t> </a:t>
            </a:r>
            <a:r>
              <a:rPr lang="en-US" sz="2400" dirty="0" err="1">
                <a:solidFill>
                  <a:srgbClr val="002060"/>
                </a:solidFill>
                <a:latin typeface="Calibri" panose="020F0502020204030204" pitchFamily="34" charset="0"/>
                <a:ea typeface="Calibri"/>
                <a:cs typeface="Calibri" panose="020F0502020204030204" pitchFamily="34" charset="0"/>
                <a:sym typeface="Calibri"/>
              </a:rPr>
              <a:t>neeg</a:t>
            </a:r>
            <a:r>
              <a:rPr lang="en-US" sz="2400" dirty="0">
                <a:solidFill>
                  <a:srgbClr val="002060"/>
                </a:solidFill>
                <a:latin typeface="Calibri" panose="020F0502020204030204" pitchFamily="34" charset="0"/>
                <a:ea typeface="Calibri"/>
                <a:cs typeface="Calibri" panose="020F0502020204030204" pitchFamily="34" charset="0"/>
                <a:sym typeface="Calibri"/>
              </a:rPr>
              <a:t> </a:t>
            </a:r>
            <a:r>
              <a:rPr lang="en-US" sz="2400" dirty="0" err="1">
                <a:solidFill>
                  <a:srgbClr val="002060"/>
                </a:solidFill>
                <a:latin typeface="Calibri" panose="020F0502020204030204" pitchFamily="34" charset="0"/>
                <a:ea typeface="Calibri"/>
                <a:cs typeface="Calibri" panose="020F0502020204030204" pitchFamily="34" charset="0"/>
                <a:sym typeface="Calibri"/>
              </a:rPr>
              <a:t>ntawm</a:t>
            </a:r>
            <a:r>
              <a:rPr lang="en-US" sz="2400" dirty="0">
                <a:solidFill>
                  <a:srgbClr val="002060"/>
                </a:solidFill>
                <a:latin typeface="Calibri" panose="020F0502020204030204" pitchFamily="34" charset="0"/>
                <a:ea typeface="Calibri"/>
                <a:cs typeface="Calibri" panose="020F0502020204030204" pitchFamily="34" charset="0"/>
                <a:sym typeface="Calibri"/>
              </a:rPr>
              <a:t> </a:t>
            </a:r>
            <a:r>
              <a:rPr lang="en-US" sz="2400" dirty="0" err="1">
                <a:solidFill>
                  <a:srgbClr val="002060"/>
                </a:solidFill>
                <a:latin typeface="Calibri" panose="020F0502020204030204" pitchFamily="34" charset="0"/>
                <a:ea typeface="Calibri"/>
                <a:cs typeface="Calibri" panose="020F0502020204030204" pitchFamily="34" charset="0"/>
                <a:sym typeface="Calibri"/>
              </a:rPr>
              <a:t>tej</a:t>
            </a:r>
            <a:r>
              <a:rPr lang="en-US" sz="2400" dirty="0">
                <a:solidFill>
                  <a:srgbClr val="002060"/>
                </a:solidFill>
                <a:latin typeface="Calibri" panose="020F0502020204030204" pitchFamily="34" charset="0"/>
                <a:ea typeface="Calibri"/>
                <a:cs typeface="Calibri" panose="020F0502020204030204" pitchFamily="34" charset="0"/>
                <a:sym typeface="Calibri"/>
              </a:rPr>
              <a:t> </a:t>
            </a:r>
            <a:r>
              <a:rPr lang="en-US" sz="2400" dirty="0" err="1">
                <a:solidFill>
                  <a:srgbClr val="002060"/>
                </a:solidFill>
                <a:latin typeface="Calibri" panose="020F0502020204030204" pitchFamily="34" charset="0"/>
                <a:ea typeface="Calibri"/>
                <a:cs typeface="Calibri" panose="020F0502020204030204" pitchFamily="34" charset="0"/>
                <a:sym typeface="Calibri"/>
              </a:rPr>
              <a:t>zaub</a:t>
            </a:r>
            <a:r>
              <a:rPr lang="en-US" sz="2400" dirty="0">
                <a:solidFill>
                  <a:srgbClr val="002060"/>
                </a:solidFill>
                <a:latin typeface="Calibri" panose="020F0502020204030204" pitchFamily="34" charset="0"/>
                <a:ea typeface="Calibri"/>
                <a:cs typeface="Calibri" panose="020F0502020204030204" pitchFamily="34" charset="0"/>
                <a:sym typeface="Calibri"/>
              </a:rPr>
              <a:t> mov </a:t>
            </a:r>
            <a:r>
              <a:rPr lang="en-US" sz="2400" dirty="0" err="1">
                <a:solidFill>
                  <a:srgbClr val="002060"/>
                </a:solidFill>
                <a:latin typeface="Calibri" panose="020F0502020204030204" pitchFamily="34" charset="0"/>
                <a:ea typeface="Calibri"/>
                <a:cs typeface="Calibri" panose="020F0502020204030204" pitchFamily="34" charset="0"/>
                <a:sym typeface="Calibri"/>
              </a:rPr>
              <a:t>noj</a:t>
            </a:r>
            <a:r>
              <a:rPr lang="en-US" sz="2400" dirty="0">
                <a:solidFill>
                  <a:srgbClr val="002060"/>
                </a:solidFill>
                <a:latin typeface="Calibri" panose="020F0502020204030204" pitchFamily="34" charset="0"/>
                <a:ea typeface="Calibri"/>
                <a:cs typeface="Calibri" panose="020F0502020204030204" pitchFamily="34" charset="0"/>
                <a:sym typeface="Calibri"/>
              </a:rPr>
              <a:t> </a:t>
            </a:r>
            <a:r>
              <a:rPr lang="en-US" sz="2400" dirty="0" err="1">
                <a:solidFill>
                  <a:srgbClr val="002060"/>
                </a:solidFill>
                <a:latin typeface="Calibri" panose="020F0502020204030204" pitchFamily="34" charset="0"/>
                <a:ea typeface="Calibri"/>
                <a:cs typeface="Calibri" panose="020F0502020204030204" pitchFamily="34" charset="0"/>
                <a:sym typeface="Calibri"/>
              </a:rPr>
              <a:t>ces</a:t>
            </a:r>
            <a:r>
              <a:rPr lang="en-US" sz="2400" dirty="0">
                <a:solidFill>
                  <a:srgbClr val="002060"/>
                </a:solidFill>
                <a:latin typeface="Calibri" panose="020F0502020204030204" pitchFamily="34" charset="0"/>
                <a:ea typeface="Calibri"/>
                <a:cs typeface="Calibri" panose="020F0502020204030204" pitchFamily="34" charset="0"/>
                <a:sym typeface="Calibri"/>
              </a:rPr>
              <a:t> </a:t>
            </a:r>
            <a:r>
              <a:rPr lang="en-US" sz="2400" dirty="0" err="1">
                <a:solidFill>
                  <a:srgbClr val="002060"/>
                </a:solidFill>
                <a:latin typeface="Calibri" panose="020F0502020204030204" pitchFamily="34" charset="0"/>
                <a:ea typeface="Calibri"/>
                <a:cs typeface="Calibri" panose="020F0502020204030204" pitchFamily="34" charset="0"/>
                <a:sym typeface="Calibri"/>
              </a:rPr>
              <a:t>tsis</a:t>
            </a:r>
            <a:r>
              <a:rPr lang="en-US" sz="2400" dirty="0">
                <a:solidFill>
                  <a:srgbClr val="002060"/>
                </a:solidFill>
                <a:latin typeface="Calibri" panose="020F0502020204030204" pitchFamily="34" charset="0"/>
                <a:ea typeface="Calibri"/>
                <a:cs typeface="Calibri" panose="020F0502020204030204" pitchFamily="34" charset="0"/>
                <a:sym typeface="Calibri"/>
              </a:rPr>
              <a:t> </a:t>
            </a:r>
            <a:r>
              <a:rPr lang="en-US" sz="2400" dirty="0" err="1">
                <a:solidFill>
                  <a:srgbClr val="002060"/>
                </a:solidFill>
                <a:latin typeface="Calibri" panose="020F0502020204030204" pitchFamily="34" charset="0"/>
                <a:ea typeface="Calibri"/>
                <a:cs typeface="Calibri" panose="020F0502020204030204" pitchFamily="34" charset="0"/>
                <a:sym typeface="Calibri"/>
              </a:rPr>
              <a:t>siv</a:t>
            </a:r>
            <a:r>
              <a:rPr lang="en-US" sz="2400" dirty="0">
                <a:solidFill>
                  <a:srgbClr val="002060"/>
                </a:solidFill>
                <a:latin typeface="Calibri" panose="020F0502020204030204" pitchFamily="34" charset="0"/>
                <a:ea typeface="Calibri"/>
                <a:cs typeface="Calibri" panose="020F0502020204030204" pitchFamily="34" charset="0"/>
                <a:sym typeface="Calibri"/>
              </a:rPr>
              <a:t> </a:t>
            </a:r>
            <a:r>
              <a:rPr lang="en-US" sz="2400" dirty="0" err="1">
                <a:solidFill>
                  <a:srgbClr val="002060"/>
                </a:solidFill>
                <a:latin typeface="Calibri" panose="020F0502020204030204" pitchFamily="34" charset="0"/>
                <a:ea typeface="Calibri"/>
                <a:cs typeface="Calibri" panose="020F0502020204030204" pitchFamily="34" charset="0"/>
                <a:sym typeface="Calibri"/>
              </a:rPr>
              <a:t>lawv</a:t>
            </a:r>
            <a:r>
              <a:rPr lang="en-US" sz="2400" dirty="0">
                <a:solidFill>
                  <a:srgbClr val="002060"/>
                </a:solidFill>
                <a:latin typeface="Calibri" panose="020F0502020204030204" pitchFamily="34" charset="0"/>
                <a:ea typeface="Calibri"/>
                <a:cs typeface="Calibri" panose="020F0502020204030204" pitchFamily="34" charset="0"/>
                <a:sym typeface="Calibri"/>
              </a:rPr>
              <a:t> </a:t>
            </a:r>
            <a:r>
              <a:rPr lang="en-US" sz="2400" dirty="0" err="1">
                <a:solidFill>
                  <a:srgbClr val="002060"/>
                </a:solidFill>
                <a:latin typeface="Calibri" panose="020F0502020204030204" pitchFamily="34" charset="0"/>
                <a:ea typeface="Calibri"/>
                <a:cs typeface="Calibri" panose="020F0502020204030204" pitchFamily="34" charset="0"/>
                <a:sym typeface="Calibri"/>
              </a:rPr>
              <a:t>tshwj</a:t>
            </a:r>
            <a:r>
              <a:rPr lang="en-US" sz="2400" dirty="0">
                <a:solidFill>
                  <a:srgbClr val="002060"/>
                </a:solidFill>
                <a:latin typeface="Calibri" panose="020F0502020204030204" pitchFamily="34" charset="0"/>
                <a:ea typeface="Calibri"/>
                <a:cs typeface="Calibri" panose="020F0502020204030204" pitchFamily="34" charset="0"/>
                <a:sym typeface="Calibri"/>
              </a:rPr>
              <a:t> </a:t>
            </a:r>
            <a:r>
              <a:rPr lang="en-US" sz="2400" dirty="0" err="1">
                <a:solidFill>
                  <a:srgbClr val="002060"/>
                </a:solidFill>
                <a:latin typeface="Calibri" panose="020F0502020204030204" pitchFamily="34" charset="0"/>
                <a:ea typeface="Calibri"/>
                <a:cs typeface="Calibri" panose="020F0502020204030204" pitchFamily="34" charset="0"/>
                <a:sym typeface="Calibri"/>
              </a:rPr>
              <a:t>laj</a:t>
            </a:r>
            <a:r>
              <a:rPr lang="en-US" sz="2400" dirty="0">
                <a:solidFill>
                  <a:srgbClr val="002060"/>
                </a:solidFill>
                <a:latin typeface="Calibri" panose="020F0502020204030204" pitchFamily="34" charset="0"/>
                <a:ea typeface="Calibri"/>
                <a:cs typeface="Calibri" panose="020F0502020204030204" pitchFamily="34" charset="0"/>
                <a:sym typeface="Calibri"/>
              </a:rPr>
              <a:t> </a:t>
            </a:r>
            <a:r>
              <a:rPr lang="en-US" sz="2400" dirty="0" err="1">
                <a:solidFill>
                  <a:srgbClr val="002060"/>
                </a:solidFill>
                <a:latin typeface="Calibri" panose="020F0502020204030204" pitchFamily="34" charset="0"/>
                <a:ea typeface="Calibri"/>
                <a:cs typeface="Calibri" panose="020F0502020204030204" pitchFamily="34" charset="0"/>
                <a:sym typeface="Calibri"/>
              </a:rPr>
              <a:t>txhiam</a:t>
            </a:r>
            <a:r>
              <a:rPr lang="en-US" sz="2400" dirty="0">
                <a:solidFill>
                  <a:srgbClr val="002060"/>
                </a:solidFill>
                <a:latin typeface="Calibri" panose="020F0502020204030204" pitchFamily="34" charset="0"/>
                <a:ea typeface="Calibri"/>
                <a:cs typeface="Calibri" panose="020F0502020204030204" pitchFamily="34" charset="0"/>
                <a:sym typeface="Calibri"/>
              </a:rPr>
              <a:t> </a:t>
            </a:r>
            <a:r>
              <a:rPr lang="en-US" sz="2400" dirty="0" err="1">
                <a:solidFill>
                  <a:srgbClr val="002060"/>
                </a:solidFill>
                <a:latin typeface="Calibri" panose="020F0502020204030204" pitchFamily="34" charset="0"/>
                <a:ea typeface="Calibri"/>
                <a:cs typeface="Calibri" panose="020F0502020204030204" pitchFamily="34" charset="0"/>
                <a:sym typeface="Calibri"/>
              </a:rPr>
              <a:t>xwm</a:t>
            </a:r>
            <a:r>
              <a:rPr lang="en-US" sz="2400" dirty="0">
                <a:solidFill>
                  <a:srgbClr val="002060"/>
                </a:solidFill>
                <a:latin typeface="Calibri" panose="020F0502020204030204" pitchFamily="34" charset="0"/>
                <a:ea typeface="Calibri"/>
                <a:cs typeface="Calibri" panose="020F0502020204030204" pitchFamily="34" charset="0"/>
                <a:sym typeface="Calibri"/>
              </a:rPr>
              <a:t> </a:t>
            </a:r>
            <a:r>
              <a:rPr lang="en-US" sz="2400" dirty="0" err="1">
                <a:solidFill>
                  <a:srgbClr val="002060"/>
                </a:solidFill>
                <a:latin typeface="Calibri" panose="020F0502020204030204" pitchFamily="34" charset="0"/>
                <a:ea typeface="Calibri"/>
                <a:cs typeface="Calibri" panose="020F0502020204030204" pitchFamily="34" charset="0"/>
                <a:sym typeface="Calibri"/>
              </a:rPr>
              <a:t>ces</a:t>
            </a:r>
            <a:r>
              <a:rPr lang="en-US" sz="2400" dirty="0">
                <a:solidFill>
                  <a:srgbClr val="002060"/>
                </a:solidFill>
                <a:latin typeface="Calibri" panose="020F0502020204030204" pitchFamily="34" charset="0"/>
                <a:ea typeface="Calibri"/>
                <a:cs typeface="Calibri" panose="020F0502020204030204" pitchFamily="34" charset="0"/>
                <a:sym typeface="Calibri"/>
              </a:rPr>
              <a:t> </a:t>
            </a:r>
            <a:r>
              <a:rPr lang="en-US" sz="2400" dirty="0" err="1">
                <a:solidFill>
                  <a:srgbClr val="002060"/>
                </a:solidFill>
                <a:latin typeface="Calibri" panose="020F0502020204030204" pitchFamily="34" charset="0"/>
                <a:ea typeface="Calibri"/>
                <a:cs typeface="Calibri" panose="020F0502020204030204" pitchFamily="34" charset="0"/>
                <a:sym typeface="Calibri"/>
              </a:rPr>
              <a:t>yeej</a:t>
            </a:r>
            <a:r>
              <a:rPr lang="en-US" sz="2400" dirty="0">
                <a:solidFill>
                  <a:srgbClr val="002060"/>
                </a:solidFill>
                <a:latin typeface="Calibri" panose="020F0502020204030204" pitchFamily="34" charset="0"/>
                <a:ea typeface="Calibri"/>
                <a:cs typeface="Calibri" panose="020F0502020204030204" pitchFamily="34" charset="0"/>
                <a:sym typeface="Calibri"/>
              </a:rPr>
              <a:t> </a:t>
            </a:r>
            <a:r>
              <a:rPr lang="en-US" sz="2400" dirty="0" err="1">
                <a:solidFill>
                  <a:srgbClr val="002060"/>
                </a:solidFill>
                <a:latin typeface="Calibri" panose="020F0502020204030204" pitchFamily="34" charset="0"/>
                <a:ea typeface="Calibri"/>
                <a:cs typeface="Calibri" panose="020F0502020204030204" pitchFamily="34" charset="0"/>
                <a:sym typeface="Calibri"/>
              </a:rPr>
              <a:t>tsis</a:t>
            </a:r>
            <a:r>
              <a:rPr lang="en-US" sz="2400" dirty="0">
                <a:solidFill>
                  <a:srgbClr val="002060"/>
                </a:solidFill>
                <a:latin typeface="Calibri" panose="020F0502020204030204" pitchFamily="34" charset="0"/>
                <a:ea typeface="Calibri"/>
                <a:cs typeface="Calibri" panose="020F0502020204030204" pitchFamily="34" charset="0"/>
                <a:sym typeface="Calibri"/>
              </a:rPr>
              <a:t> </a:t>
            </a:r>
            <a:r>
              <a:rPr lang="en-US" sz="2400" dirty="0" err="1">
                <a:solidFill>
                  <a:srgbClr val="002060"/>
                </a:solidFill>
                <a:latin typeface="Calibri" panose="020F0502020204030204" pitchFamily="34" charset="0"/>
                <a:ea typeface="Calibri"/>
                <a:cs typeface="Calibri" panose="020F0502020204030204" pitchFamily="34" charset="0"/>
                <a:sym typeface="Calibri"/>
              </a:rPr>
              <a:t>qab</a:t>
            </a:r>
            <a:r>
              <a:rPr lang="en-US" sz="2400" dirty="0">
                <a:solidFill>
                  <a:srgbClr val="002060"/>
                </a:solidFill>
                <a:latin typeface="Calibri" panose="020F0502020204030204" pitchFamily="34" charset="0"/>
                <a:ea typeface="Calibri"/>
                <a:cs typeface="Calibri" panose="020F0502020204030204" pitchFamily="34" charset="0"/>
                <a:sym typeface="Calibri"/>
              </a:rPr>
              <a:t> </a:t>
            </a:r>
            <a:r>
              <a:rPr lang="en-US" sz="2400" dirty="0" err="1">
                <a:solidFill>
                  <a:srgbClr val="002060"/>
                </a:solidFill>
                <a:latin typeface="Calibri" panose="020F0502020204030204" pitchFamily="34" charset="0"/>
                <a:ea typeface="Calibri"/>
                <a:cs typeface="Calibri" panose="020F0502020204030204" pitchFamily="34" charset="0"/>
                <a:sym typeface="Calibri"/>
              </a:rPr>
              <a:t>thiab</a:t>
            </a:r>
            <a:r>
              <a:rPr lang="en-US" sz="2400" dirty="0">
                <a:solidFill>
                  <a:srgbClr val="002060"/>
                </a:solidFill>
                <a:latin typeface="Calibri" panose="020F0502020204030204" pitchFamily="34" charset="0"/>
                <a:ea typeface="Calibri"/>
                <a:cs typeface="Calibri" panose="020F0502020204030204" pitchFamily="34" charset="0"/>
                <a:sym typeface="Calibri"/>
              </a:rPr>
              <a:t> </a:t>
            </a:r>
            <a:r>
              <a:rPr lang="en-US" sz="2400" dirty="0" err="1">
                <a:solidFill>
                  <a:srgbClr val="002060"/>
                </a:solidFill>
                <a:latin typeface="Calibri" panose="020F0502020204030204" pitchFamily="34" charset="0"/>
                <a:ea typeface="Calibri"/>
                <a:cs typeface="Calibri" panose="020F0502020204030204" pitchFamily="34" charset="0"/>
                <a:sym typeface="Calibri"/>
              </a:rPr>
              <a:t>tsis</a:t>
            </a:r>
            <a:r>
              <a:rPr lang="en-US" sz="2400" dirty="0">
                <a:solidFill>
                  <a:srgbClr val="002060"/>
                </a:solidFill>
                <a:latin typeface="Calibri" panose="020F0502020204030204" pitchFamily="34" charset="0"/>
                <a:ea typeface="Calibri"/>
                <a:cs typeface="Calibri" panose="020F0502020204030204" pitchFamily="34" charset="0"/>
                <a:sym typeface="Calibri"/>
              </a:rPr>
              <a:t> </a:t>
            </a:r>
            <a:r>
              <a:rPr lang="en-US" sz="2400" dirty="0" err="1">
                <a:solidFill>
                  <a:srgbClr val="002060"/>
                </a:solidFill>
                <a:latin typeface="Calibri" panose="020F0502020204030204" pitchFamily="34" charset="0"/>
                <a:ea typeface="Calibri"/>
                <a:cs typeface="Calibri" panose="020F0502020204030204" pitchFamily="34" charset="0"/>
                <a:sym typeface="Calibri"/>
              </a:rPr>
              <a:t>xws</a:t>
            </a:r>
            <a:r>
              <a:rPr lang="en-US" sz="2400" dirty="0">
                <a:solidFill>
                  <a:srgbClr val="002060"/>
                </a:solidFill>
                <a:latin typeface="Calibri" panose="020F0502020204030204" pitchFamily="34" charset="0"/>
                <a:ea typeface="Calibri"/>
                <a:cs typeface="Calibri" panose="020F0502020204030204" pitchFamily="34" charset="0"/>
                <a:sym typeface="Calibri"/>
              </a:rPr>
              <a:t> li </a:t>
            </a:r>
            <a:r>
              <a:rPr lang="en-US" sz="2400" dirty="0" err="1">
                <a:solidFill>
                  <a:srgbClr val="002060"/>
                </a:solidFill>
                <a:latin typeface="Calibri" panose="020F0502020204030204" pitchFamily="34" charset="0"/>
                <a:ea typeface="Calibri"/>
                <a:cs typeface="Calibri" panose="020F0502020204030204" pitchFamily="34" charset="0"/>
                <a:sym typeface="Calibri"/>
              </a:rPr>
              <a:t>haiv</a:t>
            </a:r>
            <a:r>
              <a:rPr lang="en-US" sz="2400" dirty="0">
                <a:solidFill>
                  <a:srgbClr val="002060"/>
                </a:solidFill>
                <a:latin typeface="Calibri" panose="020F0502020204030204" pitchFamily="34" charset="0"/>
                <a:ea typeface="Calibri"/>
                <a:cs typeface="Calibri" panose="020F0502020204030204" pitchFamily="34" charset="0"/>
                <a:sym typeface="Calibri"/>
              </a:rPr>
              <a:t> </a:t>
            </a:r>
            <a:r>
              <a:rPr lang="en-US" sz="2400" dirty="0" err="1">
                <a:solidFill>
                  <a:srgbClr val="002060"/>
                </a:solidFill>
                <a:latin typeface="Calibri" panose="020F0502020204030204" pitchFamily="34" charset="0"/>
                <a:ea typeface="Calibri"/>
                <a:cs typeface="Calibri" panose="020F0502020204030204" pitchFamily="34" charset="0"/>
                <a:sym typeface="Calibri"/>
              </a:rPr>
              <a:t>neeg</a:t>
            </a:r>
            <a:r>
              <a:rPr lang="en-US" sz="2400" dirty="0">
                <a:solidFill>
                  <a:srgbClr val="002060"/>
                </a:solidFill>
                <a:latin typeface="Calibri" panose="020F0502020204030204" pitchFamily="34" charset="0"/>
                <a:ea typeface="Calibri"/>
                <a:cs typeface="Calibri" panose="020F0502020204030204" pitchFamily="34" charset="0"/>
                <a:sym typeface="Calibri"/>
              </a:rPr>
              <a:t> </a:t>
            </a:r>
            <a:r>
              <a:rPr lang="en-US" sz="2400" dirty="0" err="1">
                <a:solidFill>
                  <a:srgbClr val="002060"/>
                </a:solidFill>
                <a:latin typeface="Calibri" panose="020F0502020204030204" pitchFamily="34" charset="0"/>
                <a:ea typeface="Calibri"/>
                <a:cs typeface="Calibri" panose="020F0502020204030204" pitchFamily="34" charset="0"/>
                <a:sym typeface="Calibri"/>
              </a:rPr>
              <a:t>ntawd</a:t>
            </a:r>
            <a:r>
              <a:rPr lang="en-US" sz="2400" dirty="0">
                <a:solidFill>
                  <a:srgbClr val="002060"/>
                </a:solidFill>
                <a:latin typeface="Calibri" panose="020F0502020204030204" pitchFamily="34" charset="0"/>
                <a:ea typeface="Calibri"/>
                <a:cs typeface="Calibri" panose="020F0502020204030204" pitchFamily="34" charset="0"/>
                <a:sym typeface="Calibri"/>
              </a:rPr>
              <a:t> </a:t>
            </a:r>
            <a:r>
              <a:rPr lang="en-US" sz="2400" dirty="0" err="1">
                <a:solidFill>
                  <a:srgbClr val="002060"/>
                </a:solidFill>
                <a:latin typeface="Calibri" panose="020F0502020204030204" pitchFamily="34" charset="0"/>
                <a:ea typeface="Calibri"/>
                <a:cs typeface="Calibri" panose="020F0502020204030204" pitchFamily="34" charset="0"/>
                <a:sym typeface="Calibri"/>
              </a:rPr>
              <a:t>cov</a:t>
            </a:r>
            <a:r>
              <a:rPr lang="en-US" sz="2400" dirty="0">
                <a:solidFill>
                  <a:srgbClr val="002060"/>
                </a:solidFill>
                <a:latin typeface="Calibri" panose="020F0502020204030204" pitchFamily="34" charset="0"/>
                <a:ea typeface="Calibri"/>
                <a:cs typeface="Calibri" panose="020F0502020204030204" pitchFamily="34" charset="0"/>
                <a:sym typeface="Calibri"/>
              </a:rPr>
              <a:t> </a:t>
            </a:r>
            <a:r>
              <a:rPr lang="en-US" sz="2400" dirty="0" err="1">
                <a:solidFill>
                  <a:srgbClr val="002060"/>
                </a:solidFill>
                <a:latin typeface="Calibri" panose="020F0502020204030204" pitchFamily="34" charset="0"/>
                <a:ea typeface="Calibri"/>
                <a:cs typeface="Calibri" panose="020F0502020204030204" pitchFamily="34" charset="0"/>
                <a:sym typeface="Calibri"/>
              </a:rPr>
              <a:t>zaub</a:t>
            </a:r>
            <a:r>
              <a:rPr lang="en-US" sz="2400" dirty="0">
                <a:solidFill>
                  <a:srgbClr val="002060"/>
                </a:solidFill>
                <a:latin typeface="Calibri" panose="020F0502020204030204" pitchFamily="34" charset="0"/>
                <a:ea typeface="Calibri"/>
                <a:cs typeface="Calibri" panose="020F0502020204030204" pitchFamily="34" charset="0"/>
                <a:sym typeface="Calibri"/>
              </a:rPr>
              <a:t> mov. Nov </a:t>
            </a:r>
            <a:r>
              <a:rPr lang="en-US" sz="2400" dirty="0" err="1">
                <a:solidFill>
                  <a:srgbClr val="002060"/>
                </a:solidFill>
                <a:latin typeface="Calibri" panose="020F0502020204030204" pitchFamily="34" charset="0"/>
                <a:ea typeface="Calibri"/>
                <a:cs typeface="Calibri" panose="020F0502020204030204" pitchFamily="34" charset="0"/>
                <a:sym typeface="Calibri"/>
              </a:rPr>
              <a:t>ces</a:t>
            </a:r>
            <a:r>
              <a:rPr lang="en-US" sz="2400" dirty="0">
                <a:solidFill>
                  <a:srgbClr val="002060"/>
                </a:solidFill>
                <a:latin typeface="Calibri" panose="020F0502020204030204" pitchFamily="34" charset="0"/>
                <a:ea typeface="Calibri"/>
                <a:cs typeface="Calibri" panose="020F0502020204030204" pitchFamily="34" charset="0"/>
                <a:sym typeface="Calibri"/>
              </a:rPr>
              <a:t> </a:t>
            </a:r>
            <a:r>
              <a:rPr lang="en-US" sz="2400" dirty="0" err="1">
                <a:solidFill>
                  <a:srgbClr val="002060"/>
                </a:solidFill>
                <a:latin typeface="Calibri" panose="020F0502020204030204" pitchFamily="34" charset="0"/>
                <a:ea typeface="Calibri"/>
                <a:cs typeface="Calibri" panose="020F0502020204030204" pitchFamily="34" charset="0"/>
                <a:sym typeface="Calibri"/>
              </a:rPr>
              <a:t>yog</a:t>
            </a:r>
            <a:r>
              <a:rPr lang="en-US" sz="2400" dirty="0">
                <a:solidFill>
                  <a:srgbClr val="002060"/>
                </a:solidFill>
                <a:latin typeface="Calibri" panose="020F0502020204030204" pitchFamily="34" charset="0"/>
                <a:ea typeface="Calibri"/>
                <a:cs typeface="Calibri" panose="020F0502020204030204" pitchFamily="34" charset="0"/>
                <a:sym typeface="Calibri"/>
              </a:rPr>
              <a:t> tib yam li </a:t>
            </a:r>
            <a:r>
              <a:rPr lang="en-US" sz="2400" dirty="0" err="1">
                <a:solidFill>
                  <a:srgbClr val="002060"/>
                </a:solidFill>
                <a:latin typeface="Calibri" panose="020F0502020204030204" pitchFamily="34" charset="0"/>
                <a:ea typeface="Calibri"/>
                <a:cs typeface="Calibri" panose="020F0502020204030204" pitchFamily="34" charset="0"/>
                <a:sym typeface="Calibri"/>
              </a:rPr>
              <a:t>muab</a:t>
            </a:r>
            <a:r>
              <a:rPr lang="en-US" sz="2400" dirty="0">
                <a:solidFill>
                  <a:srgbClr val="002060"/>
                </a:solidFill>
                <a:latin typeface="Calibri" panose="020F0502020204030204" pitchFamily="34" charset="0"/>
                <a:ea typeface="Calibri"/>
                <a:cs typeface="Calibri" panose="020F0502020204030204" pitchFamily="34" charset="0"/>
                <a:sym typeface="Calibri"/>
              </a:rPr>
              <a:t> </a:t>
            </a:r>
            <a:r>
              <a:rPr lang="en-US" sz="2400" dirty="0" err="1">
                <a:solidFill>
                  <a:srgbClr val="002060"/>
                </a:solidFill>
                <a:latin typeface="Calibri" panose="020F0502020204030204" pitchFamily="34" charset="0"/>
                <a:ea typeface="Calibri"/>
                <a:cs typeface="Calibri" panose="020F0502020204030204" pitchFamily="34" charset="0"/>
                <a:sym typeface="Calibri"/>
              </a:rPr>
              <a:t>haiv</a:t>
            </a:r>
            <a:r>
              <a:rPr lang="en-US" sz="2400" dirty="0">
                <a:solidFill>
                  <a:srgbClr val="002060"/>
                </a:solidFill>
                <a:latin typeface="Calibri" panose="020F0502020204030204" pitchFamily="34" charset="0"/>
                <a:ea typeface="Calibri"/>
                <a:cs typeface="Calibri" panose="020F0502020204030204" pitchFamily="34" charset="0"/>
                <a:sym typeface="Calibri"/>
              </a:rPr>
              <a:t> </a:t>
            </a:r>
            <a:r>
              <a:rPr lang="en-US" sz="2400" dirty="0" err="1">
                <a:solidFill>
                  <a:srgbClr val="002060"/>
                </a:solidFill>
                <a:latin typeface="Calibri" panose="020F0502020204030204" pitchFamily="34" charset="0"/>
                <a:ea typeface="Calibri"/>
                <a:cs typeface="Calibri" panose="020F0502020204030204" pitchFamily="34" charset="0"/>
                <a:sym typeface="Calibri"/>
              </a:rPr>
              <a:t>neeg</a:t>
            </a:r>
            <a:r>
              <a:rPr lang="en-US" sz="2400" dirty="0">
                <a:solidFill>
                  <a:srgbClr val="002060"/>
                </a:solidFill>
                <a:latin typeface="Calibri" panose="020F0502020204030204" pitchFamily="34" charset="0"/>
                <a:ea typeface="Calibri"/>
                <a:cs typeface="Calibri" panose="020F0502020204030204" pitchFamily="34" charset="0"/>
                <a:sym typeface="Calibri"/>
              </a:rPr>
              <a:t> </a:t>
            </a:r>
            <a:r>
              <a:rPr lang="en-US" sz="2400" dirty="0" err="1">
                <a:solidFill>
                  <a:srgbClr val="002060"/>
                </a:solidFill>
                <a:latin typeface="Calibri" panose="020F0502020204030204" pitchFamily="34" charset="0"/>
                <a:ea typeface="Calibri"/>
                <a:cs typeface="Calibri" panose="020F0502020204030204" pitchFamily="34" charset="0"/>
                <a:sym typeface="Calibri"/>
              </a:rPr>
              <a:t>lawv</a:t>
            </a:r>
            <a:r>
              <a:rPr lang="en-US" sz="2400" dirty="0">
                <a:solidFill>
                  <a:srgbClr val="002060"/>
                </a:solidFill>
                <a:latin typeface="Calibri" panose="020F0502020204030204" pitchFamily="34" charset="0"/>
                <a:ea typeface="Calibri"/>
                <a:cs typeface="Calibri" panose="020F0502020204030204" pitchFamily="34" charset="0"/>
                <a:sym typeface="Calibri"/>
              </a:rPr>
              <a:t> </a:t>
            </a:r>
            <a:r>
              <a:rPr lang="en-US" sz="2400" dirty="0" err="1">
                <a:solidFill>
                  <a:srgbClr val="002060"/>
                </a:solidFill>
                <a:latin typeface="Calibri" panose="020F0502020204030204" pitchFamily="34" charset="0"/>
                <a:ea typeface="Calibri"/>
                <a:cs typeface="Calibri" panose="020F0502020204030204" pitchFamily="34" charset="0"/>
                <a:sym typeface="Calibri"/>
              </a:rPr>
              <a:t>cov</a:t>
            </a:r>
            <a:r>
              <a:rPr lang="en-US" sz="2400" dirty="0">
                <a:solidFill>
                  <a:srgbClr val="002060"/>
                </a:solidFill>
                <a:latin typeface="Calibri" panose="020F0502020204030204" pitchFamily="34" charset="0"/>
                <a:ea typeface="Calibri"/>
                <a:cs typeface="Calibri" panose="020F0502020204030204" pitchFamily="34" charset="0"/>
                <a:sym typeface="Calibri"/>
              </a:rPr>
              <a:t> </a:t>
            </a:r>
            <a:r>
              <a:rPr lang="en-US" sz="2400" dirty="0" err="1">
                <a:solidFill>
                  <a:srgbClr val="002060"/>
                </a:solidFill>
                <a:latin typeface="Calibri" panose="020F0502020204030204" pitchFamily="34" charset="0"/>
                <a:ea typeface="Calibri"/>
                <a:cs typeface="Calibri" panose="020F0502020204030204" pitchFamily="34" charset="0"/>
                <a:sym typeface="Calibri"/>
              </a:rPr>
              <a:t>lus</a:t>
            </a:r>
            <a:r>
              <a:rPr lang="en-US" sz="2400" dirty="0">
                <a:solidFill>
                  <a:srgbClr val="002060"/>
                </a:solidFill>
                <a:latin typeface="Calibri" panose="020F0502020204030204" pitchFamily="34" charset="0"/>
                <a:ea typeface="Calibri"/>
                <a:cs typeface="Calibri" panose="020F0502020204030204" pitchFamily="34" charset="0"/>
                <a:sym typeface="Calibri"/>
              </a:rPr>
              <a:t> zoo </a:t>
            </a:r>
            <a:r>
              <a:rPr lang="en-US" sz="2400" dirty="0" err="1">
                <a:solidFill>
                  <a:srgbClr val="002060"/>
                </a:solidFill>
                <a:latin typeface="Calibri" panose="020F0502020204030204" pitchFamily="34" charset="0"/>
                <a:ea typeface="Calibri"/>
                <a:cs typeface="Calibri" panose="020F0502020204030204" pitchFamily="34" charset="0"/>
                <a:sym typeface="Calibri"/>
              </a:rPr>
              <a:t>thiab</a:t>
            </a:r>
            <a:r>
              <a:rPr lang="en-US" sz="2400" dirty="0">
                <a:solidFill>
                  <a:srgbClr val="002060"/>
                </a:solidFill>
                <a:latin typeface="Calibri" panose="020F0502020204030204" pitchFamily="34" charset="0"/>
                <a:ea typeface="Calibri"/>
                <a:cs typeface="Calibri" panose="020F0502020204030204" pitchFamily="34" charset="0"/>
                <a:sym typeface="Calibri"/>
              </a:rPr>
              <a:t> </a:t>
            </a:r>
            <a:r>
              <a:rPr lang="en-US" sz="2400" dirty="0" err="1">
                <a:solidFill>
                  <a:srgbClr val="002060"/>
                </a:solidFill>
                <a:latin typeface="Calibri" panose="020F0502020204030204" pitchFamily="34" charset="0"/>
                <a:ea typeface="Calibri"/>
                <a:cs typeface="Calibri" panose="020F0502020204030204" pitchFamily="34" charset="0"/>
                <a:sym typeface="Calibri"/>
              </a:rPr>
              <a:t>muaj</a:t>
            </a:r>
            <a:r>
              <a:rPr lang="en-US" sz="2400" dirty="0">
                <a:solidFill>
                  <a:srgbClr val="002060"/>
                </a:solidFill>
                <a:latin typeface="Calibri" panose="020F0502020204030204" pitchFamily="34" charset="0"/>
                <a:ea typeface="Calibri"/>
                <a:cs typeface="Calibri" panose="020F0502020204030204" pitchFamily="34" charset="0"/>
                <a:sym typeface="Calibri"/>
              </a:rPr>
              <a:t> </a:t>
            </a:r>
            <a:r>
              <a:rPr lang="en-US" sz="2400" dirty="0" err="1">
                <a:solidFill>
                  <a:srgbClr val="002060"/>
                </a:solidFill>
                <a:latin typeface="Calibri" panose="020F0502020204030204" pitchFamily="34" charset="0"/>
                <a:ea typeface="Calibri"/>
                <a:cs typeface="Calibri" panose="020F0502020204030204" pitchFamily="34" charset="0"/>
                <a:sym typeface="Calibri"/>
              </a:rPr>
              <a:t>kuab</a:t>
            </a:r>
            <a:r>
              <a:rPr lang="en-US" sz="2400" dirty="0">
                <a:solidFill>
                  <a:srgbClr val="002060"/>
                </a:solidFill>
                <a:latin typeface="Calibri" panose="020F0502020204030204" pitchFamily="34" charset="0"/>
                <a:ea typeface="Calibri"/>
                <a:cs typeface="Calibri" panose="020F0502020204030204" pitchFamily="34" charset="0"/>
                <a:sym typeface="Calibri"/>
              </a:rPr>
              <a:t> </a:t>
            </a:r>
            <a:r>
              <a:rPr lang="en-US" sz="2400" dirty="0" err="1">
                <a:solidFill>
                  <a:srgbClr val="002060"/>
                </a:solidFill>
                <a:latin typeface="Calibri" panose="020F0502020204030204" pitchFamily="34" charset="0"/>
                <a:ea typeface="Calibri"/>
                <a:cs typeface="Calibri" panose="020F0502020204030204" pitchFamily="34" charset="0"/>
                <a:sym typeface="Calibri"/>
              </a:rPr>
              <a:t>tshem</a:t>
            </a:r>
            <a:r>
              <a:rPr lang="en-US" sz="2400" dirty="0">
                <a:solidFill>
                  <a:srgbClr val="002060"/>
                </a:solidFill>
                <a:latin typeface="Calibri" panose="020F0502020204030204" pitchFamily="34" charset="0"/>
                <a:ea typeface="Calibri"/>
                <a:cs typeface="Calibri" panose="020F0502020204030204" pitchFamily="34" charset="0"/>
                <a:sym typeface="Calibri"/>
              </a:rPr>
              <a:t> </a:t>
            </a:r>
            <a:r>
              <a:rPr lang="en-US" sz="2400" dirty="0" err="1">
                <a:solidFill>
                  <a:srgbClr val="002060"/>
                </a:solidFill>
                <a:latin typeface="Calibri" panose="020F0502020204030204" pitchFamily="34" charset="0"/>
                <a:ea typeface="Calibri"/>
                <a:cs typeface="Calibri" panose="020F0502020204030204" pitchFamily="34" charset="0"/>
                <a:sym typeface="Calibri"/>
              </a:rPr>
              <a:t>tawm</a:t>
            </a:r>
            <a:r>
              <a:rPr lang="en-US" sz="2400" dirty="0">
                <a:solidFill>
                  <a:srgbClr val="002060"/>
                </a:solidFill>
                <a:latin typeface="Calibri" panose="020F0502020204030204" pitchFamily="34" charset="0"/>
                <a:ea typeface="Calibri"/>
                <a:cs typeface="Calibri" panose="020F0502020204030204" pitchFamily="34" charset="0"/>
                <a:sym typeface="Calibri"/>
              </a:rPr>
              <a:t> </a:t>
            </a:r>
            <a:r>
              <a:rPr lang="en-US" sz="2400" dirty="0" err="1">
                <a:solidFill>
                  <a:srgbClr val="002060"/>
                </a:solidFill>
                <a:latin typeface="Calibri" panose="020F0502020204030204" pitchFamily="34" charset="0"/>
                <a:ea typeface="Calibri"/>
                <a:cs typeface="Calibri" panose="020F0502020204030204" pitchFamily="34" charset="0"/>
                <a:sym typeface="Calibri"/>
              </a:rPr>
              <a:t>ntawm</a:t>
            </a:r>
            <a:r>
              <a:rPr lang="en-US" sz="2400" dirty="0">
                <a:solidFill>
                  <a:srgbClr val="002060"/>
                </a:solidFill>
                <a:latin typeface="Calibri" panose="020F0502020204030204" pitchFamily="34" charset="0"/>
                <a:ea typeface="Calibri"/>
                <a:cs typeface="Calibri" panose="020F0502020204030204" pitchFamily="34" charset="0"/>
                <a:sym typeface="Calibri"/>
              </a:rPr>
              <a:t> </a:t>
            </a:r>
            <a:r>
              <a:rPr lang="en-US" sz="2400" dirty="0" err="1">
                <a:solidFill>
                  <a:srgbClr val="002060"/>
                </a:solidFill>
                <a:latin typeface="Calibri" panose="020F0502020204030204" pitchFamily="34" charset="0"/>
                <a:ea typeface="Calibri"/>
                <a:cs typeface="Calibri" panose="020F0502020204030204" pitchFamily="34" charset="0"/>
                <a:sym typeface="Calibri"/>
              </a:rPr>
              <a:t>hom</a:t>
            </a:r>
            <a:r>
              <a:rPr lang="en-US" sz="2400" dirty="0">
                <a:solidFill>
                  <a:srgbClr val="002060"/>
                </a:solidFill>
                <a:latin typeface="Calibri" panose="020F0502020204030204" pitchFamily="34" charset="0"/>
                <a:ea typeface="Calibri"/>
                <a:cs typeface="Calibri" panose="020F0502020204030204" pitchFamily="34" charset="0"/>
                <a:sym typeface="Calibri"/>
              </a:rPr>
              <a:t> </a:t>
            </a:r>
            <a:r>
              <a:rPr lang="en-US" sz="2400" dirty="0" err="1">
                <a:solidFill>
                  <a:srgbClr val="002060"/>
                </a:solidFill>
                <a:latin typeface="Calibri" panose="020F0502020204030204" pitchFamily="34" charset="0"/>
                <a:ea typeface="Calibri"/>
                <a:cs typeface="Calibri" panose="020F0502020204030204" pitchFamily="34" charset="0"/>
                <a:sym typeface="Calibri"/>
              </a:rPr>
              <a:t>lus</a:t>
            </a:r>
            <a:r>
              <a:rPr lang="en-US" sz="2400" dirty="0">
                <a:solidFill>
                  <a:srgbClr val="002060"/>
                </a:solidFill>
                <a:latin typeface="Calibri" panose="020F0502020204030204" pitchFamily="34" charset="0"/>
                <a:ea typeface="Calibri"/>
                <a:cs typeface="Calibri" panose="020F0502020204030204" pitchFamily="34" charset="0"/>
                <a:sym typeface="Calibri"/>
              </a:rPr>
              <a:t> </a:t>
            </a:r>
            <a:r>
              <a:rPr lang="en-US" sz="2400" dirty="0" err="1">
                <a:solidFill>
                  <a:srgbClr val="002060"/>
                </a:solidFill>
                <a:latin typeface="Calibri" panose="020F0502020204030204" pitchFamily="34" charset="0"/>
                <a:ea typeface="Calibri"/>
                <a:cs typeface="Calibri" panose="020F0502020204030204" pitchFamily="34" charset="0"/>
                <a:sym typeface="Calibri"/>
              </a:rPr>
              <a:t>lawv</a:t>
            </a:r>
            <a:r>
              <a:rPr lang="en-US" sz="2400" dirty="0">
                <a:solidFill>
                  <a:srgbClr val="002060"/>
                </a:solidFill>
                <a:latin typeface="Calibri" panose="020F0502020204030204" pitchFamily="34" charset="0"/>
                <a:ea typeface="Calibri"/>
                <a:cs typeface="Calibri" panose="020F0502020204030204" pitchFamily="34" charset="0"/>
                <a:sym typeface="Calibri"/>
              </a:rPr>
              <a:t>.</a:t>
            </a:r>
            <a:endParaRPr sz="2400" b="0" i="0" u="none" strike="noStrike" cap="none" dirty="0">
              <a:solidFill>
                <a:srgbClr val="002060"/>
              </a:solidFill>
              <a:latin typeface="Calibri" panose="020F0502020204030204" pitchFamily="34" charset="0"/>
              <a:ea typeface="Calibri"/>
              <a:cs typeface="Calibri" panose="020F0502020204030204" pitchFamily="34" charset="0"/>
              <a:sym typeface="Calibri"/>
            </a:endParaRPr>
          </a:p>
        </p:txBody>
      </p:sp>
      <p:sp>
        <p:nvSpPr>
          <p:cNvPr id="712" name="Google Shape;712;p76"/>
          <p:cNvSpPr txBox="1"/>
          <p:nvPr/>
        </p:nvSpPr>
        <p:spPr>
          <a:xfrm>
            <a:off x="261407" y="4711625"/>
            <a:ext cx="915635" cy="27699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b="0" i="0" u="none" strike="noStrike" cap="none">
                <a:solidFill>
                  <a:schemeClr val="dk1"/>
                </a:solidFill>
                <a:latin typeface="Calibri"/>
                <a:ea typeface="Calibri"/>
                <a:cs typeface="Calibri"/>
                <a:sym typeface="Calibri"/>
              </a:rPr>
              <a:t>(Zart, 2012)</a:t>
            </a:r>
            <a:endParaRPr/>
          </a:p>
        </p:txBody>
      </p:sp>
      <p:pic>
        <p:nvPicPr>
          <p:cNvPr id="713" name="Google Shape;713;p76"/>
          <p:cNvPicPr preferRelativeResize="0"/>
          <p:nvPr/>
        </p:nvPicPr>
        <p:blipFill rotWithShape="1">
          <a:blip r:embed="rId3">
            <a:alphaModFix/>
          </a:blip>
          <a:srcRect/>
          <a:stretch/>
        </p:blipFill>
        <p:spPr>
          <a:xfrm>
            <a:off x="340714" y="1326705"/>
            <a:ext cx="727062" cy="1292556"/>
          </a:xfrm>
          <a:prstGeom prst="rect">
            <a:avLst/>
          </a:prstGeom>
          <a:noFill/>
          <a:ln>
            <a:noFill/>
          </a:ln>
        </p:spPr>
      </p:pic>
      <p:sp>
        <p:nvSpPr>
          <p:cNvPr id="715" name="Google Shape;715;p76"/>
          <p:cNvSpPr txBox="1">
            <a:spLocks noGrp="1"/>
          </p:cNvSpPr>
          <p:nvPr>
            <p:ph type="sldNum" idx="12"/>
          </p:nvPr>
        </p:nvSpPr>
        <p:spPr>
          <a:xfrm>
            <a:off x="8129016" y="4300538"/>
            <a:ext cx="609600" cy="390906"/>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FFFFFF"/>
              </a:buClr>
              <a:buSzPts val="1400"/>
              <a:buFont typeface="Arial"/>
              <a:buNone/>
            </a:pPr>
            <a:fld id="{00000000-1234-1234-1234-123412341234}" type="slidenum">
              <a:rPr lang="en-US"/>
              <a:t>25</a:t>
            </a:fld>
            <a:endParaRPr/>
          </a:p>
        </p:txBody>
      </p:sp>
      <p:sp>
        <p:nvSpPr>
          <p:cNvPr id="8" name="TextBox 7">
            <a:extLst>
              <a:ext uri="{FF2B5EF4-FFF2-40B4-BE49-F238E27FC236}">
                <a16:creationId xmlns:a16="http://schemas.microsoft.com/office/drawing/2014/main" id="{7C98DC4A-4D09-4822-A637-76FED90A0377}"/>
              </a:ext>
            </a:extLst>
          </p:cNvPr>
          <p:cNvSpPr txBox="1"/>
          <p:nvPr/>
        </p:nvSpPr>
        <p:spPr>
          <a:xfrm>
            <a:off x="130759" y="155704"/>
            <a:ext cx="8768219" cy="553998"/>
          </a:xfrm>
          <a:prstGeom prst="rect">
            <a:avLst/>
          </a:prstGeom>
          <a:noFill/>
        </p:spPr>
        <p:txBody>
          <a:bodyPr wrap="square" rtlCol="0">
            <a:spAutoFit/>
          </a:bodyPr>
          <a:lstStyle/>
          <a:p>
            <a:pPr marL="273050" indent="-273050">
              <a:buNone/>
            </a:pPr>
            <a:r>
              <a:rPr lang="en-US" sz="3000" b="1" dirty="0" err="1">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Khaws</a:t>
            </a:r>
            <a:r>
              <a:rPr lang="en-US" sz="3000" dirty="0">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tau </a:t>
            </a:r>
            <a:r>
              <a:rPr lang="en-US" sz="3000" dirty="0" err="1">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haiv</a:t>
            </a:r>
            <a:r>
              <a:rPr lang="en-US" sz="3000" dirty="0">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000" dirty="0" err="1">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heeg</a:t>
            </a:r>
            <a:r>
              <a:rPr lang="en-US" sz="3000" dirty="0">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000" dirty="0" err="1">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keeb</a:t>
            </a:r>
            <a:r>
              <a:rPr lang="en-US" sz="3000" dirty="0">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000" dirty="0" err="1">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kwm</a:t>
            </a:r>
            <a:r>
              <a:rPr lang="en-US" sz="3000" dirty="0">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000" dirty="0" err="1">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thiab</a:t>
            </a:r>
            <a:r>
              <a:rPr lang="en-US" sz="3000" dirty="0">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000" dirty="0" err="1">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tej</a:t>
            </a:r>
            <a:r>
              <a:rPr lang="en-US" sz="3000" dirty="0">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000" dirty="0" err="1">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kev</a:t>
            </a:r>
            <a:r>
              <a:rPr lang="en-US" sz="3000" dirty="0">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000" dirty="0" err="1">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lis</a:t>
            </a:r>
            <a:r>
              <a:rPr lang="en-US" sz="3000" dirty="0">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000" dirty="0" err="1">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kev</a:t>
            </a:r>
            <a:r>
              <a:rPr lang="en-US" sz="3000" dirty="0">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000" dirty="0" err="1">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cai</a:t>
            </a:r>
            <a:endParaRPr lang="en-US" sz="3600" dirty="0"/>
          </a:p>
        </p:txBody>
      </p:sp>
    </p:spTree>
    <p:extLst>
      <p:ext uri="{BB962C8B-B14F-4D97-AF65-F5344CB8AC3E}">
        <p14:creationId xmlns:p14="http://schemas.microsoft.com/office/powerpoint/2010/main" val="15772069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idx="12"/>
          </p:nvPr>
        </p:nvSpPr>
        <p:spPr>
          <a:xfrm>
            <a:off x="8126995" y="4287409"/>
            <a:ext cx="548700" cy="393600"/>
          </a:xfrm>
        </p:spPr>
        <p:txBody>
          <a:bodyPr/>
          <a:lstStyle/>
          <a:p>
            <a:pPr lvl="0">
              <a:spcBef>
                <a:spcPts val="0"/>
              </a:spcBef>
              <a:buNone/>
            </a:pPr>
            <a:fld id="{00000000-1234-1234-1234-123412341234}" type="slidenum">
              <a:rPr lang="en" smtClean="0"/>
              <a:t>26</a:t>
            </a:fld>
            <a:endParaRPr lang="en" dirty="0"/>
          </a:p>
        </p:txBody>
      </p:sp>
      <p:grpSp>
        <p:nvGrpSpPr>
          <p:cNvPr id="4" name="Group 3"/>
          <p:cNvGrpSpPr/>
          <p:nvPr/>
        </p:nvGrpSpPr>
        <p:grpSpPr>
          <a:xfrm>
            <a:off x="495105" y="847822"/>
            <a:ext cx="7953375" cy="2317250"/>
            <a:chOff x="595313" y="1315298"/>
            <a:chExt cx="7953375" cy="2317250"/>
          </a:xfrm>
        </p:grpSpPr>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5313" y="1315298"/>
              <a:ext cx="7953375" cy="2162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7377830" y="3447882"/>
              <a:ext cx="473206" cy="184666"/>
            </a:xfrm>
            <a:prstGeom prst="rect">
              <a:avLst/>
            </a:prstGeom>
            <a:noFill/>
          </p:spPr>
          <p:txBody>
            <a:bodyPr wrap="none" rtlCol="0">
              <a:spAutoFit/>
            </a:bodyPr>
            <a:lstStyle/>
            <a:p>
              <a:r>
                <a:rPr lang="en-US" sz="600" dirty="0" err="1"/>
                <a:t>pixshark</a:t>
              </a:r>
              <a:endParaRPr lang="en-US" sz="600" dirty="0"/>
            </a:p>
          </p:txBody>
        </p:sp>
      </p:grpSp>
      <p:sp>
        <p:nvSpPr>
          <p:cNvPr id="8" name="TextBox 7">
            <a:extLst>
              <a:ext uri="{FF2B5EF4-FFF2-40B4-BE49-F238E27FC236}">
                <a16:creationId xmlns:a16="http://schemas.microsoft.com/office/drawing/2014/main" id="{929BB793-FD3E-A741-B7D0-8FDEBA093445}"/>
              </a:ext>
            </a:extLst>
          </p:cNvPr>
          <p:cNvSpPr txBox="1"/>
          <p:nvPr/>
        </p:nvSpPr>
        <p:spPr>
          <a:xfrm>
            <a:off x="295538" y="3061199"/>
            <a:ext cx="7988084" cy="2092881"/>
          </a:xfrm>
          <a:prstGeom prst="rect">
            <a:avLst/>
          </a:prstGeom>
          <a:noFill/>
        </p:spPr>
        <p:txBody>
          <a:bodyPr wrap="none" rtlCol="0">
            <a:spAutoFit/>
          </a:bodyPr>
          <a:lstStyle/>
          <a:p>
            <a:pPr marL="342900" indent="-342900">
              <a:spcBef>
                <a:spcPts val="600"/>
              </a:spcBef>
              <a:buFont typeface="Courier New" panose="02070309020205020404" pitchFamily="49" charset="0"/>
              <a:buChar char="o"/>
            </a:pPr>
            <a:r>
              <a:rPr lang="en-US" sz="2400" dirty="0" err="1">
                <a:solidFill>
                  <a:srgbClr val="002060"/>
                </a:solidFill>
                <a:latin typeface="Calibri" panose="020F0502020204030204" pitchFamily="34" charset="0"/>
                <a:cs typeface="Calibri" panose="020F0502020204030204" pitchFamily="34" charset="0"/>
              </a:rPr>
              <a:t>Txoj</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kev</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yuav</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tsis</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tus</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tus</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Nyeem</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seb</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tej</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kev</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nyuab</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siab</a:t>
            </a:r>
            <a:endParaRPr lang="en-US" sz="2400" dirty="0">
              <a:solidFill>
                <a:srgbClr val="002060"/>
              </a:solidFill>
              <a:latin typeface="Calibri" panose="020F0502020204030204" pitchFamily="34" charset="0"/>
              <a:cs typeface="Calibri" panose="020F0502020204030204" pitchFamily="34" charset="0"/>
            </a:endParaRPr>
          </a:p>
          <a:p>
            <a:pPr>
              <a:spcBef>
                <a:spcPts val="600"/>
              </a:spcBef>
            </a:pP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koj</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yuav</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ntsib</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yog</a:t>
            </a:r>
            <a:r>
              <a:rPr lang="en-US" sz="2400" dirty="0">
                <a:solidFill>
                  <a:srgbClr val="002060"/>
                </a:solidFill>
                <a:latin typeface="Calibri" panose="020F0502020204030204" pitchFamily="34" charset="0"/>
                <a:cs typeface="Calibri" panose="020F0502020204030204" pitchFamily="34" charset="0"/>
              </a:rPr>
              <a:t> dab </a:t>
            </a:r>
            <a:r>
              <a:rPr lang="en-US" sz="2400" dirty="0" err="1">
                <a:solidFill>
                  <a:srgbClr val="002060"/>
                </a:solidFill>
                <a:latin typeface="Calibri" panose="020F0502020204030204" pitchFamily="34" charset="0"/>
                <a:cs typeface="Calibri" panose="020F0502020204030204" pitchFamily="34" charset="0"/>
              </a:rPr>
              <a:t>tsi</a:t>
            </a:r>
            <a:r>
              <a:rPr lang="en-US" sz="2400" dirty="0">
                <a:solidFill>
                  <a:srgbClr val="002060"/>
                </a:solidFill>
                <a:latin typeface="Calibri" panose="020F0502020204030204" pitchFamily="34" charset="0"/>
                <a:cs typeface="Calibri" panose="020F0502020204030204" pitchFamily="34" charset="0"/>
              </a:rPr>
              <a:t>? </a:t>
            </a:r>
          </a:p>
          <a:p>
            <a:pPr marL="342900" indent="-342900">
              <a:spcBef>
                <a:spcPts val="600"/>
              </a:spcBef>
              <a:buFont typeface="Courier New" panose="02070309020205020404" pitchFamily="49" charset="0"/>
              <a:buChar char="o"/>
            </a:pPr>
            <a:r>
              <a:rPr lang="en-US" sz="2400" dirty="0" err="1">
                <a:solidFill>
                  <a:srgbClr val="002060"/>
                </a:solidFill>
                <a:latin typeface="Calibri" panose="020F0502020204030204" pitchFamily="34" charset="0"/>
                <a:cs typeface="Calibri" panose="020F0502020204030204" pitchFamily="34" charset="0"/>
              </a:rPr>
              <a:t>Pab</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tawm</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tswv</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yim</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seb</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thaum</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ntsib</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cov</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kev</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nyuab</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siab</a:t>
            </a:r>
            <a:r>
              <a:rPr lang="en-US" sz="2400" dirty="0">
                <a:solidFill>
                  <a:srgbClr val="002060"/>
                </a:solidFill>
                <a:latin typeface="Calibri" panose="020F0502020204030204" pitchFamily="34" charset="0"/>
                <a:cs typeface="Calibri" panose="020F0502020204030204" pitchFamily="34" charset="0"/>
              </a:rPr>
              <a:t> no, </a:t>
            </a:r>
            <a:br>
              <a:rPr lang="en-US" sz="2400" dirty="0">
                <a:solidFill>
                  <a:srgbClr val="002060"/>
                </a:solidFill>
                <a:latin typeface="Calibri" panose="020F0502020204030204" pitchFamily="34" charset="0"/>
                <a:cs typeface="Calibri" panose="020F0502020204030204" pitchFamily="34" charset="0"/>
              </a:rPr>
            </a:br>
            <a:r>
              <a:rPr lang="en-US" sz="2400" dirty="0" err="1">
                <a:solidFill>
                  <a:srgbClr val="002060"/>
                </a:solidFill>
                <a:latin typeface="Calibri" panose="020F0502020204030204" pitchFamily="34" charset="0"/>
                <a:cs typeface="Calibri" panose="020F0502020204030204" pitchFamily="34" charset="0"/>
              </a:rPr>
              <a:t>yuav</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ua</a:t>
            </a:r>
            <a:r>
              <a:rPr lang="en-US" sz="2400" dirty="0">
                <a:solidFill>
                  <a:srgbClr val="002060"/>
                </a:solidFill>
                <a:latin typeface="Calibri" panose="020F0502020204030204" pitchFamily="34" charset="0"/>
                <a:cs typeface="Calibri" panose="020F0502020204030204" pitchFamily="34" charset="0"/>
              </a:rPr>
              <a:t> dab </a:t>
            </a:r>
            <a:r>
              <a:rPr lang="en-US" sz="2400" dirty="0" err="1">
                <a:solidFill>
                  <a:srgbClr val="002060"/>
                </a:solidFill>
                <a:latin typeface="Calibri" panose="020F0502020204030204" pitchFamily="34" charset="0"/>
                <a:cs typeface="Calibri" panose="020F0502020204030204" pitchFamily="34" charset="0"/>
              </a:rPr>
              <a:t>tsi</a:t>
            </a:r>
            <a:r>
              <a:rPr lang="en-US" sz="2400" dirty="0">
                <a:solidFill>
                  <a:srgbClr val="002060"/>
                </a:solidFill>
                <a:latin typeface="Calibri" panose="020F0502020204030204" pitchFamily="34" charset="0"/>
                <a:cs typeface="Calibri" panose="020F0502020204030204" pitchFamily="34" charset="0"/>
              </a:rPr>
              <a:t> los </a:t>
            </a:r>
            <a:r>
              <a:rPr lang="en-US" sz="2400" dirty="0" err="1">
                <a:solidFill>
                  <a:srgbClr val="002060"/>
                </a:solidFill>
                <a:latin typeface="Calibri" panose="020F0502020204030204" pitchFamily="34" charset="0"/>
                <a:cs typeface="Calibri" panose="020F0502020204030204" pitchFamily="34" charset="0"/>
              </a:rPr>
              <a:t>pab</a:t>
            </a:r>
            <a:r>
              <a:rPr lang="en-US" sz="2400" dirty="0">
                <a:solidFill>
                  <a:srgbClr val="002060"/>
                </a:solidFill>
                <a:latin typeface="Calibri" panose="020F0502020204030204" pitchFamily="34" charset="0"/>
                <a:cs typeface="Calibri" panose="020F0502020204030204" pitchFamily="34" charset="0"/>
              </a:rPr>
              <a:t>?</a:t>
            </a:r>
          </a:p>
          <a:p>
            <a:endParaRPr lang="en-US" sz="2400" dirty="0"/>
          </a:p>
        </p:txBody>
      </p:sp>
      <p:sp>
        <p:nvSpPr>
          <p:cNvPr id="9" name="Rectangle 8">
            <a:extLst>
              <a:ext uri="{FF2B5EF4-FFF2-40B4-BE49-F238E27FC236}">
                <a16:creationId xmlns:a16="http://schemas.microsoft.com/office/drawing/2014/main" id="{3EFD9678-997B-4446-9731-C41CEC201C94}"/>
              </a:ext>
            </a:extLst>
          </p:cNvPr>
          <p:cNvSpPr/>
          <p:nvPr/>
        </p:nvSpPr>
        <p:spPr>
          <a:xfrm>
            <a:off x="430893" y="135886"/>
            <a:ext cx="7970452" cy="1077218"/>
          </a:xfrm>
          <a:prstGeom prst="rect">
            <a:avLst/>
          </a:prstGeom>
        </p:spPr>
        <p:txBody>
          <a:bodyPr wrap="none">
            <a:spAutoFit/>
          </a:bodyPr>
          <a:lstStyle/>
          <a:p>
            <a:r>
              <a:rPr lang="en-US" sz="3200" dirty="0" err="1">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Txoj</a:t>
            </a:r>
            <a:r>
              <a:rPr lang="en-US" sz="3200" dirty="0">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200" dirty="0" err="1">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kev</a:t>
            </a:r>
            <a:r>
              <a:rPr lang="en-US" sz="3200" dirty="0">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200" dirty="0" err="1">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mus</a:t>
            </a:r>
            <a:r>
              <a:rPr lang="en-US" sz="3200" dirty="0">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200" dirty="0" err="1">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kom</a:t>
            </a:r>
            <a:r>
              <a:rPr lang="en-US" sz="3200" dirty="0">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200" b="1" dirty="0" err="1">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Khaws</a:t>
            </a:r>
            <a:r>
              <a:rPr lang="en-US" sz="3200" b="1" dirty="0">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200" dirty="0" err="1">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haiv</a:t>
            </a:r>
            <a:r>
              <a:rPr lang="en-US" sz="3200" dirty="0">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200" dirty="0" err="1">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neeg</a:t>
            </a:r>
            <a:r>
              <a:rPr lang="en-US" sz="3200" dirty="0">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200" dirty="0" err="1">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keeb</a:t>
            </a:r>
            <a:r>
              <a:rPr lang="en-US" sz="3200" dirty="0">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200" dirty="0" err="1">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kwm</a:t>
            </a:r>
            <a:r>
              <a:rPr lang="en-US" sz="3200" dirty="0">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p>
          <a:p>
            <a:r>
              <a:rPr lang="en-US" sz="3200" dirty="0" err="1">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thiab</a:t>
            </a:r>
            <a:r>
              <a:rPr lang="en-US" sz="3200" dirty="0">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200" dirty="0" err="1">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tej</a:t>
            </a:r>
            <a:r>
              <a:rPr lang="en-US" sz="3200" dirty="0">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200" dirty="0" err="1">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kev</a:t>
            </a:r>
            <a:r>
              <a:rPr lang="en-US" sz="3200" dirty="0">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200" dirty="0" err="1">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lis</a:t>
            </a:r>
            <a:r>
              <a:rPr lang="en-US" sz="3200" dirty="0">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200" dirty="0" err="1">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kev</a:t>
            </a:r>
            <a:r>
              <a:rPr lang="en-US" sz="3200" dirty="0">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200" dirty="0" err="1">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cai</a:t>
            </a:r>
            <a:endParaRPr lang="en-US" sz="3200" dirty="0">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1984817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456306" y="2331009"/>
            <a:ext cx="7889110" cy="2308324"/>
          </a:xfrm>
          <a:prstGeom prst="rect">
            <a:avLst/>
          </a:prstGeom>
        </p:spPr>
        <p:txBody>
          <a:bodyPr wrap="square">
            <a:spAutoFit/>
          </a:bodyPr>
          <a:lstStyle/>
          <a:p>
            <a:r>
              <a:rPr lang="en-US" sz="2400" dirty="0" err="1">
                <a:solidFill>
                  <a:srgbClr val="002060"/>
                </a:solidFill>
                <a:latin typeface="Calibri" panose="020F0502020204030204" pitchFamily="34" charset="0"/>
                <a:cs typeface="Calibri" panose="020F0502020204030204" pitchFamily="34" charset="0"/>
              </a:rPr>
              <a:t>Thaum</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koj</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tus</a:t>
            </a:r>
            <a:r>
              <a:rPr lang="en-US" sz="2400" dirty="0">
                <a:solidFill>
                  <a:srgbClr val="002060"/>
                </a:solidFill>
                <a:latin typeface="Calibri" panose="020F0502020204030204" pitchFamily="34" charset="0"/>
                <a:cs typeface="Calibri" panose="020F0502020204030204" pitchFamily="34" charset="0"/>
              </a:rPr>
              <a:t> me </a:t>
            </a:r>
            <a:r>
              <a:rPr lang="en-US" sz="2400" dirty="0" err="1">
                <a:solidFill>
                  <a:srgbClr val="002060"/>
                </a:solidFill>
                <a:latin typeface="Calibri" panose="020F0502020204030204" pitchFamily="34" charset="0"/>
                <a:cs typeface="Calibri" panose="020F0502020204030204" pitchFamily="34" charset="0"/>
              </a:rPr>
              <a:t>nyuam</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nyob</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qib</a:t>
            </a:r>
            <a:r>
              <a:rPr lang="en-US" sz="2400" dirty="0">
                <a:solidFill>
                  <a:srgbClr val="002060"/>
                </a:solidFill>
                <a:latin typeface="Calibri" panose="020F0502020204030204" pitchFamily="34" charset="0"/>
                <a:cs typeface="Calibri" panose="020F0502020204030204" pitchFamily="34" charset="0"/>
              </a:rPr>
              <a:t> 4, </a:t>
            </a:r>
            <a:r>
              <a:rPr lang="en-US" sz="2400" dirty="0" err="1">
                <a:solidFill>
                  <a:srgbClr val="002060"/>
                </a:solidFill>
                <a:latin typeface="Calibri" panose="020F0502020204030204" pitchFamily="34" charset="0"/>
                <a:cs typeface="Calibri" panose="020F0502020204030204" pitchFamily="34" charset="0"/>
              </a:rPr>
              <a:t>nws</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tsis</a:t>
            </a:r>
            <a:r>
              <a:rPr lang="en-US" sz="2400" dirty="0">
                <a:solidFill>
                  <a:srgbClr val="002060"/>
                </a:solidFill>
                <a:latin typeface="Calibri" panose="020F0502020204030204" pitchFamily="34" charset="0"/>
                <a:cs typeface="Calibri" panose="020F0502020204030204" pitchFamily="34" charset="0"/>
              </a:rPr>
              <a:t> tau </a:t>
            </a:r>
            <a:r>
              <a:rPr lang="en-US" sz="2400" dirty="0" err="1">
                <a:solidFill>
                  <a:srgbClr val="002060"/>
                </a:solidFill>
                <a:latin typeface="Calibri" panose="020F0502020204030204" pitchFamily="34" charset="0"/>
                <a:cs typeface="Calibri" panose="020F0502020204030204" pitchFamily="34" charset="0"/>
              </a:rPr>
              <a:t>paub</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txog</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nws</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tus</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kheej</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Nws</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pheej</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xav</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coj</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kom</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nws</a:t>
            </a:r>
            <a:r>
              <a:rPr lang="en-US" sz="2400" dirty="0">
                <a:solidFill>
                  <a:srgbClr val="002060"/>
                </a:solidFill>
                <a:latin typeface="Calibri" panose="020F0502020204030204" pitchFamily="34" charset="0"/>
                <a:cs typeface="Calibri" panose="020F0502020204030204" pitchFamily="34" charset="0"/>
              </a:rPr>
              <a:t> zoo li </a:t>
            </a:r>
            <a:r>
              <a:rPr lang="en-US" sz="2400" dirty="0" err="1">
                <a:solidFill>
                  <a:srgbClr val="002060"/>
                </a:solidFill>
                <a:latin typeface="Calibri" panose="020F0502020204030204" pitchFamily="34" charset="0"/>
                <a:cs typeface="Calibri" panose="020F0502020204030204" pitchFamily="34" charset="0"/>
              </a:rPr>
              <a:t>cov</a:t>
            </a:r>
            <a:r>
              <a:rPr lang="en-US" sz="2400" dirty="0">
                <a:solidFill>
                  <a:srgbClr val="002060"/>
                </a:solidFill>
                <a:latin typeface="Calibri" panose="020F0502020204030204" pitchFamily="34" charset="0"/>
                <a:cs typeface="Calibri" panose="020F0502020204030204" pitchFamily="34" charset="0"/>
              </a:rPr>
              <a:t> me </a:t>
            </a:r>
            <a:r>
              <a:rPr lang="en-US" sz="2400" dirty="0" err="1">
                <a:solidFill>
                  <a:srgbClr val="002060"/>
                </a:solidFill>
                <a:latin typeface="Calibri" panose="020F0502020204030204" pitchFamily="34" charset="0"/>
                <a:cs typeface="Calibri" panose="020F0502020204030204" pitchFamily="34" charset="0"/>
              </a:rPr>
              <a:t>nyuam</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Ameliska</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thiab</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Thaum</a:t>
            </a:r>
            <a:r>
              <a:rPr lang="en-US" sz="2400" dirty="0">
                <a:solidFill>
                  <a:srgbClr val="002060"/>
                </a:solidFill>
                <a:latin typeface="Calibri" panose="020F0502020204030204" pitchFamily="34" charset="0"/>
                <a:cs typeface="Calibri" panose="020F0502020204030204" pitchFamily="34" charset="0"/>
              </a:rPr>
              <a:t> no, </a:t>
            </a:r>
            <a:r>
              <a:rPr lang="en-US" sz="2400" dirty="0" err="1">
                <a:solidFill>
                  <a:srgbClr val="002060"/>
                </a:solidFill>
                <a:latin typeface="Calibri" panose="020F0502020204030204" pitchFamily="34" charset="0"/>
                <a:cs typeface="Calibri" panose="020F0502020204030204" pitchFamily="34" charset="0"/>
              </a:rPr>
              <a:t>nws</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tsis</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xav</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hais</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lus</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Hmoob</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lawm</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Lub</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sij</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hawj</a:t>
            </a:r>
            <a:r>
              <a:rPr lang="en-US" sz="2400" dirty="0">
                <a:solidFill>
                  <a:srgbClr val="002060"/>
                </a:solidFill>
                <a:latin typeface="Calibri" panose="020F0502020204030204" pitchFamily="34" charset="0"/>
                <a:cs typeface="Calibri" panose="020F0502020204030204" pitchFamily="34" charset="0"/>
              </a:rPr>
              <a:t> no, </a:t>
            </a:r>
            <a:r>
              <a:rPr lang="en-US" sz="2400" dirty="0" err="1">
                <a:solidFill>
                  <a:srgbClr val="002060"/>
                </a:solidFill>
                <a:latin typeface="Calibri" panose="020F0502020204030204" pitchFamily="34" charset="0"/>
                <a:cs typeface="Calibri" panose="020F0502020204030204" pitchFamily="34" charset="0"/>
              </a:rPr>
              <a:t>txhua</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txhua</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tus</a:t>
            </a:r>
            <a:r>
              <a:rPr lang="en-US" sz="2400" dirty="0">
                <a:solidFill>
                  <a:srgbClr val="002060"/>
                </a:solidFill>
                <a:latin typeface="Calibri" panose="020F0502020204030204" pitchFamily="34" charset="0"/>
                <a:cs typeface="Calibri" panose="020F0502020204030204" pitchFamily="34" charset="0"/>
              </a:rPr>
              <a:t> me </a:t>
            </a:r>
            <a:r>
              <a:rPr lang="en-US" sz="2400" dirty="0" err="1">
                <a:solidFill>
                  <a:srgbClr val="002060"/>
                </a:solidFill>
                <a:latin typeface="Calibri" panose="020F0502020204030204" pitchFamily="34" charset="0"/>
                <a:cs typeface="Calibri" panose="020F0502020204030204" pitchFamily="34" charset="0"/>
              </a:rPr>
              <a:t>nyuam</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kawm</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ntawv</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yeej</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coj</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tus</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cwj</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pwm</a:t>
            </a:r>
            <a:r>
              <a:rPr lang="en-US" sz="2400" dirty="0">
                <a:solidFill>
                  <a:srgbClr val="002060"/>
                </a:solidFill>
                <a:latin typeface="Calibri" panose="020F0502020204030204" pitchFamily="34" charset="0"/>
                <a:cs typeface="Calibri" panose="020F0502020204030204" pitchFamily="34" charset="0"/>
              </a:rPr>
              <a:t>  li no.</a:t>
            </a:r>
          </a:p>
          <a:p>
            <a:endParaRPr lang="en-US" sz="2400" dirty="0">
              <a:solidFill>
                <a:schemeClr val="tx2"/>
              </a:solidFill>
              <a:latin typeface="Calibri" panose="020F0502020204030204" pitchFamily="34" charset="0"/>
              <a:cs typeface="Calibri" panose="020F0502020204030204" pitchFamily="34" charset="0"/>
            </a:endParaRPr>
          </a:p>
        </p:txBody>
      </p:sp>
      <p:sp>
        <p:nvSpPr>
          <p:cNvPr id="11" name="Rectangle 10"/>
          <p:cNvSpPr/>
          <p:nvPr/>
        </p:nvSpPr>
        <p:spPr>
          <a:xfrm>
            <a:off x="456306" y="2197346"/>
            <a:ext cx="7811202" cy="2308324"/>
          </a:xfrm>
          <a:prstGeom prst="rect">
            <a:avLst/>
          </a:prstGeom>
          <a:solidFill>
            <a:schemeClr val="accent6">
              <a:lumMod val="20000"/>
              <a:lumOff val="80000"/>
            </a:schemeClr>
          </a:solidFill>
        </p:spPr>
        <p:txBody>
          <a:bodyPr wrap="square">
            <a:spAutoFit/>
          </a:bodyPr>
          <a:lstStyle/>
          <a:p>
            <a:r>
              <a:rPr lang="en-US" sz="2400" dirty="0">
                <a:solidFill>
                  <a:schemeClr val="tx1"/>
                </a:solidFill>
                <a:latin typeface="Calibri" panose="020F0502020204030204" pitchFamily="34" charset="0"/>
                <a:cs typeface="Calibri" panose="020F0502020204030204" pitchFamily="34" charset="0"/>
              </a:rPr>
              <a:t>Kev </a:t>
            </a:r>
            <a:r>
              <a:rPr lang="en-US" sz="2400" dirty="0" err="1">
                <a:solidFill>
                  <a:schemeClr val="tx1"/>
                </a:solidFill>
                <a:latin typeface="Calibri" panose="020F0502020204030204" pitchFamily="34" charset="0"/>
                <a:cs typeface="Calibri" panose="020F0502020204030204" pitchFamily="34" charset="0"/>
              </a:rPr>
              <a:t>tshawb</a:t>
            </a:r>
            <a:r>
              <a:rPr lang="en-US" sz="2400" dirty="0">
                <a:solidFill>
                  <a:schemeClr val="tx1"/>
                </a:solidFill>
                <a:latin typeface="Calibri" panose="020F0502020204030204" pitchFamily="34" charset="0"/>
                <a:cs typeface="Calibri" panose="020F0502020204030204" pitchFamily="34" charset="0"/>
              </a:rPr>
              <a:t> </a:t>
            </a:r>
            <a:r>
              <a:rPr lang="en-US" sz="2400" dirty="0" err="1">
                <a:solidFill>
                  <a:schemeClr val="tx1"/>
                </a:solidFill>
                <a:latin typeface="Calibri" panose="020F0502020204030204" pitchFamily="34" charset="0"/>
                <a:cs typeface="Calibri" panose="020F0502020204030204" pitchFamily="34" charset="0"/>
              </a:rPr>
              <a:t>fawb</a:t>
            </a:r>
            <a:r>
              <a:rPr lang="en-US" sz="2400" dirty="0">
                <a:solidFill>
                  <a:schemeClr val="tx1"/>
                </a:solidFill>
                <a:latin typeface="Calibri" panose="020F0502020204030204" pitchFamily="34" charset="0"/>
                <a:cs typeface="Calibri" panose="020F0502020204030204" pitchFamily="34" charset="0"/>
              </a:rPr>
              <a:t> </a:t>
            </a:r>
            <a:r>
              <a:rPr lang="en-US" sz="2400" dirty="0" err="1">
                <a:solidFill>
                  <a:schemeClr val="tx1"/>
                </a:solidFill>
                <a:latin typeface="Calibri" panose="020F0502020204030204" pitchFamily="34" charset="0"/>
                <a:cs typeface="Calibri" panose="020F0502020204030204" pitchFamily="34" charset="0"/>
              </a:rPr>
              <a:t>qhia</a:t>
            </a:r>
            <a:r>
              <a:rPr lang="en-US" sz="2400" dirty="0">
                <a:solidFill>
                  <a:schemeClr val="tx1"/>
                </a:solidFill>
                <a:latin typeface="Calibri" panose="020F0502020204030204" pitchFamily="34" charset="0"/>
                <a:cs typeface="Calibri" panose="020F0502020204030204" pitchFamily="34" charset="0"/>
              </a:rPr>
              <a:t> </a:t>
            </a:r>
            <a:r>
              <a:rPr lang="en-US" sz="2400" dirty="0" err="1">
                <a:solidFill>
                  <a:schemeClr val="tx1"/>
                </a:solidFill>
                <a:latin typeface="Calibri" panose="020F0502020204030204" pitchFamily="34" charset="0"/>
                <a:cs typeface="Calibri" panose="020F0502020204030204" pitchFamily="34" charset="0"/>
              </a:rPr>
              <a:t>tias</a:t>
            </a:r>
            <a:r>
              <a:rPr lang="en-US" sz="2400" dirty="0">
                <a:solidFill>
                  <a:schemeClr val="tx1"/>
                </a:solidFill>
                <a:latin typeface="Calibri" panose="020F0502020204030204" pitchFamily="34" charset="0"/>
                <a:cs typeface="Calibri" panose="020F0502020204030204" pitchFamily="34" charset="0"/>
              </a:rPr>
              <a:t> </a:t>
            </a:r>
            <a:r>
              <a:rPr lang="en-US" sz="2400" dirty="0" err="1">
                <a:solidFill>
                  <a:schemeClr val="tx1"/>
                </a:solidFill>
                <a:latin typeface="Calibri" panose="020F0502020204030204" pitchFamily="34" charset="0"/>
                <a:cs typeface="Calibri" panose="020F0502020204030204" pitchFamily="34" charset="0"/>
              </a:rPr>
              <a:t>cov</a:t>
            </a:r>
            <a:r>
              <a:rPr lang="en-US" sz="2400" dirty="0">
                <a:solidFill>
                  <a:schemeClr val="tx1"/>
                </a:solidFill>
                <a:latin typeface="Calibri" panose="020F0502020204030204" pitchFamily="34" charset="0"/>
                <a:cs typeface="Calibri" panose="020F0502020204030204" pitchFamily="34" charset="0"/>
              </a:rPr>
              <a:t> me </a:t>
            </a:r>
            <a:r>
              <a:rPr lang="en-US" sz="2400" dirty="0" err="1">
                <a:solidFill>
                  <a:schemeClr val="tx1"/>
                </a:solidFill>
                <a:latin typeface="Calibri" panose="020F0502020204030204" pitchFamily="34" charset="0"/>
                <a:cs typeface="Calibri" panose="020F0502020204030204" pitchFamily="34" charset="0"/>
              </a:rPr>
              <a:t>nyuam</a:t>
            </a:r>
            <a:r>
              <a:rPr lang="en-US" sz="2400" dirty="0">
                <a:solidFill>
                  <a:schemeClr val="tx1"/>
                </a:solidFill>
                <a:latin typeface="Calibri" panose="020F0502020204030204" pitchFamily="34" charset="0"/>
                <a:cs typeface="Calibri" panose="020F0502020204030204" pitchFamily="34" charset="0"/>
              </a:rPr>
              <a:t> </a:t>
            </a:r>
            <a:r>
              <a:rPr lang="en-US" sz="2400" dirty="0" err="1">
                <a:solidFill>
                  <a:schemeClr val="tx1"/>
                </a:solidFill>
                <a:latin typeface="Calibri" panose="020F0502020204030204" pitchFamily="34" charset="0"/>
                <a:cs typeface="Calibri" panose="020F0502020204030204" pitchFamily="34" charset="0"/>
              </a:rPr>
              <a:t>kawm</a:t>
            </a:r>
            <a:r>
              <a:rPr lang="en-US" sz="2400" dirty="0">
                <a:solidFill>
                  <a:schemeClr val="tx1"/>
                </a:solidFill>
                <a:latin typeface="Calibri" panose="020F0502020204030204" pitchFamily="34" charset="0"/>
                <a:cs typeface="Calibri" panose="020F0502020204030204" pitchFamily="34" charset="0"/>
              </a:rPr>
              <a:t> </a:t>
            </a:r>
            <a:r>
              <a:rPr lang="en-US" sz="2400" dirty="0" err="1">
                <a:solidFill>
                  <a:schemeClr val="tx1"/>
                </a:solidFill>
                <a:latin typeface="Calibri" panose="020F0502020204030204" pitchFamily="34" charset="0"/>
                <a:cs typeface="Calibri" panose="020F0502020204030204" pitchFamily="34" charset="0"/>
              </a:rPr>
              <a:t>ob</a:t>
            </a:r>
            <a:r>
              <a:rPr lang="en-US" sz="2400" dirty="0">
                <a:solidFill>
                  <a:schemeClr val="tx1"/>
                </a:solidFill>
                <a:latin typeface="Calibri" panose="020F0502020204030204" pitchFamily="34" charset="0"/>
                <a:cs typeface="Calibri" panose="020F0502020204030204" pitchFamily="34" charset="0"/>
              </a:rPr>
              <a:t> </a:t>
            </a:r>
            <a:r>
              <a:rPr lang="en-US" sz="2400" dirty="0" err="1">
                <a:solidFill>
                  <a:schemeClr val="tx1"/>
                </a:solidFill>
                <a:latin typeface="Calibri" panose="020F0502020204030204" pitchFamily="34" charset="0"/>
                <a:cs typeface="Calibri" panose="020F0502020204030204" pitchFamily="34" charset="0"/>
              </a:rPr>
              <a:t>hom</a:t>
            </a:r>
            <a:r>
              <a:rPr lang="en-US" sz="2400" dirty="0">
                <a:solidFill>
                  <a:schemeClr val="tx1"/>
                </a:solidFill>
                <a:latin typeface="Calibri" panose="020F0502020204030204" pitchFamily="34" charset="0"/>
                <a:cs typeface="Calibri" panose="020F0502020204030204" pitchFamily="34" charset="0"/>
              </a:rPr>
              <a:t> </a:t>
            </a:r>
            <a:r>
              <a:rPr lang="en-US" sz="2400" dirty="0" err="1">
                <a:solidFill>
                  <a:schemeClr val="tx1"/>
                </a:solidFill>
                <a:latin typeface="Calibri" panose="020F0502020204030204" pitchFamily="34" charset="0"/>
                <a:cs typeface="Calibri" panose="020F0502020204030204" pitchFamily="34" charset="0"/>
              </a:rPr>
              <a:t>lus</a:t>
            </a:r>
            <a:r>
              <a:rPr lang="en-US" sz="2400" dirty="0">
                <a:solidFill>
                  <a:schemeClr val="tx1"/>
                </a:solidFill>
                <a:latin typeface="Calibri" panose="020F0502020204030204" pitchFamily="34" charset="0"/>
                <a:cs typeface="Calibri" panose="020F0502020204030204" pitchFamily="34" charset="0"/>
              </a:rPr>
              <a:t>, </a:t>
            </a:r>
            <a:r>
              <a:rPr lang="en-US" sz="2400" dirty="0" err="1">
                <a:solidFill>
                  <a:schemeClr val="tx1"/>
                </a:solidFill>
                <a:latin typeface="Calibri" panose="020F0502020204030204" pitchFamily="34" charset="0"/>
                <a:cs typeface="Calibri" panose="020F0502020204030204" pitchFamily="34" charset="0"/>
              </a:rPr>
              <a:t>tsis</a:t>
            </a:r>
            <a:r>
              <a:rPr lang="en-US" sz="2400" dirty="0">
                <a:solidFill>
                  <a:schemeClr val="tx1"/>
                </a:solidFill>
                <a:latin typeface="Calibri" panose="020F0502020204030204" pitchFamily="34" charset="0"/>
                <a:cs typeface="Calibri" panose="020F0502020204030204" pitchFamily="34" charset="0"/>
              </a:rPr>
              <a:t> </a:t>
            </a:r>
            <a:r>
              <a:rPr lang="en-US" sz="2400" dirty="0" err="1">
                <a:solidFill>
                  <a:schemeClr val="tx1"/>
                </a:solidFill>
                <a:latin typeface="Calibri" panose="020F0502020204030204" pitchFamily="34" charset="0"/>
                <a:cs typeface="Calibri" panose="020F0502020204030204" pitchFamily="34" charset="0"/>
              </a:rPr>
              <a:t>hais</a:t>
            </a:r>
            <a:r>
              <a:rPr lang="en-US" sz="2400" dirty="0">
                <a:solidFill>
                  <a:schemeClr val="tx1"/>
                </a:solidFill>
                <a:latin typeface="Calibri" panose="020F0502020204030204" pitchFamily="34" charset="0"/>
                <a:cs typeface="Calibri" panose="020F0502020204030204" pitchFamily="34" charset="0"/>
              </a:rPr>
              <a:t> yam </a:t>
            </a:r>
            <a:r>
              <a:rPr lang="en-US" sz="2400" dirty="0" err="1">
                <a:solidFill>
                  <a:schemeClr val="tx1"/>
                </a:solidFill>
                <a:latin typeface="Calibri" panose="020F0502020204030204" pitchFamily="34" charset="0"/>
                <a:cs typeface="Calibri" panose="020F0502020204030204" pitchFamily="34" charset="0"/>
              </a:rPr>
              <a:t>lus</a:t>
            </a:r>
            <a:r>
              <a:rPr lang="en-US" sz="2400" dirty="0">
                <a:solidFill>
                  <a:schemeClr val="tx1"/>
                </a:solidFill>
                <a:latin typeface="Calibri" panose="020F0502020204030204" pitchFamily="34" charset="0"/>
                <a:cs typeface="Calibri" panose="020F0502020204030204" pitchFamily="34" charset="0"/>
              </a:rPr>
              <a:t> </a:t>
            </a:r>
            <a:r>
              <a:rPr lang="en-US" sz="2400" dirty="0" err="1">
                <a:solidFill>
                  <a:schemeClr val="tx1"/>
                </a:solidFill>
                <a:latin typeface="Calibri" panose="020F0502020204030204" pitchFamily="34" charset="0"/>
                <a:cs typeface="Calibri" panose="020F0502020204030204" pitchFamily="34" charset="0"/>
              </a:rPr>
              <a:t>twg</a:t>
            </a:r>
            <a:r>
              <a:rPr lang="en-US" sz="2400" dirty="0">
                <a:solidFill>
                  <a:schemeClr val="tx1"/>
                </a:solidFill>
                <a:latin typeface="Calibri" panose="020F0502020204030204" pitchFamily="34" charset="0"/>
                <a:cs typeface="Calibri" panose="020F0502020204030204" pitchFamily="34" charset="0"/>
              </a:rPr>
              <a:t>. </a:t>
            </a:r>
            <a:r>
              <a:rPr lang="en-US" sz="2400" dirty="0" err="1">
                <a:solidFill>
                  <a:schemeClr val="tx1"/>
                </a:solidFill>
                <a:latin typeface="Calibri" panose="020F0502020204030204" pitchFamily="34" charset="0"/>
                <a:cs typeface="Calibri" panose="020F0502020204030204" pitchFamily="34" charset="0"/>
              </a:rPr>
              <a:t>Lawv</a:t>
            </a:r>
            <a:r>
              <a:rPr lang="en-US" sz="2400" dirty="0">
                <a:solidFill>
                  <a:schemeClr val="tx1"/>
                </a:solidFill>
                <a:latin typeface="Calibri" panose="020F0502020204030204" pitchFamily="34" charset="0"/>
                <a:cs typeface="Calibri" panose="020F0502020204030204" pitchFamily="34" charset="0"/>
              </a:rPr>
              <a:t> </a:t>
            </a:r>
            <a:r>
              <a:rPr lang="en-US" sz="2400" dirty="0" err="1">
                <a:solidFill>
                  <a:schemeClr val="tx1"/>
                </a:solidFill>
                <a:latin typeface="Calibri" panose="020F0502020204030204" pitchFamily="34" charset="0"/>
                <a:cs typeface="Calibri" panose="020F0502020204030204" pitchFamily="34" charset="0"/>
              </a:rPr>
              <a:t>xum</a:t>
            </a:r>
            <a:r>
              <a:rPr lang="en-US" sz="2400" dirty="0">
                <a:solidFill>
                  <a:schemeClr val="tx1"/>
                </a:solidFill>
                <a:latin typeface="Calibri" panose="020F0502020204030204" pitchFamily="34" charset="0"/>
                <a:cs typeface="Calibri" panose="020F0502020204030204" pitchFamily="34" charset="0"/>
              </a:rPr>
              <a:t> </a:t>
            </a:r>
            <a:r>
              <a:rPr lang="en-US" sz="2400" dirty="0" err="1">
                <a:solidFill>
                  <a:schemeClr val="tx1"/>
                </a:solidFill>
                <a:latin typeface="Calibri" panose="020F0502020204030204" pitchFamily="34" charset="0"/>
                <a:cs typeface="Calibri" panose="020F0502020204030204" pitchFamily="34" charset="0"/>
              </a:rPr>
              <a:t>hais</a:t>
            </a:r>
            <a:r>
              <a:rPr lang="en-US" sz="2400" dirty="0">
                <a:solidFill>
                  <a:schemeClr val="tx1"/>
                </a:solidFill>
                <a:latin typeface="Calibri" panose="020F0502020204030204" pitchFamily="34" charset="0"/>
                <a:cs typeface="Calibri" panose="020F0502020204030204" pitchFamily="34" charset="0"/>
              </a:rPr>
              <a:t> </a:t>
            </a:r>
            <a:r>
              <a:rPr lang="en-US" sz="2400" dirty="0" err="1">
                <a:solidFill>
                  <a:schemeClr val="tx1"/>
                </a:solidFill>
                <a:latin typeface="Calibri" panose="020F0502020204030204" pitchFamily="34" charset="0"/>
                <a:cs typeface="Calibri" panose="020F0502020204030204" pitchFamily="34" charset="0"/>
              </a:rPr>
              <a:t>lus</a:t>
            </a:r>
            <a:r>
              <a:rPr lang="en-US" sz="2400" dirty="0">
                <a:solidFill>
                  <a:schemeClr val="tx1"/>
                </a:solidFill>
                <a:latin typeface="Calibri" panose="020F0502020204030204" pitchFamily="34" charset="0"/>
                <a:cs typeface="Calibri" panose="020F0502020204030204" pitchFamily="34" charset="0"/>
              </a:rPr>
              <a:t> </a:t>
            </a:r>
            <a:r>
              <a:rPr lang="en-US" sz="2400" dirty="0" err="1">
                <a:solidFill>
                  <a:schemeClr val="tx1"/>
                </a:solidFill>
                <a:latin typeface="Calibri" panose="020F0502020204030204" pitchFamily="34" charset="0"/>
                <a:cs typeface="Calibri" panose="020F0502020204030204" pitchFamily="34" charset="0"/>
              </a:rPr>
              <a:t>Askiv</a:t>
            </a:r>
            <a:r>
              <a:rPr lang="en-US" sz="2400" dirty="0">
                <a:solidFill>
                  <a:schemeClr val="tx1"/>
                </a:solidFill>
                <a:latin typeface="Calibri" panose="020F0502020204030204" pitchFamily="34" charset="0"/>
                <a:cs typeface="Calibri" panose="020F0502020204030204" pitchFamily="34" charset="0"/>
              </a:rPr>
              <a:t>. </a:t>
            </a:r>
            <a:r>
              <a:rPr lang="en-US" sz="2400" dirty="0" err="1">
                <a:solidFill>
                  <a:schemeClr val="tx1"/>
                </a:solidFill>
                <a:latin typeface="Calibri" panose="020F0502020204030204" pitchFamily="34" charset="0"/>
                <a:cs typeface="Calibri" panose="020F0502020204030204" pitchFamily="34" charset="0"/>
              </a:rPr>
              <a:t>Thaum</a:t>
            </a:r>
            <a:r>
              <a:rPr lang="en-US" sz="2400" dirty="0">
                <a:solidFill>
                  <a:schemeClr val="tx1"/>
                </a:solidFill>
                <a:latin typeface="Calibri" panose="020F0502020204030204" pitchFamily="34" charset="0"/>
                <a:cs typeface="Calibri" panose="020F0502020204030204" pitchFamily="34" charset="0"/>
              </a:rPr>
              <a:t> </a:t>
            </a:r>
            <a:r>
              <a:rPr lang="en-US" sz="2400" dirty="0" err="1">
                <a:solidFill>
                  <a:schemeClr val="tx1"/>
                </a:solidFill>
                <a:latin typeface="Calibri" panose="020F0502020204030204" pitchFamily="34" charset="0"/>
                <a:cs typeface="Calibri" panose="020F0502020204030204" pitchFamily="34" charset="0"/>
              </a:rPr>
              <a:t>lawv</a:t>
            </a:r>
            <a:r>
              <a:rPr lang="en-US" sz="2400" dirty="0">
                <a:solidFill>
                  <a:schemeClr val="tx1"/>
                </a:solidFill>
                <a:latin typeface="Calibri" panose="020F0502020204030204" pitchFamily="34" charset="0"/>
                <a:cs typeface="Calibri" panose="020F0502020204030204" pitchFamily="34" charset="0"/>
              </a:rPr>
              <a:t> </a:t>
            </a:r>
            <a:r>
              <a:rPr lang="en-US" sz="2400" dirty="0" err="1">
                <a:solidFill>
                  <a:schemeClr val="tx1"/>
                </a:solidFill>
                <a:latin typeface="Calibri" panose="020F0502020204030204" pitchFamily="34" charset="0"/>
                <a:cs typeface="Calibri" panose="020F0502020204030204" pitchFamily="34" charset="0"/>
              </a:rPr>
              <a:t>kawm</a:t>
            </a:r>
            <a:r>
              <a:rPr lang="en-US" sz="2400" dirty="0">
                <a:solidFill>
                  <a:schemeClr val="tx1"/>
                </a:solidFill>
                <a:latin typeface="Calibri" panose="020F0502020204030204" pitchFamily="34" charset="0"/>
                <a:cs typeface="Calibri" panose="020F0502020204030204" pitchFamily="34" charset="0"/>
              </a:rPr>
              <a:t> </a:t>
            </a:r>
            <a:r>
              <a:rPr lang="en-US" sz="2400" dirty="0" err="1">
                <a:solidFill>
                  <a:schemeClr val="tx1"/>
                </a:solidFill>
                <a:latin typeface="Calibri" panose="020F0502020204030204" pitchFamily="34" charset="0"/>
                <a:cs typeface="Calibri" panose="020F0502020204030204" pitchFamily="34" charset="0"/>
              </a:rPr>
              <a:t>mus</a:t>
            </a:r>
            <a:r>
              <a:rPr lang="en-US" sz="2400" dirty="0">
                <a:solidFill>
                  <a:schemeClr val="tx1"/>
                </a:solidFill>
                <a:latin typeface="Calibri" panose="020F0502020204030204" pitchFamily="34" charset="0"/>
                <a:cs typeface="Calibri" panose="020F0502020204030204" pitchFamily="34" charset="0"/>
              </a:rPr>
              <a:t> </a:t>
            </a:r>
            <a:r>
              <a:rPr lang="en-US" sz="2400" dirty="0" err="1">
                <a:solidFill>
                  <a:schemeClr val="tx1"/>
                </a:solidFill>
                <a:latin typeface="Calibri" panose="020F0502020204030204" pitchFamily="34" charset="0"/>
                <a:cs typeface="Calibri" panose="020F0502020204030204" pitchFamily="34" charset="0"/>
              </a:rPr>
              <a:t>rau</a:t>
            </a:r>
            <a:r>
              <a:rPr lang="en-US" sz="2400" dirty="0">
                <a:solidFill>
                  <a:schemeClr val="tx1"/>
                </a:solidFill>
                <a:latin typeface="Calibri" panose="020F0502020204030204" pitchFamily="34" charset="0"/>
                <a:cs typeface="Calibri" panose="020F0502020204030204" pitchFamily="34" charset="0"/>
              </a:rPr>
              <a:t> </a:t>
            </a:r>
            <a:r>
              <a:rPr lang="en-US" sz="2400" dirty="0" err="1">
                <a:solidFill>
                  <a:schemeClr val="tx1"/>
                </a:solidFill>
                <a:latin typeface="Calibri" panose="020F0502020204030204" pitchFamily="34" charset="0"/>
                <a:cs typeface="Calibri" panose="020F0502020204030204" pitchFamily="34" charset="0"/>
              </a:rPr>
              <a:t>qib</a:t>
            </a:r>
            <a:r>
              <a:rPr lang="en-US" sz="2400" dirty="0">
                <a:solidFill>
                  <a:schemeClr val="tx1"/>
                </a:solidFill>
                <a:latin typeface="Calibri" panose="020F0502020204030204" pitchFamily="34" charset="0"/>
                <a:cs typeface="Calibri" panose="020F0502020204030204" pitchFamily="34" charset="0"/>
              </a:rPr>
              <a:t> </a:t>
            </a:r>
            <a:r>
              <a:rPr lang="en-US" sz="2400" dirty="0" err="1">
                <a:solidFill>
                  <a:schemeClr val="tx1"/>
                </a:solidFill>
                <a:latin typeface="Calibri" panose="020F0502020204030204" pitchFamily="34" charset="0"/>
                <a:cs typeface="Calibri" panose="020F0502020204030204" pitchFamily="34" charset="0"/>
              </a:rPr>
              <a:t>siab</a:t>
            </a:r>
            <a:r>
              <a:rPr lang="en-US" sz="2400" dirty="0">
                <a:solidFill>
                  <a:schemeClr val="tx1"/>
                </a:solidFill>
                <a:latin typeface="Calibri" panose="020F0502020204030204" pitchFamily="34" charset="0"/>
                <a:cs typeface="Calibri" panose="020F0502020204030204" pitchFamily="34" charset="0"/>
              </a:rPr>
              <a:t> </a:t>
            </a:r>
            <a:r>
              <a:rPr lang="en-US" sz="2400" dirty="0" err="1">
                <a:solidFill>
                  <a:schemeClr val="tx1"/>
                </a:solidFill>
                <a:latin typeface="Calibri" panose="020F0502020204030204" pitchFamily="34" charset="0"/>
                <a:cs typeface="Calibri" panose="020F0502020204030204" pitchFamily="34" charset="0"/>
              </a:rPr>
              <a:t>lawm</a:t>
            </a:r>
            <a:r>
              <a:rPr lang="en-US" sz="2400" dirty="0">
                <a:solidFill>
                  <a:schemeClr val="tx1"/>
                </a:solidFill>
                <a:latin typeface="Calibri" panose="020F0502020204030204" pitchFamily="34" charset="0"/>
                <a:cs typeface="Calibri" panose="020F0502020204030204" pitchFamily="34" charset="0"/>
              </a:rPr>
              <a:t> </a:t>
            </a:r>
            <a:r>
              <a:rPr lang="en-US" sz="2400" dirty="0" err="1">
                <a:solidFill>
                  <a:schemeClr val="tx1"/>
                </a:solidFill>
                <a:latin typeface="Calibri" panose="020F0502020204030204" pitchFamily="34" charset="0"/>
                <a:cs typeface="Calibri" panose="020F0502020204030204" pitchFamily="34" charset="0"/>
              </a:rPr>
              <a:t>los</a:t>
            </a:r>
            <a:r>
              <a:rPr lang="en-US" sz="2400" dirty="0">
                <a:solidFill>
                  <a:schemeClr val="tx1"/>
                </a:solidFill>
                <a:latin typeface="Calibri" panose="020F0502020204030204" pitchFamily="34" charset="0"/>
                <a:cs typeface="Calibri" panose="020F0502020204030204" pitchFamily="34" charset="0"/>
              </a:rPr>
              <a:t> </a:t>
            </a:r>
            <a:r>
              <a:rPr lang="en-US" sz="2400" dirty="0" err="1">
                <a:solidFill>
                  <a:schemeClr val="tx1"/>
                </a:solidFill>
                <a:latin typeface="Calibri" panose="020F0502020204030204" pitchFamily="34" charset="0"/>
                <a:cs typeface="Calibri" panose="020F0502020204030204" pitchFamily="34" charset="0"/>
              </a:rPr>
              <a:t>lawv</a:t>
            </a:r>
            <a:r>
              <a:rPr lang="en-US" sz="2400" dirty="0">
                <a:solidFill>
                  <a:schemeClr val="tx1"/>
                </a:solidFill>
                <a:latin typeface="Calibri" panose="020F0502020204030204" pitchFamily="34" charset="0"/>
                <a:cs typeface="Calibri" panose="020F0502020204030204" pitchFamily="34" charset="0"/>
              </a:rPr>
              <a:t> </a:t>
            </a:r>
            <a:r>
              <a:rPr lang="en-US" sz="2400" dirty="0" err="1">
                <a:solidFill>
                  <a:schemeClr val="tx1"/>
                </a:solidFill>
                <a:latin typeface="Calibri" panose="020F0502020204030204" pitchFamily="34" charset="0"/>
                <a:cs typeface="Calibri" panose="020F0502020204030204" pitchFamily="34" charset="0"/>
              </a:rPr>
              <a:t>tseem</a:t>
            </a:r>
            <a:r>
              <a:rPr lang="en-US" sz="2400" dirty="0">
                <a:solidFill>
                  <a:schemeClr val="tx1"/>
                </a:solidFill>
                <a:latin typeface="Calibri" panose="020F0502020204030204" pitchFamily="34" charset="0"/>
                <a:cs typeface="Calibri" panose="020F0502020204030204" pitchFamily="34" charset="0"/>
              </a:rPr>
              <a:t> </a:t>
            </a:r>
            <a:r>
              <a:rPr lang="en-US" sz="2400" dirty="0" err="1">
                <a:solidFill>
                  <a:schemeClr val="tx1"/>
                </a:solidFill>
                <a:latin typeface="Calibri" panose="020F0502020204030204" pitchFamily="34" charset="0"/>
                <a:cs typeface="Calibri" panose="020F0502020204030204" pitchFamily="34" charset="0"/>
              </a:rPr>
              <a:t>xum</a:t>
            </a:r>
            <a:r>
              <a:rPr lang="en-US" sz="2400" dirty="0">
                <a:solidFill>
                  <a:schemeClr val="tx1"/>
                </a:solidFill>
                <a:latin typeface="Calibri" panose="020F0502020204030204" pitchFamily="34" charset="0"/>
                <a:cs typeface="Calibri" panose="020F0502020204030204" pitchFamily="34" charset="0"/>
              </a:rPr>
              <a:t> </a:t>
            </a:r>
            <a:r>
              <a:rPr lang="en-US" sz="2400" dirty="0" err="1">
                <a:solidFill>
                  <a:schemeClr val="tx1"/>
                </a:solidFill>
                <a:latin typeface="Calibri" panose="020F0502020204030204" pitchFamily="34" charset="0"/>
                <a:cs typeface="Calibri" panose="020F0502020204030204" pitchFamily="34" charset="0"/>
              </a:rPr>
              <a:t>siv</a:t>
            </a:r>
            <a:r>
              <a:rPr lang="en-US" sz="2400" dirty="0">
                <a:solidFill>
                  <a:schemeClr val="tx1"/>
                </a:solidFill>
                <a:latin typeface="Calibri" panose="020F0502020204030204" pitchFamily="34" charset="0"/>
                <a:cs typeface="Calibri" panose="020F0502020204030204" pitchFamily="34" charset="0"/>
              </a:rPr>
              <a:t> </a:t>
            </a:r>
            <a:r>
              <a:rPr lang="en-US" sz="2400" dirty="0" err="1">
                <a:solidFill>
                  <a:schemeClr val="tx1"/>
                </a:solidFill>
                <a:latin typeface="Calibri" panose="020F0502020204030204" pitchFamily="34" charset="0"/>
                <a:cs typeface="Calibri" panose="020F0502020204030204" pitchFamily="34" charset="0"/>
              </a:rPr>
              <a:t>lub</a:t>
            </a:r>
            <a:r>
              <a:rPr lang="en-US" sz="2400" dirty="0">
                <a:solidFill>
                  <a:schemeClr val="tx1"/>
                </a:solidFill>
                <a:latin typeface="Calibri" panose="020F0502020204030204" pitchFamily="34" charset="0"/>
                <a:cs typeface="Calibri" panose="020F0502020204030204" pitchFamily="34" charset="0"/>
              </a:rPr>
              <a:t> </a:t>
            </a:r>
            <a:r>
              <a:rPr lang="en-US" sz="2400" dirty="0" err="1">
                <a:solidFill>
                  <a:schemeClr val="tx1"/>
                </a:solidFill>
                <a:latin typeface="Calibri" panose="020F0502020204030204" pitchFamily="34" charset="0"/>
                <a:cs typeface="Calibri" panose="020F0502020204030204" pitchFamily="34" charset="0"/>
              </a:rPr>
              <a:t>Askiv</a:t>
            </a:r>
            <a:r>
              <a:rPr lang="en-US" sz="2400" dirty="0">
                <a:solidFill>
                  <a:schemeClr val="tx1"/>
                </a:solidFill>
                <a:latin typeface="Calibri" panose="020F0502020204030204" pitchFamily="34" charset="0"/>
                <a:cs typeface="Calibri" panose="020F0502020204030204" pitchFamily="34" charset="0"/>
              </a:rPr>
              <a:t> </a:t>
            </a:r>
            <a:r>
              <a:rPr lang="en-US" sz="2400" dirty="0" err="1">
                <a:solidFill>
                  <a:schemeClr val="tx1"/>
                </a:solidFill>
                <a:latin typeface="Calibri" panose="020F0502020204030204" pitchFamily="34" charset="0"/>
                <a:cs typeface="Calibri" panose="020F0502020204030204" pitchFamily="34" charset="0"/>
              </a:rPr>
              <a:t>xwb</a:t>
            </a:r>
            <a:r>
              <a:rPr lang="en-US" sz="2400" dirty="0">
                <a:solidFill>
                  <a:schemeClr val="tx1"/>
                </a:solidFill>
                <a:latin typeface="Calibri" panose="020F0502020204030204" pitchFamily="34" charset="0"/>
                <a:cs typeface="Calibri" panose="020F0502020204030204" pitchFamily="34" charset="0"/>
              </a:rPr>
              <a:t>. </a:t>
            </a:r>
            <a:r>
              <a:rPr lang="en-US" sz="2400" dirty="0" err="1">
                <a:solidFill>
                  <a:schemeClr val="tx1"/>
                </a:solidFill>
                <a:latin typeface="Calibri" panose="020F0502020204030204" pitchFamily="34" charset="0"/>
                <a:cs typeface="Calibri" panose="020F0502020204030204" pitchFamily="34" charset="0"/>
              </a:rPr>
              <a:t>Cov</a:t>
            </a:r>
            <a:r>
              <a:rPr lang="en-US" sz="2400" dirty="0">
                <a:solidFill>
                  <a:schemeClr val="tx1"/>
                </a:solidFill>
                <a:latin typeface="Calibri" panose="020F0502020204030204" pitchFamily="34" charset="0"/>
                <a:cs typeface="Calibri" panose="020F0502020204030204" pitchFamily="34" charset="0"/>
              </a:rPr>
              <a:t> </a:t>
            </a:r>
            <a:r>
              <a:rPr lang="en-US" sz="2400" dirty="0" err="1">
                <a:solidFill>
                  <a:schemeClr val="tx1"/>
                </a:solidFill>
                <a:latin typeface="Calibri" panose="020F0502020204030204" pitchFamily="34" charset="0"/>
                <a:cs typeface="Calibri" panose="020F0502020204030204" pitchFamily="34" charset="0"/>
              </a:rPr>
              <a:t>niam</a:t>
            </a:r>
            <a:r>
              <a:rPr lang="en-US" sz="2400" dirty="0">
                <a:solidFill>
                  <a:schemeClr val="tx1"/>
                </a:solidFill>
                <a:latin typeface="Calibri" panose="020F0502020204030204" pitchFamily="34" charset="0"/>
                <a:cs typeface="Calibri" panose="020F0502020204030204" pitchFamily="34" charset="0"/>
              </a:rPr>
              <a:t> </a:t>
            </a:r>
            <a:r>
              <a:rPr lang="en-US" sz="2400" dirty="0" err="1">
                <a:solidFill>
                  <a:schemeClr val="tx1"/>
                </a:solidFill>
                <a:latin typeface="Calibri" panose="020F0502020204030204" pitchFamily="34" charset="0"/>
                <a:cs typeface="Calibri" panose="020F0502020204030204" pitchFamily="34" charset="0"/>
              </a:rPr>
              <a:t>thiab</a:t>
            </a:r>
            <a:r>
              <a:rPr lang="en-US" sz="2400" dirty="0">
                <a:solidFill>
                  <a:schemeClr val="tx1"/>
                </a:solidFill>
                <a:latin typeface="Calibri" panose="020F0502020204030204" pitchFamily="34" charset="0"/>
                <a:cs typeface="Calibri" panose="020F0502020204030204" pitchFamily="34" charset="0"/>
              </a:rPr>
              <a:t> </a:t>
            </a:r>
            <a:r>
              <a:rPr lang="en-US" sz="2400" dirty="0" err="1">
                <a:solidFill>
                  <a:schemeClr val="tx1"/>
                </a:solidFill>
                <a:latin typeface="Calibri" panose="020F0502020204030204" pitchFamily="34" charset="0"/>
                <a:cs typeface="Calibri" panose="020F0502020204030204" pitchFamily="34" charset="0"/>
              </a:rPr>
              <a:t>txiv</a:t>
            </a:r>
            <a:r>
              <a:rPr lang="en-US" sz="2400" dirty="0">
                <a:solidFill>
                  <a:schemeClr val="tx1"/>
                </a:solidFill>
                <a:latin typeface="Calibri" panose="020F0502020204030204" pitchFamily="34" charset="0"/>
                <a:cs typeface="Calibri" panose="020F0502020204030204" pitchFamily="34" charset="0"/>
              </a:rPr>
              <a:t> </a:t>
            </a:r>
            <a:r>
              <a:rPr lang="en-US" sz="2400" dirty="0" err="1">
                <a:solidFill>
                  <a:schemeClr val="tx1"/>
                </a:solidFill>
                <a:latin typeface="Calibri" panose="020F0502020204030204" pitchFamily="34" charset="0"/>
                <a:cs typeface="Calibri" panose="020F0502020204030204" pitchFamily="34" charset="0"/>
              </a:rPr>
              <a:t>txoj</a:t>
            </a:r>
            <a:r>
              <a:rPr lang="en-US" sz="2400" dirty="0">
                <a:solidFill>
                  <a:schemeClr val="tx1"/>
                </a:solidFill>
                <a:latin typeface="Calibri" panose="020F0502020204030204" pitchFamily="34" charset="0"/>
                <a:cs typeface="Calibri" panose="020F0502020204030204" pitchFamily="34" charset="0"/>
              </a:rPr>
              <a:t> </a:t>
            </a:r>
            <a:r>
              <a:rPr lang="en-US" sz="2400" dirty="0" err="1">
                <a:solidFill>
                  <a:schemeClr val="tx1"/>
                </a:solidFill>
                <a:latin typeface="Calibri" panose="020F0502020204030204" pitchFamily="34" charset="0"/>
                <a:cs typeface="Calibri" panose="020F0502020204030204" pitchFamily="34" charset="0"/>
              </a:rPr>
              <a:t>hauj</a:t>
            </a:r>
            <a:r>
              <a:rPr lang="en-US" sz="2400" dirty="0">
                <a:solidFill>
                  <a:schemeClr val="tx1"/>
                </a:solidFill>
                <a:latin typeface="Calibri" panose="020F0502020204030204" pitchFamily="34" charset="0"/>
                <a:cs typeface="Calibri" panose="020F0502020204030204" pitchFamily="34" charset="0"/>
              </a:rPr>
              <a:t> </a:t>
            </a:r>
            <a:r>
              <a:rPr lang="en-US" sz="2400" dirty="0" err="1">
                <a:solidFill>
                  <a:schemeClr val="tx1"/>
                </a:solidFill>
                <a:latin typeface="Calibri" panose="020F0502020204030204" pitchFamily="34" charset="0"/>
                <a:cs typeface="Calibri" panose="020F0502020204030204" pitchFamily="34" charset="0"/>
              </a:rPr>
              <a:t>lwm</a:t>
            </a:r>
            <a:r>
              <a:rPr lang="en-US" sz="2400" dirty="0">
                <a:solidFill>
                  <a:schemeClr val="tx1"/>
                </a:solidFill>
                <a:latin typeface="Calibri" panose="020F0502020204030204" pitchFamily="34" charset="0"/>
                <a:cs typeface="Calibri" panose="020F0502020204030204" pitchFamily="34" charset="0"/>
              </a:rPr>
              <a:t> </a:t>
            </a:r>
            <a:r>
              <a:rPr lang="en-US" sz="2400" dirty="0" err="1">
                <a:solidFill>
                  <a:schemeClr val="tx1"/>
                </a:solidFill>
                <a:latin typeface="Calibri" panose="020F0502020204030204" pitchFamily="34" charset="0"/>
                <a:cs typeface="Calibri" panose="020F0502020204030204" pitchFamily="34" charset="0"/>
              </a:rPr>
              <a:t>ces</a:t>
            </a:r>
            <a:r>
              <a:rPr lang="en-US" sz="2400" dirty="0">
                <a:solidFill>
                  <a:schemeClr val="tx1"/>
                </a:solidFill>
                <a:latin typeface="Calibri" panose="020F0502020204030204" pitchFamily="34" charset="0"/>
                <a:cs typeface="Calibri" panose="020F0502020204030204" pitchFamily="34" charset="0"/>
              </a:rPr>
              <a:t> </a:t>
            </a:r>
            <a:r>
              <a:rPr lang="en-US" sz="2400" dirty="0" err="1">
                <a:solidFill>
                  <a:schemeClr val="tx1"/>
                </a:solidFill>
                <a:latin typeface="Calibri" panose="020F0502020204030204" pitchFamily="34" charset="0"/>
                <a:cs typeface="Calibri" panose="020F0502020204030204" pitchFamily="34" charset="0"/>
              </a:rPr>
              <a:t>yog</a:t>
            </a:r>
            <a:r>
              <a:rPr lang="en-US" sz="2400" dirty="0">
                <a:solidFill>
                  <a:schemeClr val="tx1"/>
                </a:solidFill>
                <a:latin typeface="Calibri" panose="020F0502020204030204" pitchFamily="34" charset="0"/>
                <a:cs typeface="Calibri" panose="020F0502020204030204" pitchFamily="34" charset="0"/>
              </a:rPr>
              <a:t> </a:t>
            </a:r>
            <a:r>
              <a:rPr lang="en-US" sz="2400" dirty="0" err="1">
                <a:solidFill>
                  <a:schemeClr val="tx1"/>
                </a:solidFill>
                <a:latin typeface="Calibri" panose="020F0502020204030204" pitchFamily="34" charset="0"/>
                <a:cs typeface="Calibri" panose="020F0502020204030204" pitchFamily="34" charset="0"/>
              </a:rPr>
              <a:t>txhawb</a:t>
            </a:r>
            <a:r>
              <a:rPr lang="en-US" sz="2400" dirty="0">
                <a:solidFill>
                  <a:schemeClr val="tx1"/>
                </a:solidFill>
                <a:latin typeface="Calibri" panose="020F0502020204030204" pitchFamily="34" charset="0"/>
                <a:cs typeface="Calibri" panose="020F0502020204030204" pitchFamily="34" charset="0"/>
              </a:rPr>
              <a:t> </a:t>
            </a:r>
            <a:r>
              <a:rPr lang="en-US" sz="2400" dirty="0" err="1">
                <a:solidFill>
                  <a:schemeClr val="tx1"/>
                </a:solidFill>
                <a:latin typeface="Calibri" panose="020F0502020204030204" pitchFamily="34" charset="0"/>
                <a:cs typeface="Calibri" panose="020F0502020204030204" pitchFamily="34" charset="0"/>
              </a:rPr>
              <a:t>thiab</a:t>
            </a:r>
            <a:r>
              <a:rPr lang="en-US" sz="2400" dirty="0">
                <a:solidFill>
                  <a:schemeClr val="tx1"/>
                </a:solidFill>
                <a:latin typeface="Calibri" panose="020F0502020204030204" pitchFamily="34" charset="0"/>
                <a:cs typeface="Calibri" panose="020F0502020204030204" pitchFamily="34" charset="0"/>
              </a:rPr>
              <a:t> </a:t>
            </a:r>
            <a:r>
              <a:rPr lang="en-US" sz="2400" dirty="0" err="1">
                <a:solidFill>
                  <a:schemeClr val="tx1"/>
                </a:solidFill>
                <a:latin typeface="Calibri" panose="020F0502020204030204" pitchFamily="34" charset="0"/>
                <a:cs typeface="Calibri" panose="020F0502020204030204" pitchFamily="34" charset="0"/>
              </a:rPr>
              <a:t>nco</a:t>
            </a:r>
            <a:r>
              <a:rPr lang="en-US" sz="2400" dirty="0">
                <a:solidFill>
                  <a:schemeClr val="tx1"/>
                </a:solidFill>
                <a:latin typeface="Calibri" panose="020F0502020204030204" pitchFamily="34" charset="0"/>
                <a:cs typeface="Calibri" panose="020F0502020204030204" pitchFamily="34" charset="0"/>
              </a:rPr>
              <a:t> </a:t>
            </a:r>
            <a:r>
              <a:rPr lang="en-US" sz="2400" dirty="0" err="1">
                <a:solidFill>
                  <a:schemeClr val="tx1"/>
                </a:solidFill>
                <a:latin typeface="Calibri" panose="020F0502020204030204" pitchFamily="34" charset="0"/>
                <a:cs typeface="Calibri" panose="020F0502020204030204" pitchFamily="34" charset="0"/>
              </a:rPr>
              <a:t>ntsoov</a:t>
            </a:r>
            <a:r>
              <a:rPr lang="en-US" sz="2400" dirty="0">
                <a:solidFill>
                  <a:schemeClr val="tx1"/>
                </a:solidFill>
                <a:latin typeface="Calibri" panose="020F0502020204030204" pitchFamily="34" charset="0"/>
                <a:cs typeface="Calibri" panose="020F0502020204030204" pitchFamily="34" charset="0"/>
              </a:rPr>
              <a:t> </a:t>
            </a:r>
            <a:r>
              <a:rPr lang="en-US" sz="2400" dirty="0" err="1">
                <a:solidFill>
                  <a:schemeClr val="tx1"/>
                </a:solidFill>
                <a:latin typeface="Calibri" panose="020F0502020204030204" pitchFamily="34" charset="0"/>
                <a:cs typeface="Calibri" panose="020F0502020204030204" pitchFamily="34" charset="0"/>
              </a:rPr>
              <a:t>qhia</a:t>
            </a:r>
            <a:r>
              <a:rPr lang="en-US" sz="2400" dirty="0">
                <a:solidFill>
                  <a:schemeClr val="tx1"/>
                </a:solidFill>
                <a:latin typeface="Calibri" panose="020F0502020204030204" pitchFamily="34" charset="0"/>
                <a:cs typeface="Calibri" panose="020F0502020204030204" pitchFamily="34" charset="0"/>
              </a:rPr>
              <a:t> </a:t>
            </a:r>
            <a:r>
              <a:rPr lang="en-US" sz="2400" dirty="0" err="1">
                <a:solidFill>
                  <a:schemeClr val="tx1"/>
                </a:solidFill>
                <a:latin typeface="Calibri" panose="020F0502020204030204" pitchFamily="34" charset="0"/>
                <a:cs typeface="Calibri" panose="020F0502020204030204" pitchFamily="34" charset="0"/>
              </a:rPr>
              <a:t>kev</a:t>
            </a:r>
            <a:r>
              <a:rPr lang="en-US" sz="2400" dirty="0">
                <a:solidFill>
                  <a:schemeClr val="tx1"/>
                </a:solidFill>
                <a:latin typeface="Calibri" panose="020F0502020204030204" pitchFamily="34" charset="0"/>
                <a:cs typeface="Calibri" panose="020F0502020204030204" pitchFamily="34" charset="0"/>
              </a:rPr>
              <a:t> </a:t>
            </a:r>
            <a:r>
              <a:rPr lang="en-US" sz="2400" dirty="0" err="1">
                <a:solidFill>
                  <a:schemeClr val="tx1"/>
                </a:solidFill>
                <a:latin typeface="Calibri" panose="020F0502020204030204" pitchFamily="34" charset="0"/>
                <a:cs typeface="Calibri" panose="020F0502020204030204" pitchFamily="34" charset="0"/>
              </a:rPr>
              <a:t>muaj</a:t>
            </a:r>
            <a:r>
              <a:rPr lang="en-US" sz="2400" dirty="0">
                <a:solidFill>
                  <a:schemeClr val="tx1"/>
                </a:solidFill>
                <a:latin typeface="Calibri" panose="020F0502020204030204" pitchFamily="34" charset="0"/>
                <a:cs typeface="Calibri" panose="020F0502020204030204" pitchFamily="34" charset="0"/>
              </a:rPr>
              <a:t> </a:t>
            </a:r>
            <a:r>
              <a:rPr lang="en-US" sz="2400" dirty="0" err="1">
                <a:solidFill>
                  <a:schemeClr val="tx1"/>
                </a:solidFill>
                <a:latin typeface="Calibri" panose="020F0502020204030204" pitchFamily="34" charset="0"/>
                <a:cs typeface="Calibri" panose="020F0502020204030204" pitchFamily="34" charset="0"/>
              </a:rPr>
              <a:t>nuj</a:t>
            </a:r>
            <a:r>
              <a:rPr lang="en-US" sz="2400" dirty="0">
                <a:solidFill>
                  <a:schemeClr val="tx1"/>
                </a:solidFill>
                <a:latin typeface="Calibri" panose="020F0502020204030204" pitchFamily="34" charset="0"/>
                <a:cs typeface="Calibri" panose="020F0502020204030204" pitchFamily="34" charset="0"/>
              </a:rPr>
              <a:t> </a:t>
            </a:r>
            <a:r>
              <a:rPr lang="en-US" sz="2400" dirty="0" err="1">
                <a:solidFill>
                  <a:schemeClr val="tx1"/>
                </a:solidFill>
                <a:latin typeface="Calibri" panose="020F0502020204030204" pitchFamily="34" charset="0"/>
                <a:cs typeface="Calibri" panose="020F0502020204030204" pitchFamily="34" charset="0"/>
              </a:rPr>
              <a:t>nqis</a:t>
            </a:r>
            <a:r>
              <a:rPr lang="en-US" sz="2400" dirty="0">
                <a:solidFill>
                  <a:schemeClr val="tx1"/>
                </a:solidFill>
                <a:latin typeface="Calibri" panose="020F0502020204030204" pitchFamily="34" charset="0"/>
                <a:cs typeface="Calibri" panose="020F0502020204030204" pitchFamily="34" charset="0"/>
              </a:rPr>
              <a:t> </a:t>
            </a:r>
            <a:r>
              <a:rPr lang="en-US" sz="2400" dirty="0" err="1">
                <a:solidFill>
                  <a:schemeClr val="tx1"/>
                </a:solidFill>
                <a:latin typeface="Calibri" panose="020F0502020204030204" pitchFamily="34" charset="0"/>
                <a:cs typeface="Calibri" panose="020F0502020204030204" pitchFamily="34" charset="0"/>
              </a:rPr>
              <a:t>ntawm</a:t>
            </a:r>
            <a:r>
              <a:rPr lang="en-US" sz="2400" dirty="0">
                <a:solidFill>
                  <a:schemeClr val="tx1"/>
                </a:solidFill>
                <a:latin typeface="Calibri" panose="020F0502020204030204" pitchFamily="34" charset="0"/>
                <a:cs typeface="Calibri" panose="020F0502020204030204" pitchFamily="34" charset="0"/>
              </a:rPr>
              <a:t> </a:t>
            </a:r>
            <a:r>
              <a:rPr lang="en-US" sz="2400" dirty="0" err="1">
                <a:solidFill>
                  <a:schemeClr val="tx1"/>
                </a:solidFill>
                <a:latin typeface="Calibri" panose="020F0502020204030204" pitchFamily="34" charset="0"/>
                <a:cs typeface="Calibri" panose="020F0502020204030204" pitchFamily="34" charset="0"/>
              </a:rPr>
              <a:t>kev</a:t>
            </a:r>
            <a:r>
              <a:rPr lang="en-US" sz="2400" dirty="0">
                <a:solidFill>
                  <a:schemeClr val="tx1"/>
                </a:solidFill>
                <a:latin typeface="Calibri" panose="020F0502020204030204" pitchFamily="34" charset="0"/>
                <a:cs typeface="Calibri" panose="020F0502020204030204" pitchFamily="34" charset="0"/>
              </a:rPr>
              <a:t> </a:t>
            </a:r>
            <a:r>
              <a:rPr lang="en-US" sz="2400" dirty="0" err="1">
                <a:solidFill>
                  <a:schemeClr val="tx1"/>
                </a:solidFill>
                <a:latin typeface="Calibri" panose="020F0502020204030204" pitchFamily="34" charset="0"/>
                <a:cs typeface="Calibri" panose="020F0502020204030204" pitchFamily="34" charset="0"/>
              </a:rPr>
              <a:t>paub</a:t>
            </a:r>
            <a:r>
              <a:rPr lang="en-US" sz="2400" dirty="0">
                <a:solidFill>
                  <a:schemeClr val="tx1"/>
                </a:solidFill>
                <a:latin typeface="Calibri" panose="020F0502020204030204" pitchFamily="34" charset="0"/>
                <a:cs typeface="Calibri" panose="020F0502020204030204" pitchFamily="34" charset="0"/>
              </a:rPr>
              <a:t> </a:t>
            </a:r>
            <a:r>
              <a:rPr lang="en-US" sz="2400" dirty="0" err="1">
                <a:solidFill>
                  <a:schemeClr val="tx1"/>
                </a:solidFill>
                <a:latin typeface="Calibri" panose="020F0502020204030204" pitchFamily="34" charset="0"/>
                <a:cs typeface="Calibri" panose="020F0502020204030204" pitchFamily="34" charset="0"/>
              </a:rPr>
              <a:t>ob</a:t>
            </a:r>
            <a:r>
              <a:rPr lang="en-US" sz="2400" dirty="0">
                <a:solidFill>
                  <a:schemeClr val="tx1"/>
                </a:solidFill>
                <a:latin typeface="Calibri" panose="020F0502020204030204" pitchFamily="34" charset="0"/>
                <a:cs typeface="Calibri" panose="020F0502020204030204" pitchFamily="34" charset="0"/>
              </a:rPr>
              <a:t> </a:t>
            </a:r>
            <a:r>
              <a:rPr lang="en-US" sz="2400" dirty="0" err="1">
                <a:solidFill>
                  <a:schemeClr val="tx1"/>
                </a:solidFill>
                <a:latin typeface="Calibri" panose="020F0502020204030204" pitchFamily="34" charset="0"/>
                <a:cs typeface="Calibri" panose="020F0502020204030204" pitchFamily="34" charset="0"/>
              </a:rPr>
              <a:t>hom</a:t>
            </a:r>
            <a:r>
              <a:rPr lang="en-US" sz="2400" dirty="0">
                <a:solidFill>
                  <a:schemeClr val="tx1"/>
                </a:solidFill>
                <a:latin typeface="Calibri" panose="020F0502020204030204" pitchFamily="34" charset="0"/>
                <a:cs typeface="Calibri" panose="020F0502020204030204" pitchFamily="34" charset="0"/>
              </a:rPr>
              <a:t> </a:t>
            </a:r>
            <a:r>
              <a:rPr lang="en-US" sz="2400" dirty="0" err="1">
                <a:solidFill>
                  <a:schemeClr val="tx1"/>
                </a:solidFill>
                <a:latin typeface="Calibri" panose="020F0502020204030204" pitchFamily="34" charset="0"/>
                <a:cs typeface="Calibri" panose="020F0502020204030204" pitchFamily="34" charset="0"/>
              </a:rPr>
              <a:t>lus</a:t>
            </a:r>
            <a:r>
              <a:rPr lang="en-US" sz="2400" dirty="0">
                <a:solidFill>
                  <a:schemeClr val="tx1"/>
                </a:solidFill>
                <a:latin typeface="Calibri" panose="020F0502020204030204" pitchFamily="34" charset="0"/>
                <a:cs typeface="Calibri" panose="020F0502020204030204" pitchFamily="34" charset="0"/>
              </a:rPr>
              <a:t>.</a:t>
            </a:r>
          </a:p>
        </p:txBody>
      </p:sp>
      <p:sp>
        <p:nvSpPr>
          <p:cNvPr id="2" name="Slide Number Placeholder 1"/>
          <p:cNvSpPr>
            <a:spLocks noGrp="1"/>
          </p:cNvSpPr>
          <p:nvPr>
            <p:ph type="sldNum" idx="12"/>
          </p:nvPr>
        </p:nvSpPr>
        <p:spPr>
          <a:xfrm>
            <a:off x="8171273" y="4308870"/>
            <a:ext cx="548700" cy="393600"/>
          </a:xfrm>
        </p:spPr>
        <p:txBody>
          <a:bodyPr/>
          <a:lstStyle/>
          <a:p>
            <a:pPr lvl="0">
              <a:spcBef>
                <a:spcPts val="0"/>
              </a:spcBef>
              <a:buNone/>
            </a:pPr>
            <a:fld id="{00000000-1234-1234-1234-123412341234}" type="slidenum">
              <a:rPr lang="en" smtClean="0"/>
              <a:t>27</a:t>
            </a:fld>
            <a:endParaRPr lang="en" dirty="0"/>
          </a:p>
        </p:txBody>
      </p:sp>
      <p:pic>
        <p:nvPicPr>
          <p:cNvPr id="15" name="Picture 14">
            <a:extLst>
              <a:ext uri="{FF2B5EF4-FFF2-40B4-BE49-F238E27FC236}">
                <a16:creationId xmlns:a16="http://schemas.microsoft.com/office/drawing/2014/main" id="{7F5C7157-1818-4B03-9D41-942A93864263}"/>
              </a:ext>
            </a:extLst>
          </p:cNvPr>
          <p:cNvPicPr>
            <a:picLocks noChangeAspect="1"/>
          </p:cNvPicPr>
          <p:nvPr/>
        </p:nvPicPr>
        <p:blipFill>
          <a:blip r:embed="rId3"/>
          <a:stretch>
            <a:fillRect/>
          </a:stretch>
        </p:blipFill>
        <p:spPr>
          <a:xfrm>
            <a:off x="456306" y="230503"/>
            <a:ext cx="1032044" cy="808736"/>
          </a:xfrm>
          <a:prstGeom prst="rect">
            <a:avLst/>
          </a:prstGeom>
        </p:spPr>
      </p:pic>
      <p:grpSp>
        <p:nvGrpSpPr>
          <p:cNvPr id="7" name="Group 6">
            <a:extLst>
              <a:ext uri="{FF2B5EF4-FFF2-40B4-BE49-F238E27FC236}">
                <a16:creationId xmlns:a16="http://schemas.microsoft.com/office/drawing/2014/main" id="{BAEE19F0-B0EF-5445-845B-25BC96807746}"/>
              </a:ext>
            </a:extLst>
          </p:cNvPr>
          <p:cNvGrpSpPr/>
          <p:nvPr/>
        </p:nvGrpSpPr>
        <p:grpSpPr>
          <a:xfrm>
            <a:off x="2104241" y="188787"/>
            <a:ext cx="1564296" cy="1551822"/>
            <a:chOff x="2041824" y="148865"/>
            <a:chExt cx="1564296" cy="1551822"/>
          </a:xfrm>
        </p:grpSpPr>
        <p:pic>
          <p:nvPicPr>
            <p:cNvPr id="9" name="Picture 3">
              <a:extLst>
                <a:ext uri="{FF2B5EF4-FFF2-40B4-BE49-F238E27FC236}">
                  <a16:creationId xmlns:a16="http://schemas.microsoft.com/office/drawing/2014/main" id="{3C935E1A-26CD-7746-ADB9-897E96B2A8A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41824" y="148865"/>
              <a:ext cx="1564296" cy="15518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Box 9">
              <a:extLst>
                <a:ext uri="{FF2B5EF4-FFF2-40B4-BE49-F238E27FC236}">
                  <a16:creationId xmlns:a16="http://schemas.microsoft.com/office/drawing/2014/main" id="{C1BE9BF4-8D58-F54B-804B-ECD2CE0F82D0}"/>
                </a:ext>
              </a:extLst>
            </p:cNvPr>
            <p:cNvSpPr txBox="1"/>
            <p:nvPr/>
          </p:nvSpPr>
          <p:spPr>
            <a:xfrm>
              <a:off x="3018972" y="1483661"/>
              <a:ext cx="460382" cy="184666"/>
            </a:xfrm>
            <a:prstGeom prst="rect">
              <a:avLst/>
            </a:prstGeom>
            <a:noFill/>
          </p:spPr>
          <p:txBody>
            <a:bodyPr wrap="none" rtlCol="0">
              <a:spAutoFit/>
            </a:bodyPr>
            <a:lstStyle/>
            <a:p>
              <a:r>
                <a:rPr lang="en-US" sz="600" dirty="0"/>
                <a:t>Pixabay</a:t>
              </a:r>
            </a:p>
          </p:txBody>
        </p:sp>
      </p:grpSp>
    </p:spTree>
    <p:extLst>
      <p:ext uri="{BB962C8B-B14F-4D97-AF65-F5344CB8AC3E}">
        <p14:creationId xmlns:p14="http://schemas.microsoft.com/office/powerpoint/2010/main" val="2576101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fltVal val="0"/>
                                          </p:val>
                                        </p:tav>
                                        <p:tav tm="100000">
                                          <p:val>
                                            <p:strVal val="#ppt_w"/>
                                          </p:val>
                                        </p:tav>
                                      </p:tavLst>
                                    </p:anim>
                                    <p:anim calcmode="lin" valueType="num">
                                      <p:cBhvr>
                                        <p:cTn id="8" dur="1000" fill="hold"/>
                                        <p:tgtEl>
                                          <p:spTgt spid="11"/>
                                        </p:tgtEl>
                                        <p:attrNameLst>
                                          <p:attrName>ppt_h</p:attrName>
                                        </p:attrNameLst>
                                      </p:cBhvr>
                                      <p:tavLst>
                                        <p:tav tm="0">
                                          <p:val>
                                            <p:fltVal val="0"/>
                                          </p:val>
                                        </p:tav>
                                        <p:tav tm="100000">
                                          <p:val>
                                            <p:strVal val="#ppt_h"/>
                                          </p:val>
                                        </p:tav>
                                      </p:tavLst>
                                    </p:anim>
                                    <p:anim calcmode="lin" valueType="num">
                                      <p:cBhvr>
                                        <p:cTn id="9" dur="1000" fill="hold"/>
                                        <p:tgtEl>
                                          <p:spTgt spid="11"/>
                                        </p:tgtEl>
                                        <p:attrNameLst>
                                          <p:attrName>style.rotation</p:attrName>
                                        </p:attrNameLst>
                                      </p:cBhvr>
                                      <p:tavLst>
                                        <p:tav tm="0">
                                          <p:val>
                                            <p:fltVal val="90"/>
                                          </p:val>
                                        </p:tav>
                                        <p:tav tm="100000">
                                          <p:val>
                                            <p:fltVal val="0"/>
                                          </p:val>
                                        </p:tav>
                                      </p:tavLst>
                                    </p:anim>
                                    <p:animEffect transition="in" filter="fade">
                                      <p:cBhvr>
                                        <p:cTn id="10"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759"/>
        <p:cNvGrpSpPr/>
        <p:nvPr/>
      </p:nvGrpSpPr>
      <p:grpSpPr>
        <a:xfrm>
          <a:off x="0" y="0"/>
          <a:ext cx="0" cy="0"/>
          <a:chOff x="0" y="0"/>
          <a:chExt cx="0" cy="0"/>
        </a:xfrm>
      </p:grpSpPr>
      <p:sp>
        <p:nvSpPr>
          <p:cNvPr id="761" name="Google Shape;761;p82"/>
          <p:cNvSpPr txBox="1">
            <a:spLocks noGrp="1"/>
          </p:cNvSpPr>
          <p:nvPr>
            <p:ph type="sldNum" idx="12"/>
          </p:nvPr>
        </p:nvSpPr>
        <p:spPr>
          <a:xfrm>
            <a:off x="8129016" y="4300538"/>
            <a:ext cx="609600" cy="390906"/>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FFFFFF"/>
              </a:buClr>
              <a:buSzPts val="1400"/>
              <a:buFont typeface="Arial"/>
              <a:buNone/>
            </a:pPr>
            <a:fld id="{00000000-1234-1234-1234-123412341234}" type="slidenum">
              <a:rPr lang="en-US"/>
              <a:t>28</a:t>
            </a:fld>
            <a:endParaRPr/>
          </a:p>
        </p:txBody>
      </p:sp>
      <p:pic>
        <p:nvPicPr>
          <p:cNvPr id="2" name="Picture 1">
            <a:extLst>
              <a:ext uri="{FF2B5EF4-FFF2-40B4-BE49-F238E27FC236}">
                <a16:creationId xmlns:a16="http://schemas.microsoft.com/office/drawing/2014/main" id="{90A1A590-DAFB-45E3-AE42-1C6E46AD06D6}"/>
              </a:ext>
            </a:extLst>
          </p:cNvPr>
          <p:cNvPicPr>
            <a:picLocks noChangeAspect="1"/>
          </p:cNvPicPr>
          <p:nvPr/>
        </p:nvPicPr>
        <p:blipFill>
          <a:blip r:embed="rId3"/>
          <a:stretch>
            <a:fillRect/>
          </a:stretch>
        </p:blipFill>
        <p:spPr>
          <a:xfrm>
            <a:off x="2354262" y="1976773"/>
            <a:ext cx="3805238" cy="1189954"/>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E59CB7E1-91DC-4272-BB44-E0360AD4D249}" type="slidenum">
              <a:rPr lang="en-US" smtClean="0"/>
              <a:t>29</a:t>
            </a:fld>
            <a:endParaRPr lang="en-US"/>
          </a:p>
        </p:txBody>
      </p:sp>
      <p:sp>
        <p:nvSpPr>
          <p:cNvPr id="3" name="TextBox 2">
            <a:extLst>
              <a:ext uri="{FF2B5EF4-FFF2-40B4-BE49-F238E27FC236}">
                <a16:creationId xmlns:a16="http://schemas.microsoft.com/office/drawing/2014/main" id="{01347627-29CE-4383-8C71-12F29651FC0D}"/>
              </a:ext>
            </a:extLst>
          </p:cNvPr>
          <p:cNvSpPr txBox="1"/>
          <p:nvPr/>
        </p:nvSpPr>
        <p:spPr>
          <a:xfrm>
            <a:off x="2919934" y="2036270"/>
            <a:ext cx="184731" cy="369332"/>
          </a:xfrm>
          <a:prstGeom prst="rect">
            <a:avLst/>
          </a:prstGeom>
          <a:noFill/>
        </p:spPr>
        <p:txBody>
          <a:bodyPr wrap="none" rtlCol="0">
            <a:spAutoFit/>
          </a:bodyPr>
          <a:lstStyle/>
          <a:p>
            <a:endParaRPr lang="en-US" sz="1800" dirty="0"/>
          </a:p>
        </p:txBody>
      </p:sp>
      <p:pic>
        <p:nvPicPr>
          <p:cNvPr id="6" name="Picture 5">
            <a:extLst>
              <a:ext uri="{FF2B5EF4-FFF2-40B4-BE49-F238E27FC236}">
                <a16:creationId xmlns:a16="http://schemas.microsoft.com/office/drawing/2014/main" id="{B3AD3DCD-7D12-4D60-A716-E9837F7FA5C6}"/>
              </a:ext>
            </a:extLst>
          </p:cNvPr>
          <p:cNvPicPr>
            <a:picLocks noChangeAspect="1"/>
          </p:cNvPicPr>
          <p:nvPr/>
        </p:nvPicPr>
        <p:blipFill>
          <a:blip r:embed="rId3"/>
          <a:stretch>
            <a:fillRect/>
          </a:stretch>
        </p:blipFill>
        <p:spPr>
          <a:xfrm>
            <a:off x="1938337" y="2085975"/>
            <a:ext cx="5267325" cy="971550"/>
          </a:xfrm>
          <a:prstGeom prst="rect">
            <a:avLst/>
          </a:prstGeom>
        </p:spPr>
      </p:pic>
    </p:spTree>
    <p:extLst>
      <p:ext uri="{BB962C8B-B14F-4D97-AF65-F5344CB8AC3E}">
        <p14:creationId xmlns:p14="http://schemas.microsoft.com/office/powerpoint/2010/main" val="39578567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1" name="Google Shape;331;p44"/>
          <p:cNvSpPr txBox="1">
            <a:spLocks noGrp="1"/>
          </p:cNvSpPr>
          <p:nvPr>
            <p:ph type="body" idx="4294967295"/>
          </p:nvPr>
        </p:nvSpPr>
        <p:spPr>
          <a:xfrm>
            <a:off x="0" y="1152525"/>
            <a:ext cx="8521800" cy="3416400"/>
          </a:xfrm>
          <a:prstGeom prst="rect">
            <a:avLst/>
          </a:prstGeom>
          <a:noFill/>
          <a:ln>
            <a:noFill/>
          </a:ln>
        </p:spPr>
        <p:txBody>
          <a:bodyPr spcFirstLastPara="1" wrap="square" lIns="91425" tIns="45700" rIns="91425" bIns="45700" anchor="t" anchorCtr="0">
            <a:noAutofit/>
          </a:bodyPr>
          <a:lstStyle/>
          <a:p>
            <a:pPr marL="342900" lvl="0" indent="-342900" algn="l" rtl="0">
              <a:lnSpc>
                <a:spcPct val="90000"/>
              </a:lnSpc>
              <a:spcBef>
                <a:spcPts val="0"/>
              </a:spcBef>
              <a:spcAft>
                <a:spcPts val="0"/>
              </a:spcAft>
              <a:buSzPts val="1680"/>
              <a:buNone/>
            </a:pPr>
            <a:r>
              <a:rPr lang="en-US"/>
              <a:t>   </a:t>
            </a:r>
            <a:endParaRPr/>
          </a:p>
        </p:txBody>
      </p:sp>
      <p:pic>
        <p:nvPicPr>
          <p:cNvPr id="332" name="Google Shape;332;p44" descr="mage result for minneapolis public schools logo"/>
          <p:cNvPicPr preferRelativeResize="0"/>
          <p:nvPr/>
        </p:nvPicPr>
        <p:blipFill rotWithShape="1">
          <a:blip r:embed="rId3">
            <a:alphaModFix/>
          </a:blip>
          <a:srcRect/>
          <a:stretch/>
        </p:blipFill>
        <p:spPr>
          <a:xfrm>
            <a:off x="2268456" y="3664667"/>
            <a:ext cx="2660942" cy="932062"/>
          </a:xfrm>
          <a:prstGeom prst="rect">
            <a:avLst/>
          </a:prstGeom>
          <a:noFill/>
          <a:ln>
            <a:noFill/>
          </a:ln>
        </p:spPr>
      </p:pic>
      <p:pic>
        <p:nvPicPr>
          <p:cNvPr id="333" name="Google Shape;333;p44" descr="mage result for st paul public schools logo"/>
          <p:cNvPicPr preferRelativeResize="0"/>
          <p:nvPr/>
        </p:nvPicPr>
        <p:blipFill rotWithShape="1">
          <a:blip r:embed="rId4">
            <a:alphaModFix/>
          </a:blip>
          <a:srcRect/>
          <a:stretch/>
        </p:blipFill>
        <p:spPr>
          <a:xfrm>
            <a:off x="5722354" y="3064592"/>
            <a:ext cx="1607344" cy="1200150"/>
          </a:xfrm>
          <a:prstGeom prst="rect">
            <a:avLst/>
          </a:prstGeom>
          <a:noFill/>
          <a:ln>
            <a:noFill/>
          </a:ln>
        </p:spPr>
      </p:pic>
      <p:pic>
        <p:nvPicPr>
          <p:cNvPr id="334" name="Google Shape;334;p44"/>
          <p:cNvPicPr preferRelativeResize="0"/>
          <p:nvPr/>
        </p:nvPicPr>
        <p:blipFill rotWithShape="1">
          <a:blip r:embed="rId5">
            <a:alphaModFix/>
          </a:blip>
          <a:srcRect/>
          <a:stretch/>
        </p:blipFill>
        <p:spPr>
          <a:xfrm>
            <a:off x="4929398" y="1027218"/>
            <a:ext cx="2400300" cy="673475"/>
          </a:xfrm>
          <a:prstGeom prst="rect">
            <a:avLst/>
          </a:prstGeom>
          <a:noFill/>
          <a:ln>
            <a:noFill/>
          </a:ln>
        </p:spPr>
      </p:pic>
      <p:pic>
        <p:nvPicPr>
          <p:cNvPr id="335" name="Google Shape;335;p44" descr="mage result for east carver county public schools"/>
          <p:cNvPicPr preferRelativeResize="0"/>
          <p:nvPr/>
        </p:nvPicPr>
        <p:blipFill rotWithShape="1">
          <a:blip r:embed="rId6">
            <a:alphaModFix/>
          </a:blip>
          <a:srcRect/>
          <a:stretch/>
        </p:blipFill>
        <p:spPr>
          <a:xfrm>
            <a:off x="2268460" y="1236624"/>
            <a:ext cx="1459845" cy="1038417"/>
          </a:xfrm>
          <a:prstGeom prst="rect">
            <a:avLst/>
          </a:prstGeom>
          <a:noFill/>
          <a:ln>
            <a:noFill/>
          </a:ln>
        </p:spPr>
      </p:pic>
      <p:pic>
        <p:nvPicPr>
          <p:cNvPr id="336" name="Google Shape;336;p44" descr="mage result for Northfield public schools"/>
          <p:cNvPicPr preferRelativeResize="0"/>
          <p:nvPr/>
        </p:nvPicPr>
        <p:blipFill rotWithShape="1">
          <a:blip r:embed="rId7">
            <a:alphaModFix/>
          </a:blip>
          <a:srcRect/>
          <a:stretch/>
        </p:blipFill>
        <p:spPr>
          <a:xfrm>
            <a:off x="3036294" y="2765298"/>
            <a:ext cx="2197018" cy="607141"/>
          </a:xfrm>
          <a:prstGeom prst="rect">
            <a:avLst/>
          </a:prstGeom>
          <a:noFill/>
          <a:ln>
            <a:noFill/>
          </a:ln>
        </p:spPr>
      </p:pic>
      <p:pic>
        <p:nvPicPr>
          <p:cNvPr id="337" name="Google Shape;337;p44"/>
          <p:cNvPicPr preferRelativeResize="0"/>
          <p:nvPr/>
        </p:nvPicPr>
        <p:blipFill rotWithShape="1">
          <a:blip r:embed="rId8">
            <a:alphaModFix/>
          </a:blip>
          <a:srcRect/>
          <a:stretch/>
        </p:blipFill>
        <p:spPr>
          <a:xfrm>
            <a:off x="4604456" y="1940286"/>
            <a:ext cx="1808819" cy="666750"/>
          </a:xfrm>
          <a:prstGeom prst="rect">
            <a:avLst/>
          </a:prstGeom>
          <a:noFill/>
          <a:ln>
            <a:noFill/>
          </a:ln>
        </p:spPr>
      </p:pic>
      <p:pic>
        <p:nvPicPr>
          <p:cNvPr id="338" name="Google Shape;338;p44" descr="xample of Block M."/>
          <p:cNvPicPr preferRelativeResize="0"/>
          <p:nvPr/>
        </p:nvPicPr>
        <p:blipFill rotWithShape="1">
          <a:blip r:embed="rId9">
            <a:alphaModFix/>
          </a:blip>
          <a:srcRect/>
          <a:stretch/>
        </p:blipFill>
        <p:spPr>
          <a:xfrm>
            <a:off x="1014463" y="2400299"/>
            <a:ext cx="1132857" cy="793827"/>
          </a:xfrm>
          <a:prstGeom prst="rect">
            <a:avLst/>
          </a:prstGeom>
          <a:noFill/>
          <a:ln>
            <a:noFill/>
          </a:ln>
        </p:spPr>
      </p:pic>
      <p:sp>
        <p:nvSpPr>
          <p:cNvPr id="339" name="Google Shape;339;p44"/>
          <p:cNvSpPr txBox="1"/>
          <p:nvPr/>
        </p:nvSpPr>
        <p:spPr>
          <a:xfrm>
            <a:off x="2147320" y="4755134"/>
            <a:ext cx="5334600" cy="276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7A111A"/>
              </a:buClr>
              <a:buSzPts val="1200"/>
              <a:buFont typeface="Calibri"/>
              <a:buNone/>
            </a:pPr>
            <a:r>
              <a:rPr lang="en-US" sz="1200" b="1" i="0" u="none" strike="noStrike" cap="none">
                <a:solidFill>
                  <a:srgbClr val="7A111A"/>
                </a:solidFill>
                <a:latin typeface="Calibri"/>
                <a:ea typeface="Calibri"/>
                <a:cs typeface="Calibri"/>
                <a:sym typeface="Calibri"/>
              </a:rPr>
              <a:t>USDE Grant: Dual Language and Immersion Pathways to English Learner Success</a:t>
            </a:r>
            <a:endParaRPr/>
          </a:p>
        </p:txBody>
      </p:sp>
      <p:pic>
        <p:nvPicPr>
          <p:cNvPr id="340" name="Google Shape;340;p44"/>
          <p:cNvPicPr preferRelativeResize="0"/>
          <p:nvPr/>
        </p:nvPicPr>
        <p:blipFill rotWithShape="1">
          <a:blip r:embed="rId10">
            <a:alphaModFix/>
          </a:blip>
          <a:srcRect/>
          <a:stretch/>
        </p:blipFill>
        <p:spPr>
          <a:xfrm>
            <a:off x="1641652" y="4712659"/>
            <a:ext cx="514350" cy="361950"/>
          </a:xfrm>
          <a:prstGeom prst="rect">
            <a:avLst/>
          </a:prstGeom>
          <a:noFill/>
          <a:ln>
            <a:noFill/>
          </a:ln>
        </p:spPr>
      </p:pic>
      <p:sp>
        <p:nvSpPr>
          <p:cNvPr id="341" name="Google Shape;341;p44"/>
          <p:cNvSpPr txBox="1"/>
          <p:nvPr/>
        </p:nvSpPr>
        <p:spPr>
          <a:xfrm>
            <a:off x="163979" y="215453"/>
            <a:ext cx="8880900" cy="646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2060"/>
              </a:buClr>
              <a:buSzPts val="3600"/>
              <a:buFont typeface="Calibri"/>
              <a:buNone/>
            </a:pPr>
            <a:r>
              <a:rPr lang="en-US" sz="3200" dirty="0" err="1">
                <a:solidFill>
                  <a:srgbClr val="002060"/>
                </a:solidFill>
                <a:effectLst>
                  <a:outerShdw blurRad="38100" dist="38100" dir="2700000" algn="tl">
                    <a:srgbClr val="000000">
                      <a:alpha val="43137"/>
                    </a:srgbClr>
                  </a:outerShdw>
                </a:effectLst>
                <a:latin typeface="Calibri"/>
                <a:ea typeface="Calibri"/>
                <a:cs typeface="Calibri"/>
                <a:sym typeface="Calibri"/>
              </a:rPr>
              <a:t>Cov</a:t>
            </a:r>
            <a:r>
              <a:rPr lang="en-US" sz="3200" dirty="0">
                <a:solidFill>
                  <a:srgbClr val="002060"/>
                </a:solidFill>
                <a:effectLst>
                  <a:outerShdw blurRad="38100" dist="38100" dir="2700000" algn="tl">
                    <a:srgbClr val="000000">
                      <a:alpha val="43137"/>
                    </a:srgbClr>
                  </a:outerShdw>
                </a:effectLst>
                <a:latin typeface="Calibri"/>
                <a:ea typeface="Calibri"/>
                <a:cs typeface="Calibri"/>
                <a:sym typeface="Calibri"/>
              </a:rPr>
              <a:t> </a:t>
            </a:r>
            <a:r>
              <a:rPr lang="en-US" sz="3200" dirty="0" err="1">
                <a:solidFill>
                  <a:srgbClr val="002060"/>
                </a:solidFill>
                <a:effectLst>
                  <a:outerShdw blurRad="38100" dist="38100" dir="2700000" algn="tl">
                    <a:srgbClr val="000000">
                      <a:alpha val="43137"/>
                    </a:srgbClr>
                  </a:outerShdw>
                </a:effectLst>
                <a:latin typeface="Calibri"/>
                <a:ea typeface="Calibri"/>
                <a:cs typeface="Calibri"/>
                <a:sym typeface="Calibri"/>
              </a:rPr>
              <a:t>Tsev</a:t>
            </a:r>
            <a:r>
              <a:rPr lang="en-US" sz="3200" dirty="0">
                <a:solidFill>
                  <a:srgbClr val="002060"/>
                </a:solidFill>
                <a:effectLst>
                  <a:outerShdw blurRad="38100" dist="38100" dir="2700000" algn="tl">
                    <a:srgbClr val="000000">
                      <a:alpha val="43137"/>
                    </a:srgbClr>
                  </a:outerShdw>
                </a:effectLst>
                <a:latin typeface="Calibri"/>
                <a:ea typeface="Calibri"/>
                <a:cs typeface="Calibri"/>
                <a:sym typeface="Calibri"/>
              </a:rPr>
              <a:t> </a:t>
            </a:r>
            <a:r>
              <a:rPr lang="en-US" sz="3200" dirty="0" err="1">
                <a:solidFill>
                  <a:srgbClr val="002060"/>
                </a:solidFill>
                <a:effectLst>
                  <a:outerShdw blurRad="38100" dist="38100" dir="2700000" algn="tl">
                    <a:srgbClr val="000000">
                      <a:alpha val="43137"/>
                    </a:srgbClr>
                  </a:outerShdw>
                </a:effectLst>
                <a:latin typeface="Calibri"/>
                <a:ea typeface="Calibri"/>
                <a:cs typeface="Calibri"/>
                <a:sym typeface="Calibri"/>
              </a:rPr>
              <a:t>Kawm</a:t>
            </a:r>
            <a:r>
              <a:rPr lang="en-US" sz="3200" dirty="0">
                <a:solidFill>
                  <a:srgbClr val="002060"/>
                </a:solidFill>
                <a:effectLst>
                  <a:outerShdw blurRad="38100" dist="38100" dir="2700000" algn="tl">
                    <a:srgbClr val="000000">
                      <a:alpha val="43137"/>
                    </a:srgbClr>
                  </a:outerShdw>
                </a:effectLst>
                <a:latin typeface="Calibri"/>
                <a:ea typeface="Calibri"/>
                <a:cs typeface="Calibri"/>
                <a:sym typeface="Calibri"/>
              </a:rPr>
              <a:t> </a:t>
            </a:r>
            <a:r>
              <a:rPr lang="en-US" sz="3200" dirty="0" err="1">
                <a:solidFill>
                  <a:srgbClr val="002060"/>
                </a:solidFill>
                <a:effectLst>
                  <a:outerShdw blurRad="38100" dist="38100" dir="2700000" algn="tl">
                    <a:srgbClr val="000000">
                      <a:alpha val="43137"/>
                    </a:srgbClr>
                  </a:outerShdw>
                </a:effectLst>
                <a:latin typeface="Calibri"/>
                <a:ea typeface="Calibri"/>
                <a:cs typeface="Calibri"/>
                <a:sym typeface="Calibri"/>
              </a:rPr>
              <a:t>Ntawv</a:t>
            </a:r>
            <a:r>
              <a:rPr lang="en-US" sz="3200" dirty="0">
                <a:solidFill>
                  <a:srgbClr val="002060"/>
                </a:solidFill>
                <a:effectLst>
                  <a:outerShdw blurRad="38100" dist="38100" dir="2700000" algn="tl">
                    <a:srgbClr val="000000">
                      <a:alpha val="43137"/>
                    </a:srgbClr>
                  </a:outerShdw>
                </a:effectLst>
                <a:latin typeface="Calibri"/>
                <a:ea typeface="Calibri"/>
                <a:cs typeface="Calibri"/>
                <a:sym typeface="Calibri"/>
              </a:rPr>
              <a:t> </a:t>
            </a:r>
            <a:r>
              <a:rPr lang="en-US" sz="3200" dirty="0" err="1">
                <a:solidFill>
                  <a:srgbClr val="002060"/>
                </a:solidFill>
                <a:effectLst>
                  <a:outerShdw blurRad="38100" dist="38100" dir="2700000" algn="tl">
                    <a:srgbClr val="000000">
                      <a:alpha val="43137"/>
                    </a:srgbClr>
                  </a:outerShdw>
                </a:effectLst>
                <a:latin typeface="Calibri"/>
                <a:ea typeface="Calibri"/>
                <a:cs typeface="Calibri"/>
                <a:sym typeface="Calibri"/>
              </a:rPr>
              <a:t>Uas</a:t>
            </a:r>
            <a:r>
              <a:rPr lang="en-US" sz="3200" dirty="0">
                <a:solidFill>
                  <a:srgbClr val="002060"/>
                </a:solidFill>
                <a:effectLst>
                  <a:outerShdw blurRad="38100" dist="38100" dir="2700000" algn="tl">
                    <a:srgbClr val="000000">
                      <a:alpha val="43137"/>
                    </a:srgbClr>
                  </a:outerShdw>
                </a:effectLst>
                <a:latin typeface="Calibri"/>
                <a:ea typeface="Calibri"/>
                <a:cs typeface="Calibri"/>
                <a:sym typeface="Calibri"/>
              </a:rPr>
              <a:t> Tau Sib </a:t>
            </a:r>
            <a:r>
              <a:rPr lang="en-US" sz="3200" dirty="0" err="1">
                <a:solidFill>
                  <a:srgbClr val="002060"/>
                </a:solidFill>
                <a:effectLst>
                  <a:outerShdw blurRad="38100" dist="38100" dir="2700000" algn="tl">
                    <a:srgbClr val="000000">
                      <a:alpha val="43137"/>
                    </a:srgbClr>
                  </a:outerShdw>
                </a:effectLst>
                <a:latin typeface="Calibri"/>
                <a:ea typeface="Calibri"/>
                <a:cs typeface="Calibri"/>
                <a:sym typeface="Calibri"/>
              </a:rPr>
              <a:t>Koom</a:t>
            </a:r>
            <a:r>
              <a:rPr lang="en-US" sz="3200" dirty="0">
                <a:solidFill>
                  <a:srgbClr val="002060"/>
                </a:solidFill>
                <a:effectLst>
                  <a:outerShdw blurRad="38100" dist="38100" dir="2700000" algn="tl">
                    <a:srgbClr val="000000">
                      <a:alpha val="43137"/>
                    </a:srgbClr>
                  </a:outerShdw>
                </a:effectLst>
                <a:latin typeface="Calibri"/>
                <a:ea typeface="Calibri"/>
                <a:cs typeface="Calibri"/>
                <a:sym typeface="Calibri"/>
              </a:rPr>
              <a:t> </a:t>
            </a:r>
            <a:r>
              <a:rPr lang="en-US" sz="3200" dirty="0" err="1">
                <a:solidFill>
                  <a:srgbClr val="002060"/>
                </a:solidFill>
                <a:effectLst>
                  <a:outerShdw blurRad="38100" dist="38100" dir="2700000" algn="tl">
                    <a:srgbClr val="000000">
                      <a:alpha val="43137"/>
                    </a:srgbClr>
                  </a:outerShdw>
                </a:effectLst>
                <a:latin typeface="Calibri"/>
                <a:ea typeface="Calibri"/>
                <a:cs typeface="Calibri"/>
                <a:sym typeface="Calibri"/>
              </a:rPr>
              <a:t>Tes</a:t>
            </a:r>
            <a:endParaRPr sz="3200" dirty="0">
              <a:solidFill>
                <a:srgbClr val="002060"/>
              </a:solidFill>
              <a:effectLst>
                <a:outerShdw blurRad="38100" dist="38100" dir="2700000" algn="tl">
                  <a:srgbClr val="000000">
                    <a:alpha val="43137"/>
                  </a:srgbClr>
                </a:outerShdw>
              </a:effectLst>
            </a:endParaRPr>
          </a:p>
        </p:txBody>
      </p:sp>
      <p:sp>
        <p:nvSpPr>
          <p:cNvPr id="342" name="Google Shape;342;p44"/>
          <p:cNvSpPr txBox="1">
            <a:spLocks noGrp="1"/>
          </p:cNvSpPr>
          <p:nvPr>
            <p:ph type="sldNum" idx="12"/>
          </p:nvPr>
        </p:nvSpPr>
        <p:spPr>
          <a:xfrm>
            <a:off x="8129016" y="4300538"/>
            <a:ext cx="609600" cy="3909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FFFFFF"/>
              </a:buClr>
              <a:buSzPts val="1400"/>
              <a:buFont typeface="Arial"/>
              <a:buNone/>
            </a:pPr>
            <a:fld id="{00000000-1234-1234-1234-123412341234}" type="slidenum">
              <a:rPr lang="en-US"/>
              <a:t>3</a:t>
            </a:fld>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766"/>
        <p:cNvGrpSpPr/>
        <p:nvPr/>
      </p:nvGrpSpPr>
      <p:grpSpPr>
        <a:xfrm>
          <a:off x="0" y="0"/>
          <a:ext cx="0" cy="0"/>
          <a:chOff x="0" y="0"/>
          <a:chExt cx="0" cy="0"/>
        </a:xfrm>
      </p:grpSpPr>
      <p:sp>
        <p:nvSpPr>
          <p:cNvPr id="770" name="Google Shape;770;p83"/>
          <p:cNvSpPr txBox="1"/>
          <p:nvPr/>
        </p:nvSpPr>
        <p:spPr>
          <a:xfrm>
            <a:off x="295358" y="4785875"/>
            <a:ext cx="5216094" cy="27699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b="0" i="0" u="none" strike="noStrike" cap="none">
                <a:solidFill>
                  <a:schemeClr val="dk1"/>
                </a:solidFill>
                <a:latin typeface="Calibri"/>
                <a:ea typeface="Calibri"/>
                <a:cs typeface="Calibri"/>
                <a:sym typeface="Calibri"/>
              </a:rPr>
              <a:t>(Christian, 2011; Fortune &amp; Tedick, 2008; Hamayan, Genesee &amp; Cloud, 2013)</a:t>
            </a:r>
            <a:endParaRPr/>
          </a:p>
        </p:txBody>
      </p:sp>
      <p:sp>
        <p:nvSpPr>
          <p:cNvPr id="771" name="Google Shape;771;p83"/>
          <p:cNvSpPr txBox="1"/>
          <p:nvPr/>
        </p:nvSpPr>
        <p:spPr>
          <a:xfrm>
            <a:off x="188806" y="1075825"/>
            <a:ext cx="8269393" cy="3710049"/>
          </a:xfrm>
          <a:prstGeom prst="rect">
            <a:avLst/>
          </a:prstGeom>
          <a:noFill/>
          <a:ln>
            <a:noFill/>
          </a:ln>
        </p:spPr>
        <p:txBody>
          <a:bodyPr spcFirstLastPara="1" wrap="square" lIns="91425" tIns="45700" rIns="91425" bIns="45700" anchor="t" anchorCtr="0">
            <a:noAutofit/>
          </a:bodyPr>
          <a:lstStyle/>
          <a:p>
            <a:pPr marL="457200" marR="0" lvl="0" indent="-355600" algn="l" rtl="0">
              <a:lnSpc>
                <a:spcPct val="100000"/>
              </a:lnSpc>
              <a:spcBef>
                <a:spcPts val="0"/>
              </a:spcBef>
              <a:spcAft>
                <a:spcPts val="0"/>
              </a:spcAft>
              <a:buClr>
                <a:schemeClr val="dk1"/>
              </a:buClr>
              <a:buSzPts val="2000"/>
              <a:buFont typeface="Courier New" panose="02070309020205020404" pitchFamily="49" charset="0"/>
              <a:buChar char="o"/>
            </a:pPr>
            <a:r>
              <a:rPr lang="en-US" sz="2400" b="1" i="0" u="none" strike="noStrike" cap="none" dirty="0">
                <a:solidFill>
                  <a:srgbClr val="002060"/>
                </a:solidFill>
                <a:latin typeface="Calibri" panose="020F0502020204030204" pitchFamily="34" charset="0"/>
                <a:cs typeface="Calibri" panose="020F0502020204030204" pitchFamily="34" charset="0"/>
              </a:rPr>
              <a:t>Siv li 50% los </a:t>
            </a:r>
            <a:r>
              <a:rPr lang="en-US" sz="2400" b="1" i="0" u="none" strike="noStrike" cap="none" dirty="0" err="1">
                <a:solidFill>
                  <a:srgbClr val="002060"/>
                </a:solidFill>
                <a:latin typeface="Calibri" panose="020F0502020204030204" pitchFamily="34" charset="0"/>
                <a:cs typeface="Calibri" panose="020F0502020204030204" pitchFamily="34" charset="0"/>
              </a:rPr>
              <a:t>ntau</a:t>
            </a:r>
            <a:r>
              <a:rPr lang="en-US" sz="2400" b="1" i="0" u="none" strike="noStrike" cap="none" dirty="0">
                <a:solidFill>
                  <a:srgbClr val="002060"/>
                </a:solidFill>
                <a:latin typeface="Calibri" panose="020F0502020204030204" pitchFamily="34" charset="0"/>
                <a:cs typeface="Calibri" panose="020F0502020204030204" pitchFamily="34" charset="0"/>
              </a:rPr>
              <a:t> </a:t>
            </a:r>
            <a:r>
              <a:rPr lang="en-US" sz="2400" b="1" i="0" u="none" strike="noStrike" cap="none" dirty="0" err="1">
                <a:solidFill>
                  <a:srgbClr val="002060"/>
                </a:solidFill>
                <a:latin typeface="Calibri" panose="020F0502020204030204" pitchFamily="34" charset="0"/>
                <a:cs typeface="Calibri" panose="020F0502020204030204" pitchFamily="34" charset="0"/>
              </a:rPr>
              <a:t>tshaj</a:t>
            </a:r>
            <a:r>
              <a:rPr lang="en-US" sz="2400" b="0" i="0" u="none" strike="noStrike" cap="none" dirty="0">
                <a:solidFill>
                  <a:srgbClr val="002060"/>
                </a:solidFill>
                <a:latin typeface="Calibri" panose="020F0502020204030204" pitchFamily="34" charset="0"/>
                <a:cs typeface="Calibri" panose="020F0502020204030204" pitchFamily="34" charset="0"/>
                <a:sym typeface="Arial"/>
              </a:rPr>
              <a:t> </a:t>
            </a:r>
            <a:r>
              <a:rPr lang="en-US" sz="2400" b="0" i="0" u="none" strike="noStrike" cap="none" dirty="0" err="1">
                <a:solidFill>
                  <a:srgbClr val="002060"/>
                </a:solidFill>
                <a:latin typeface="Calibri" panose="020F0502020204030204" pitchFamily="34" charset="0"/>
                <a:cs typeface="Calibri" panose="020F0502020204030204" pitchFamily="34" charset="0"/>
                <a:sym typeface="Arial"/>
              </a:rPr>
              <a:t>lus</a:t>
            </a:r>
            <a:r>
              <a:rPr lang="en-US" sz="2400" b="0" i="0" u="none" strike="noStrike" cap="none" dirty="0">
                <a:solidFill>
                  <a:srgbClr val="002060"/>
                </a:solidFill>
                <a:latin typeface="Calibri" panose="020F0502020204030204" pitchFamily="34" charset="0"/>
                <a:cs typeface="Calibri" panose="020F0502020204030204" pitchFamily="34" charset="0"/>
                <a:sym typeface="Arial"/>
              </a:rPr>
              <a:t> </a:t>
            </a:r>
            <a:r>
              <a:rPr lang="en-US" sz="2400" b="0" i="0" u="none" strike="noStrike" cap="none" dirty="0" err="1">
                <a:solidFill>
                  <a:srgbClr val="002060"/>
                </a:solidFill>
                <a:latin typeface="Calibri" panose="020F0502020204030204" pitchFamily="34" charset="0"/>
                <a:cs typeface="Calibri" panose="020F0502020204030204" pitchFamily="34" charset="0"/>
                <a:sym typeface="Arial"/>
              </a:rPr>
              <a:t>Hmoo</a:t>
            </a:r>
            <a:r>
              <a:rPr lang="en-US" sz="2400" dirty="0" err="1">
                <a:solidFill>
                  <a:srgbClr val="002060"/>
                </a:solidFill>
                <a:latin typeface="Calibri" panose="020F0502020204030204" pitchFamily="34" charset="0"/>
                <a:cs typeface="Calibri" panose="020F0502020204030204" pitchFamily="34" charset="0"/>
              </a:rPr>
              <a:t>b</a:t>
            </a:r>
            <a:r>
              <a:rPr lang="en-US" sz="2400" b="0" i="0" u="none" strike="noStrike" cap="none" dirty="0">
                <a:solidFill>
                  <a:srgbClr val="002060"/>
                </a:solidFill>
                <a:latin typeface="Calibri" panose="020F0502020204030204" pitchFamily="34" charset="0"/>
                <a:cs typeface="Calibri" panose="020F0502020204030204" pitchFamily="34" charset="0"/>
                <a:sym typeface="Arial"/>
              </a:rPr>
              <a:t> </a:t>
            </a:r>
            <a:r>
              <a:rPr lang="en-US" sz="2400" b="0" i="0" u="none" strike="noStrike" cap="none" dirty="0" err="1">
                <a:solidFill>
                  <a:srgbClr val="002060"/>
                </a:solidFill>
                <a:latin typeface="Calibri" panose="020F0502020204030204" pitchFamily="34" charset="0"/>
                <a:cs typeface="Calibri" panose="020F0502020204030204" pitchFamily="34" charset="0"/>
                <a:sym typeface="Arial"/>
              </a:rPr>
              <a:t>coj</a:t>
            </a:r>
            <a:r>
              <a:rPr lang="en-US" sz="2400" b="0" i="0" u="none" strike="noStrike" cap="none" dirty="0">
                <a:solidFill>
                  <a:srgbClr val="002060"/>
                </a:solidFill>
                <a:latin typeface="Calibri" panose="020F0502020204030204" pitchFamily="34" charset="0"/>
                <a:cs typeface="Calibri" panose="020F0502020204030204" pitchFamily="34" charset="0"/>
                <a:sym typeface="Arial"/>
              </a:rPr>
              <a:t> los </a:t>
            </a:r>
            <a:r>
              <a:rPr lang="en-US" sz="2400" b="0" i="0" u="none" strike="noStrike" cap="none" dirty="0" err="1">
                <a:solidFill>
                  <a:srgbClr val="002060"/>
                </a:solidFill>
                <a:latin typeface="Calibri" panose="020F0502020204030204" pitchFamily="34" charset="0"/>
                <a:cs typeface="Calibri" panose="020F0502020204030204" pitchFamily="34" charset="0"/>
                <a:sym typeface="Arial"/>
              </a:rPr>
              <a:t>qhia</a:t>
            </a:r>
            <a:r>
              <a:rPr lang="en-US" sz="2400" b="0" i="0" u="none" strike="noStrike" cap="none" dirty="0">
                <a:solidFill>
                  <a:srgbClr val="002060"/>
                </a:solidFill>
                <a:latin typeface="Calibri" panose="020F0502020204030204" pitchFamily="34" charset="0"/>
                <a:cs typeface="Calibri" panose="020F0502020204030204" pitchFamily="34" charset="0"/>
                <a:sym typeface="Arial"/>
              </a:rPr>
              <a:t> </a:t>
            </a:r>
            <a:r>
              <a:rPr lang="en-US" sz="2400" b="0" i="0" u="none" strike="noStrike" cap="none" dirty="0" err="1">
                <a:solidFill>
                  <a:srgbClr val="002060"/>
                </a:solidFill>
                <a:latin typeface="Calibri" panose="020F0502020204030204" pitchFamily="34" charset="0"/>
                <a:cs typeface="Calibri" panose="020F0502020204030204" pitchFamily="34" charset="0"/>
                <a:sym typeface="Arial"/>
              </a:rPr>
              <a:t>ntawv</a:t>
            </a:r>
            <a:r>
              <a:rPr lang="en-US" sz="2400" b="0" i="0" u="none" strike="noStrike" cap="none" dirty="0">
                <a:solidFill>
                  <a:srgbClr val="002060"/>
                </a:solidFill>
                <a:latin typeface="Calibri" panose="020F0502020204030204" pitchFamily="34" charset="0"/>
                <a:cs typeface="Calibri" panose="020F0502020204030204" pitchFamily="34" charset="0"/>
                <a:sym typeface="Arial"/>
              </a:rPr>
              <a:t> </a:t>
            </a:r>
            <a:r>
              <a:rPr lang="en-US" sz="2400" b="0" i="0" u="none" strike="noStrike" cap="none" dirty="0" err="1">
                <a:solidFill>
                  <a:srgbClr val="002060"/>
                </a:solidFill>
                <a:latin typeface="Calibri" panose="020F0502020204030204" pitchFamily="34" charset="0"/>
                <a:cs typeface="Calibri" panose="020F0502020204030204" pitchFamily="34" charset="0"/>
                <a:sym typeface="Arial"/>
              </a:rPr>
              <a:t>thaum</a:t>
            </a:r>
            <a:r>
              <a:rPr lang="en-US" sz="2400" b="0" i="0" u="none" strike="noStrike" cap="none" dirty="0">
                <a:solidFill>
                  <a:srgbClr val="002060"/>
                </a:solidFill>
                <a:latin typeface="Calibri" panose="020F0502020204030204" pitchFamily="34" charset="0"/>
                <a:cs typeface="Calibri" panose="020F0502020204030204" pitchFamily="34" charset="0"/>
                <a:sym typeface="Arial"/>
              </a:rPr>
              <a:t> </a:t>
            </a:r>
            <a:r>
              <a:rPr lang="en-US" sz="2400" b="0" i="0" u="none" strike="noStrike" cap="none" dirty="0" err="1">
                <a:solidFill>
                  <a:srgbClr val="002060"/>
                </a:solidFill>
                <a:latin typeface="Calibri" panose="020F0502020204030204" pitchFamily="34" charset="0"/>
                <a:cs typeface="Calibri" panose="020F0502020204030204" pitchFamily="34" charset="0"/>
                <a:sym typeface="Arial"/>
              </a:rPr>
              <a:t>kawm</a:t>
            </a:r>
            <a:r>
              <a:rPr lang="en-US" sz="2400" b="0" i="0" u="none" strike="noStrike" cap="none" dirty="0">
                <a:solidFill>
                  <a:srgbClr val="002060"/>
                </a:solidFill>
                <a:latin typeface="Calibri" panose="020F0502020204030204" pitchFamily="34" charset="0"/>
                <a:cs typeface="Calibri" panose="020F0502020204030204" pitchFamily="34" charset="0"/>
                <a:sym typeface="Arial"/>
              </a:rPr>
              <a:t> </a:t>
            </a:r>
            <a:r>
              <a:rPr lang="en-US" sz="2400" b="0" i="0" u="none" strike="noStrike" cap="none" dirty="0" err="1">
                <a:solidFill>
                  <a:srgbClr val="002060"/>
                </a:solidFill>
                <a:latin typeface="Calibri" panose="020F0502020204030204" pitchFamily="34" charset="0"/>
                <a:cs typeface="Calibri" panose="020F0502020204030204" pitchFamily="34" charset="0"/>
                <a:sym typeface="Arial"/>
              </a:rPr>
              <a:t>nyob</a:t>
            </a:r>
            <a:r>
              <a:rPr lang="en-US" sz="2400" b="0" i="0" u="none" strike="noStrike" cap="none" dirty="0">
                <a:solidFill>
                  <a:srgbClr val="002060"/>
                </a:solidFill>
                <a:latin typeface="Calibri" panose="020F0502020204030204" pitchFamily="34" charset="0"/>
                <a:cs typeface="Calibri" panose="020F0502020204030204" pitchFamily="34" charset="0"/>
                <a:sym typeface="Arial"/>
              </a:rPr>
              <a:t> </a:t>
            </a:r>
            <a:r>
              <a:rPr lang="en-US" sz="2400" b="0" i="0" u="none" strike="noStrike" cap="none" dirty="0" err="1">
                <a:solidFill>
                  <a:srgbClr val="002060"/>
                </a:solidFill>
                <a:latin typeface="Calibri" panose="020F0502020204030204" pitchFamily="34" charset="0"/>
                <a:cs typeface="Calibri" panose="020F0502020204030204" pitchFamily="34" charset="0"/>
                <a:sym typeface="Arial"/>
              </a:rPr>
              <a:t>rau</a:t>
            </a:r>
            <a:r>
              <a:rPr lang="en-US" sz="2400" b="0" i="0" u="none" strike="noStrike" cap="none" dirty="0">
                <a:solidFill>
                  <a:srgbClr val="002060"/>
                </a:solidFill>
                <a:latin typeface="Calibri" panose="020F0502020204030204" pitchFamily="34" charset="0"/>
                <a:cs typeface="Calibri" panose="020F0502020204030204" pitchFamily="34" charset="0"/>
                <a:sym typeface="Arial"/>
              </a:rPr>
              <a:t> </a:t>
            </a:r>
            <a:r>
              <a:rPr lang="en-US" sz="2400" b="0" i="0" u="none" strike="noStrike" cap="none" dirty="0" err="1">
                <a:solidFill>
                  <a:srgbClr val="002060"/>
                </a:solidFill>
                <a:latin typeface="Calibri" panose="020F0502020204030204" pitchFamily="34" charset="0"/>
                <a:cs typeface="Calibri" panose="020F0502020204030204" pitchFamily="34" charset="0"/>
                <a:sym typeface="Arial"/>
              </a:rPr>
              <a:t>qib</a:t>
            </a:r>
            <a:r>
              <a:rPr lang="en-US" sz="2400" b="0" i="0" u="none" strike="noStrike" cap="none" dirty="0">
                <a:solidFill>
                  <a:srgbClr val="002060"/>
                </a:solidFill>
                <a:latin typeface="Calibri" panose="020F0502020204030204" pitchFamily="34" charset="0"/>
                <a:cs typeface="Calibri" panose="020F0502020204030204" pitchFamily="34" charset="0"/>
                <a:sym typeface="Arial"/>
              </a:rPr>
              <a:t> me.</a:t>
            </a:r>
            <a:br>
              <a:rPr lang="en-US" sz="2400" b="0" i="0" u="none" strike="noStrike" cap="none" dirty="0">
                <a:solidFill>
                  <a:srgbClr val="002060"/>
                </a:solidFill>
                <a:latin typeface="Calibri" panose="020F0502020204030204" pitchFamily="34" charset="0"/>
                <a:cs typeface="Calibri" panose="020F0502020204030204" pitchFamily="34" charset="0"/>
                <a:sym typeface="Arial"/>
              </a:rPr>
            </a:br>
            <a:endParaRPr lang="en-US" sz="2400" b="0" i="0" u="none" strike="noStrike" cap="none" dirty="0">
              <a:solidFill>
                <a:srgbClr val="002060"/>
              </a:solidFill>
              <a:latin typeface="Calibri" panose="020F0502020204030204" pitchFamily="34" charset="0"/>
              <a:cs typeface="Calibri" panose="020F0502020204030204" pitchFamily="34" charset="0"/>
              <a:sym typeface="Arial"/>
            </a:endParaRPr>
          </a:p>
          <a:p>
            <a:pPr marL="457200" indent="-355600">
              <a:buClr>
                <a:schemeClr val="dk1"/>
              </a:buClr>
              <a:buSzPts val="2000"/>
              <a:buFont typeface="Courier New" panose="02070309020205020404" pitchFamily="49" charset="0"/>
              <a:buChar char="o"/>
            </a:pPr>
            <a:r>
              <a:rPr lang="en-US" sz="2400" b="1" dirty="0" err="1">
                <a:solidFill>
                  <a:srgbClr val="002060"/>
                </a:solidFill>
                <a:latin typeface="Calibri"/>
                <a:ea typeface="Calibri"/>
                <a:cs typeface="Calibri"/>
                <a:sym typeface="Calibri"/>
              </a:rPr>
              <a:t>Saib</a:t>
            </a:r>
            <a:r>
              <a:rPr lang="en-US" sz="2400" b="1" dirty="0">
                <a:solidFill>
                  <a:srgbClr val="002060"/>
                </a:solidFill>
                <a:latin typeface="Calibri"/>
                <a:ea typeface="Calibri"/>
                <a:cs typeface="Calibri"/>
                <a:sym typeface="Calibri"/>
              </a:rPr>
              <a:t> </a:t>
            </a:r>
            <a:r>
              <a:rPr lang="en-US" sz="2400" b="1" dirty="0" err="1">
                <a:solidFill>
                  <a:srgbClr val="002060"/>
                </a:solidFill>
                <a:latin typeface="Calibri"/>
                <a:ea typeface="Calibri"/>
                <a:cs typeface="Calibri"/>
                <a:sym typeface="Calibri"/>
              </a:rPr>
              <a:t>hom</a:t>
            </a:r>
            <a:r>
              <a:rPr lang="en-US" sz="2400" b="1" dirty="0">
                <a:solidFill>
                  <a:srgbClr val="002060"/>
                </a:solidFill>
                <a:latin typeface="Calibri"/>
                <a:ea typeface="Calibri"/>
                <a:cs typeface="Calibri"/>
                <a:sym typeface="Calibri"/>
              </a:rPr>
              <a:t> </a:t>
            </a:r>
            <a:r>
              <a:rPr lang="en-US" sz="2400" b="1" dirty="0" err="1">
                <a:solidFill>
                  <a:srgbClr val="002060"/>
                </a:solidFill>
                <a:latin typeface="Calibri"/>
                <a:ea typeface="Calibri"/>
                <a:cs typeface="Calibri"/>
                <a:sym typeface="Calibri"/>
              </a:rPr>
              <a:t>lus</a:t>
            </a:r>
            <a:r>
              <a:rPr lang="en-US" sz="2400" b="1" dirty="0">
                <a:solidFill>
                  <a:srgbClr val="002060"/>
                </a:solidFill>
                <a:latin typeface="Calibri"/>
                <a:ea typeface="Calibri"/>
                <a:cs typeface="Calibri"/>
                <a:sym typeface="Calibri"/>
              </a:rPr>
              <a:t> </a:t>
            </a:r>
            <a:r>
              <a:rPr lang="en-US" sz="2400" b="1" dirty="0" err="1">
                <a:solidFill>
                  <a:srgbClr val="002060"/>
                </a:solidFill>
                <a:latin typeface="Calibri"/>
                <a:ea typeface="Calibri"/>
                <a:cs typeface="Calibri"/>
                <a:sym typeface="Calibri"/>
              </a:rPr>
              <a:t>qhia</a:t>
            </a:r>
            <a:r>
              <a:rPr lang="en-US" sz="2400" b="1" dirty="0">
                <a:solidFill>
                  <a:srgbClr val="002060"/>
                </a:solidFill>
                <a:latin typeface="Calibri"/>
                <a:ea typeface="Calibri"/>
                <a:cs typeface="Calibri"/>
                <a:sym typeface="Calibri"/>
              </a:rPr>
              <a:t> </a:t>
            </a:r>
            <a:r>
              <a:rPr lang="en-US" sz="2400" b="1" dirty="0" err="1">
                <a:solidFill>
                  <a:srgbClr val="002060"/>
                </a:solidFill>
                <a:latin typeface="Calibri"/>
                <a:ea typeface="Calibri"/>
                <a:cs typeface="Calibri"/>
                <a:sym typeface="Calibri"/>
              </a:rPr>
              <a:t>thiab</a:t>
            </a:r>
            <a:r>
              <a:rPr lang="en-US" sz="2400" b="1" dirty="0">
                <a:solidFill>
                  <a:srgbClr val="002060"/>
                </a:solidFill>
                <a:latin typeface="Calibri"/>
                <a:ea typeface="Calibri"/>
                <a:cs typeface="Calibri"/>
                <a:sym typeface="Calibri"/>
              </a:rPr>
              <a:t> </a:t>
            </a:r>
            <a:r>
              <a:rPr lang="en-US" sz="2400" b="1" dirty="0" err="1">
                <a:solidFill>
                  <a:srgbClr val="002060"/>
                </a:solidFill>
                <a:latin typeface="Calibri"/>
                <a:ea typeface="Calibri"/>
                <a:cs typeface="Calibri"/>
                <a:sym typeface="Calibri"/>
              </a:rPr>
              <a:t>lawv</a:t>
            </a:r>
            <a:r>
              <a:rPr lang="en-US" sz="2400" b="1" dirty="0">
                <a:solidFill>
                  <a:srgbClr val="002060"/>
                </a:solidFill>
                <a:latin typeface="Calibri"/>
                <a:ea typeface="Calibri"/>
                <a:cs typeface="Calibri"/>
                <a:sym typeface="Calibri"/>
              </a:rPr>
              <a:t> </a:t>
            </a:r>
            <a:r>
              <a:rPr lang="en-US" sz="2400" b="1" dirty="0" err="1">
                <a:solidFill>
                  <a:srgbClr val="002060"/>
                </a:solidFill>
                <a:latin typeface="Calibri"/>
                <a:ea typeface="Calibri"/>
                <a:cs typeface="Calibri"/>
                <a:sym typeface="Calibri"/>
              </a:rPr>
              <a:t>keeb</a:t>
            </a:r>
            <a:r>
              <a:rPr lang="en-US" sz="2400" b="1" dirty="0">
                <a:solidFill>
                  <a:srgbClr val="002060"/>
                </a:solidFill>
                <a:latin typeface="Calibri"/>
                <a:ea typeface="Calibri"/>
                <a:cs typeface="Calibri"/>
                <a:sym typeface="Calibri"/>
              </a:rPr>
              <a:t> </a:t>
            </a:r>
            <a:r>
              <a:rPr lang="en-US" sz="2400" b="1" dirty="0" err="1">
                <a:solidFill>
                  <a:srgbClr val="002060"/>
                </a:solidFill>
                <a:latin typeface="Calibri"/>
                <a:ea typeface="Calibri"/>
                <a:cs typeface="Calibri"/>
                <a:sym typeface="Calibri"/>
              </a:rPr>
              <a:t>kwm</a:t>
            </a:r>
            <a:r>
              <a:rPr lang="en-US" sz="2400" b="1" dirty="0">
                <a:solidFill>
                  <a:srgbClr val="002060"/>
                </a:solidFill>
                <a:latin typeface="Calibri"/>
                <a:ea typeface="Calibri"/>
                <a:cs typeface="Calibri"/>
                <a:sym typeface="Calibri"/>
              </a:rPr>
              <a:t> </a:t>
            </a:r>
            <a:br>
              <a:rPr lang="en-US" sz="2400" b="1" dirty="0">
                <a:solidFill>
                  <a:srgbClr val="002060"/>
                </a:solidFill>
                <a:latin typeface="Calibri"/>
                <a:ea typeface="Calibri"/>
                <a:cs typeface="Calibri"/>
                <a:sym typeface="Calibri"/>
              </a:rPr>
            </a:br>
            <a:r>
              <a:rPr lang="en-US" sz="2400" b="1" dirty="0" err="1">
                <a:solidFill>
                  <a:srgbClr val="002060"/>
                </a:solidFill>
                <a:latin typeface="Calibri"/>
                <a:ea typeface="Calibri"/>
                <a:cs typeface="Calibri"/>
                <a:sym typeface="Calibri"/>
              </a:rPr>
              <a:t>muaj</a:t>
            </a:r>
            <a:r>
              <a:rPr lang="en-US" sz="2400" b="1" dirty="0">
                <a:solidFill>
                  <a:srgbClr val="002060"/>
                </a:solidFill>
                <a:latin typeface="Calibri"/>
                <a:ea typeface="Calibri"/>
                <a:cs typeface="Calibri"/>
                <a:sym typeface="Calibri"/>
              </a:rPr>
              <a:t>  </a:t>
            </a:r>
            <a:r>
              <a:rPr lang="en-US" sz="2400" b="1" dirty="0" err="1">
                <a:solidFill>
                  <a:srgbClr val="002060"/>
                </a:solidFill>
                <a:latin typeface="Calibri"/>
                <a:ea typeface="Calibri"/>
                <a:cs typeface="Calibri"/>
                <a:sym typeface="Calibri"/>
              </a:rPr>
              <a:t>nuj</a:t>
            </a:r>
            <a:r>
              <a:rPr lang="en-US" sz="2400" b="1" dirty="0">
                <a:solidFill>
                  <a:srgbClr val="002060"/>
                </a:solidFill>
                <a:latin typeface="Calibri"/>
                <a:ea typeface="Calibri"/>
                <a:cs typeface="Calibri"/>
                <a:sym typeface="Calibri"/>
              </a:rPr>
              <a:t> </a:t>
            </a:r>
            <a:r>
              <a:rPr lang="en-US" sz="2400" b="1" dirty="0" err="1">
                <a:solidFill>
                  <a:srgbClr val="002060"/>
                </a:solidFill>
                <a:latin typeface="Calibri"/>
                <a:ea typeface="Calibri"/>
                <a:cs typeface="Calibri"/>
                <a:sym typeface="Calibri"/>
              </a:rPr>
              <a:t>nqi</a:t>
            </a:r>
            <a:r>
              <a:rPr lang="en-US" sz="2400" b="1" dirty="0">
                <a:solidFill>
                  <a:srgbClr val="002060"/>
                </a:solidFill>
                <a:latin typeface="Calibri"/>
                <a:ea typeface="Calibri"/>
                <a:cs typeface="Calibri"/>
                <a:sym typeface="Calibri"/>
              </a:rPr>
              <a:t> </a:t>
            </a:r>
            <a:r>
              <a:rPr lang="en-US" sz="2400" dirty="0" err="1">
                <a:solidFill>
                  <a:srgbClr val="002060"/>
                </a:solidFill>
                <a:latin typeface="Calibri"/>
                <a:ea typeface="Calibri"/>
                <a:cs typeface="Calibri"/>
                <a:sym typeface="Calibri"/>
              </a:rPr>
              <a:t>nyob</a:t>
            </a:r>
            <a:r>
              <a:rPr lang="en-US" sz="2400" dirty="0">
                <a:solidFill>
                  <a:srgbClr val="002060"/>
                </a:solidFill>
                <a:latin typeface="Calibri"/>
                <a:ea typeface="Calibri"/>
                <a:cs typeface="Calibri"/>
                <a:sym typeface="Calibri"/>
              </a:rPr>
              <a:t> </a:t>
            </a:r>
            <a:r>
              <a:rPr lang="en-US" sz="2400" dirty="0" err="1">
                <a:solidFill>
                  <a:srgbClr val="002060"/>
                </a:solidFill>
                <a:latin typeface="Calibri"/>
                <a:ea typeface="Calibri"/>
                <a:cs typeface="Calibri"/>
                <a:sym typeface="Calibri"/>
              </a:rPr>
              <a:t>rau</a:t>
            </a:r>
            <a:r>
              <a:rPr lang="en-US" sz="2400" dirty="0">
                <a:solidFill>
                  <a:srgbClr val="002060"/>
                </a:solidFill>
                <a:latin typeface="Calibri"/>
                <a:ea typeface="Calibri"/>
                <a:cs typeface="Calibri"/>
                <a:sym typeface="Calibri"/>
              </a:rPr>
              <a:t> </a:t>
            </a:r>
            <a:r>
              <a:rPr lang="en-US" sz="2400" dirty="0" err="1">
                <a:solidFill>
                  <a:srgbClr val="002060"/>
                </a:solidFill>
                <a:latin typeface="Calibri"/>
                <a:ea typeface="Calibri"/>
                <a:cs typeface="Calibri"/>
                <a:sym typeface="Calibri"/>
              </a:rPr>
              <a:t>hauv</a:t>
            </a:r>
            <a:r>
              <a:rPr lang="en-US" sz="2400" dirty="0">
                <a:solidFill>
                  <a:srgbClr val="002060"/>
                </a:solidFill>
                <a:latin typeface="Calibri"/>
                <a:ea typeface="Calibri"/>
                <a:cs typeface="Calibri"/>
                <a:sym typeface="Calibri"/>
              </a:rPr>
              <a:t> chav </a:t>
            </a:r>
            <a:r>
              <a:rPr lang="en-US" sz="2400" dirty="0" err="1">
                <a:solidFill>
                  <a:srgbClr val="002060"/>
                </a:solidFill>
                <a:latin typeface="Calibri"/>
                <a:ea typeface="Calibri"/>
                <a:cs typeface="Calibri"/>
                <a:sym typeface="Calibri"/>
              </a:rPr>
              <a:t>kawm</a:t>
            </a:r>
            <a:r>
              <a:rPr lang="en-US" sz="2400" dirty="0">
                <a:solidFill>
                  <a:srgbClr val="002060"/>
                </a:solidFill>
                <a:latin typeface="Calibri"/>
                <a:ea typeface="Calibri"/>
                <a:cs typeface="Calibri"/>
                <a:sym typeface="Calibri"/>
              </a:rPr>
              <a:t> </a:t>
            </a:r>
            <a:br>
              <a:rPr lang="en-US" sz="2400" dirty="0">
                <a:solidFill>
                  <a:srgbClr val="002060"/>
                </a:solidFill>
                <a:latin typeface="Calibri"/>
                <a:ea typeface="Calibri"/>
                <a:cs typeface="Calibri"/>
                <a:sym typeface="Calibri"/>
              </a:rPr>
            </a:br>
            <a:r>
              <a:rPr lang="en-US" sz="2400" dirty="0">
                <a:solidFill>
                  <a:srgbClr val="002060"/>
                </a:solidFill>
                <a:latin typeface="Calibri"/>
                <a:ea typeface="Calibri"/>
                <a:cs typeface="Calibri"/>
                <a:sym typeface="Calibri"/>
              </a:rPr>
              <a:t>los sis </a:t>
            </a:r>
            <a:r>
              <a:rPr lang="en-US" sz="2400" dirty="0" err="1">
                <a:solidFill>
                  <a:srgbClr val="002060"/>
                </a:solidFill>
                <a:latin typeface="Calibri"/>
                <a:ea typeface="Calibri"/>
                <a:cs typeface="Calibri"/>
                <a:sym typeface="Calibri"/>
              </a:rPr>
              <a:t>nyob</a:t>
            </a:r>
            <a:r>
              <a:rPr lang="en-US" sz="2400" dirty="0">
                <a:solidFill>
                  <a:srgbClr val="002060"/>
                </a:solidFill>
                <a:latin typeface="Calibri"/>
                <a:ea typeface="Calibri"/>
                <a:cs typeface="Calibri"/>
                <a:sym typeface="Calibri"/>
              </a:rPr>
              <a:t> </a:t>
            </a:r>
            <a:r>
              <a:rPr lang="en-US" sz="2400" dirty="0" err="1">
                <a:solidFill>
                  <a:srgbClr val="002060"/>
                </a:solidFill>
                <a:latin typeface="Calibri"/>
                <a:ea typeface="Calibri"/>
                <a:cs typeface="Calibri"/>
                <a:sym typeface="Calibri"/>
              </a:rPr>
              <a:t>rau</a:t>
            </a:r>
            <a:r>
              <a:rPr lang="en-US" sz="2400" dirty="0">
                <a:solidFill>
                  <a:srgbClr val="002060"/>
                </a:solidFill>
                <a:latin typeface="Calibri"/>
                <a:ea typeface="Calibri"/>
                <a:cs typeface="Calibri"/>
                <a:sym typeface="Calibri"/>
              </a:rPr>
              <a:t> </a:t>
            </a:r>
            <a:r>
              <a:rPr lang="en-US" sz="2400" dirty="0" err="1">
                <a:solidFill>
                  <a:srgbClr val="002060"/>
                </a:solidFill>
                <a:latin typeface="Calibri"/>
                <a:ea typeface="Calibri"/>
                <a:cs typeface="Calibri"/>
                <a:sym typeface="Calibri"/>
              </a:rPr>
              <a:t>hauv</a:t>
            </a:r>
            <a:r>
              <a:rPr lang="en-US" sz="2400" dirty="0">
                <a:solidFill>
                  <a:srgbClr val="002060"/>
                </a:solidFill>
                <a:latin typeface="Calibri"/>
                <a:ea typeface="Calibri"/>
                <a:cs typeface="Calibri"/>
                <a:sym typeface="Calibri"/>
              </a:rPr>
              <a:t> </a:t>
            </a:r>
            <a:r>
              <a:rPr lang="en-US" sz="2400" dirty="0" err="1">
                <a:solidFill>
                  <a:srgbClr val="002060"/>
                </a:solidFill>
                <a:latin typeface="Calibri"/>
                <a:ea typeface="Calibri"/>
                <a:cs typeface="Calibri"/>
                <a:sym typeface="Calibri"/>
              </a:rPr>
              <a:t>lub</a:t>
            </a:r>
            <a:r>
              <a:rPr lang="en-US" sz="2400" dirty="0">
                <a:solidFill>
                  <a:srgbClr val="002060"/>
                </a:solidFill>
                <a:latin typeface="Calibri"/>
                <a:ea typeface="Calibri"/>
                <a:cs typeface="Calibri"/>
                <a:sym typeface="Calibri"/>
              </a:rPr>
              <a:t> </a:t>
            </a:r>
            <a:r>
              <a:rPr lang="en-US" sz="2400" dirty="0" err="1">
                <a:solidFill>
                  <a:srgbClr val="002060"/>
                </a:solidFill>
                <a:latin typeface="Calibri"/>
                <a:ea typeface="Calibri"/>
                <a:cs typeface="Calibri"/>
                <a:sym typeface="Calibri"/>
              </a:rPr>
              <a:t>tsev</a:t>
            </a:r>
            <a:r>
              <a:rPr lang="en-US" sz="2400" dirty="0">
                <a:solidFill>
                  <a:srgbClr val="002060"/>
                </a:solidFill>
                <a:latin typeface="Calibri"/>
                <a:ea typeface="Calibri"/>
                <a:cs typeface="Calibri"/>
                <a:sym typeface="Calibri"/>
              </a:rPr>
              <a:t> </a:t>
            </a:r>
            <a:r>
              <a:rPr lang="en-US" sz="2400" dirty="0" err="1">
                <a:solidFill>
                  <a:srgbClr val="002060"/>
                </a:solidFill>
                <a:latin typeface="Calibri"/>
                <a:ea typeface="Calibri"/>
                <a:cs typeface="Calibri"/>
                <a:sym typeface="Calibri"/>
              </a:rPr>
              <a:t>kawm</a:t>
            </a:r>
            <a:r>
              <a:rPr lang="en-US" sz="2400" dirty="0">
                <a:solidFill>
                  <a:srgbClr val="002060"/>
                </a:solidFill>
                <a:latin typeface="Calibri"/>
                <a:ea typeface="Calibri"/>
                <a:cs typeface="Calibri"/>
                <a:sym typeface="Calibri"/>
              </a:rPr>
              <a:t> </a:t>
            </a:r>
            <a:r>
              <a:rPr lang="en-US" sz="2400" dirty="0" err="1">
                <a:solidFill>
                  <a:srgbClr val="002060"/>
                </a:solidFill>
                <a:latin typeface="Calibri"/>
                <a:ea typeface="Calibri"/>
                <a:cs typeface="Calibri"/>
                <a:sym typeface="Calibri"/>
              </a:rPr>
              <a:t>ntawv</a:t>
            </a:r>
            <a:r>
              <a:rPr lang="en-US" sz="2400" dirty="0">
                <a:solidFill>
                  <a:srgbClr val="002060"/>
                </a:solidFill>
                <a:latin typeface="Calibri"/>
                <a:ea typeface="Calibri"/>
                <a:cs typeface="Calibri"/>
                <a:sym typeface="Calibri"/>
              </a:rPr>
              <a:t>.</a:t>
            </a:r>
            <a:br>
              <a:rPr lang="en-US" sz="2400" dirty="0">
                <a:solidFill>
                  <a:srgbClr val="002060"/>
                </a:solidFill>
                <a:latin typeface="Calibri"/>
                <a:ea typeface="Calibri"/>
                <a:cs typeface="Calibri"/>
                <a:sym typeface="Calibri"/>
              </a:rPr>
            </a:br>
            <a:endParaRPr lang="en-US" sz="2400" dirty="0">
              <a:solidFill>
                <a:srgbClr val="002060"/>
              </a:solidFill>
              <a:latin typeface="Calibri" panose="020F0502020204030204" pitchFamily="34" charset="0"/>
              <a:ea typeface="Calibri"/>
              <a:cs typeface="Calibri" panose="020F0502020204030204" pitchFamily="34" charset="0"/>
              <a:sym typeface="Calibri"/>
            </a:endParaRPr>
          </a:p>
          <a:p>
            <a:pPr marL="457200" indent="-355600">
              <a:buClr>
                <a:schemeClr val="dk1"/>
              </a:buClr>
              <a:buSzPts val="2000"/>
              <a:buFont typeface="Courier New" panose="02070309020205020404" pitchFamily="49" charset="0"/>
              <a:buChar char="o"/>
            </a:pPr>
            <a:r>
              <a:rPr lang="en-US" sz="2400" b="1" dirty="0">
                <a:solidFill>
                  <a:srgbClr val="002060"/>
                </a:solidFill>
                <a:latin typeface="Calibri" panose="020F0502020204030204" pitchFamily="34" charset="0"/>
                <a:cs typeface="Calibri" panose="020F0502020204030204" pitchFamily="34" charset="0"/>
              </a:rPr>
              <a:t>Ob </a:t>
            </a:r>
            <a:r>
              <a:rPr lang="en-US" sz="2400" b="1" dirty="0" err="1">
                <a:solidFill>
                  <a:srgbClr val="002060"/>
                </a:solidFill>
                <a:latin typeface="Calibri" panose="020F0502020204030204" pitchFamily="34" charset="0"/>
                <a:cs typeface="Calibri" panose="020F0502020204030204" pitchFamily="34" charset="0"/>
              </a:rPr>
              <a:t>pab</a:t>
            </a:r>
            <a:r>
              <a:rPr lang="en-US" sz="2400" b="1" dirty="0">
                <a:solidFill>
                  <a:srgbClr val="002060"/>
                </a:solidFill>
                <a:latin typeface="Calibri" panose="020F0502020204030204" pitchFamily="34" charset="0"/>
                <a:cs typeface="Calibri" panose="020F0502020204030204" pitchFamily="34" charset="0"/>
              </a:rPr>
              <a:t> tub </a:t>
            </a:r>
            <a:r>
              <a:rPr lang="en-US" sz="2400" b="1" dirty="0" err="1">
                <a:solidFill>
                  <a:srgbClr val="002060"/>
                </a:solidFill>
                <a:latin typeface="Calibri" panose="020F0502020204030204" pitchFamily="34" charset="0"/>
                <a:cs typeface="Calibri" panose="020F0502020204030204" pitchFamily="34" charset="0"/>
              </a:rPr>
              <a:t>ntxhais</a:t>
            </a:r>
            <a:r>
              <a:rPr lang="en-US" sz="2400" b="1" dirty="0">
                <a:solidFill>
                  <a:srgbClr val="002060"/>
                </a:solidFill>
                <a:latin typeface="Calibri" panose="020F0502020204030204" pitchFamily="34" charset="0"/>
                <a:cs typeface="Calibri" panose="020F0502020204030204" pitchFamily="34" charset="0"/>
              </a:rPr>
              <a:t> sib </a:t>
            </a:r>
            <a:r>
              <a:rPr lang="en-US" sz="2400" b="1" dirty="0" err="1">
                <a:solidFill>
                  <a:srgbClr val="002060"/>
                </a:solidFill>
                <a:latin typeface="Calibri" panose="020F0502020204030204" pitchFamily="34" charset="0"/>
                <a:cs typeface="Calibri" panose="020F0502020204030204" pitchFamily="34" charset="0"/>
              </a:rPr>
              <a:t>npaug</a:t>
            </a:r>
            <a:r>
              <a:rPr lang="en-US" sz="2400" b="1" dirty="0">
                <a:solidFill>
                  <a:srgbClr val="002060"/>
                </a:solidFill>
                <a:latin typeface="Calibri" panose="020F0502020204030204" pitchFamily="34" charset="0"/>
                <a:cs typeface="Calibri" panose="020F0502020204030204" pitchFamily="34" charset="0"/>
              </a:rPr>
              <a:t> zos</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Cov</a:t>
            </a:r>
            <a:r>
              <a:rPr lang="en-US" sz="2400" dirty="0">
                <a:solidFill>
                  <a:srgbClr val="002060"/>
                </a:solidFill>
                <a:latin typeface="Calibri" panose="020F0502020204030204" pitchFamily="34" charset="0"/>
                <a:cs typeface="Calibri" panose="020F0502020204030204" pitchFamily="34" charset="0"/>
              </a:rPr>
              <a:t> tub </a:t>
            </a:r>
            <a:r>
              <a:rPr lang="en-US" sz="2400" dirty="0" err="1">
                <a:solidFill>
                  <a:srgbClr val="002060"/>
                </a:solidFill>
                <a:latin typeface="Calibri" panose="020F0502020204030204" pitchFamily="34" charset="0"/>
                <a:cs typeface="Calibri" panose="020F0502020204030204" pitchFamily="34" charset="0"/>
              </a:rPr>
              <a:t>ntxhais</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paub</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hais</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lus</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Askiv</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xwb</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thiab</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cov</a:t>
            </a:r>
            <a:r>
              <a:rPr lang="en-US" sz="2400" dirty="0">
                <a:solidFill>
                  <a:srgbClr val="002060"/>
                </a:solidFill>
                <a:latin typeface="Calibri" panose="020F0502020204030204" pitchFamily="34" charset="0"/>
                <a:cs typeface="Calibri" panose="020F0502020204030204" pitchFamily="34" charset="0"/>
              </a:rPr>
              <a:t> tub </a:t>
            </a:r>
            <a:r>
              <a:rPr lang="en-US" sz="2400" dirty="0" err="1">
                <a:solidFill>
                  <a:srgbClr val="002060"/>
                </a:solidFill>
                <a:latin typeface="Calibri" panose="020F0502020204030204" pitchFamily="34" charset="0"/>
                <a:cs typeface="Calibri" panose="020F0502020204030204" pitchFamily="34" charset="0"/>
              </a:rPr>
              <a:t>ntxhais</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hais</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lawv</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thawj</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hom</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lus</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xws</a:t>
            </a:r>
            <a:r>
              <a:rPr lang="en-US" sz="2400" dirty="0">
                <a:solidFill>
                  <a:srgbClr val="002060"/>
                </a:solidFill>
                <a:latin typeface="Calibri" panose="020F0502020204030204" pitchFamily="34" charset="0"/>
                <a:cs typeface="Calibri" panose="020F0502020204030204" pitchFamily="34" charset="0"/>
              </a:rPr>
              <a:t> li </a:t>
            </a:r>
            <a:r>
              <a:rPr lang="en-US" sz="2400" dirty="0" err="1">
                <a:solidFill>
                  <a:srgbClr val="002060"/>
                </a:solidFill>
                <a:latin typeface="Calibri" panose="020F0502020204030204" pitchFamily="34" charset="0"/>
                <a:cs typeface="Calibri" panose="020F0502020204030204" pitchFamily="34" charset="0"/>
              </a:rPr>
              <a:t>lus</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Hmoob</a:t>
            </a:r>
            <a:r>
              <a:rPr lang="en-US" sz="2400" dirty="0">
                <a:solidFill>
                  <a:srgbClr val="002060"/>
                </a:solidFill>
                <a:latin typeface="Calibri" panose="020F0502020204030204" pitchFamily="34" charset="0"/>
                <a:cs typeface="Calibri" panose="020F0502020204030204" pitchFamily="34" charset="0"/>
              </a:rPr>
              <a:t>.</a:t>
            </a:r>
            <a:endParaRPr lang="en-US" sz="2400" dirty="0">
              <a:solidFill>
                <a:srgbClr val="002060"/>
              </a:solidFill>
              <a:latin typeface="Calibri" panose="020F0502020204030204" pitchFamily="34" charset="0"/>
              <a:ea typeface="Calibri"/>
              <a:cs typeface="Calibri" panose="020F0502020204030204" pitchFamily="34" charset="0"/>
              <a:sym typeface="Calibri"/>
            </a:endParaRPr>
          </a:p>
          <a:p>
            <a:pPr marL="457200" marR="0" lvl="0" indent="-355600" algn="l" rtl="0">
              <a:lnSpc>
                <a:spcPct val="100000"/>
              </a:lnSpc>
              <a:spcBef>
                <a:spcPts val="0"/>
              </a:spcBef>
              <a:spcAft>
                <a:spcPts val="0"/>
              </a:spcAft>
              <a:buClr>
                <a:schemeClr val="dk1"/>
              </a:buClr>
              <a:buSzPts val="2000"/>
              <a:buFont typeface="Courier New" panose="02070309020205020404" pitchFamily="49" charset="0"/>
              <a:buChar char="o"/>
            </a:pPr>
            <a:endParaRPr sz="2400" b="0" i="0" u="none" strike="noStrike" cap="none" dirty="0">
              <a:solidFill>
                <a:srgbClr val="002060"/>
              </a:solidFill>
              <a:latin typeface="Calibri" panose="020F0502020204030204" pitchFamily="34" charset="0"/>
              <a:cs typeface="Calibri" panose="020F0502020204030204" pitchFamily="34" charset="0"/>
              <a:sym typeface="Arial"/>
            </a:endParaRPr>
          </a:p>
          <a:p>
            <a:pPr marL="0" marR="0" lvl="0" indent="0" algn="l" rtl="0">
              <a:lnSpc>
                <a:spcPct val="100000"/>
              </a:lnSpc>
              <a:spcBef>
                <a:spcPts val="0"/>
              </a:spcBef>
              <a:spcAft>
                <a:spcPts val="0"/>
              </a:spcAft>
              <a:buClr>
                <a:schemeClr val="dk1"/>
              </a:buClr>
              <a:buSzPts val="2000"/>
              <a:buFont typeface="Arial"/>
              <a:buNone/>
            </a:pPr>
            <a:endParaRPr sz="2000" dirty="0">
              <a:solidFill>
                <a:schemeClr val="dk1"/>
              </a:solidFill>
            </a:endParaRPr>
          </a:p>
          <a:p>
            <a:pPr marL="0" marR="0" lvl="0" indent="0" algn="l" rtl="0">
              <a:lnSpc>
                <a:spcPct val="100000"/>
              </a:lnSpc>
              <a:spcBef>
                <a:spcPts val="0"/>
              </a:spcBef>
              <a:spcAft>
                <a:spcPts val="0"/>
              </a:spcAft>
              <a:buClr>
                <a:schemeClr val="dk1"/>
              </a:buClr>
              <a:buSzPts val="2000"/>
              <a:buFont typeface="Arial"/>
              <a:buNone/>
            </a:pPr>
            <a:endParaRPr sz="2000" dirty="0">
              <a:solidFill>
                <a:schemeClr val="dk1"/>
              </a:solidFill>
            </a:endParaRPr>
          </a:p>
          <a:p>
            <a:pPr marL="0" marR="0" lvl="0" indent="0" algn="l" rtl="0">
              <a:lnSpc>
                <a:spcPct val="100000"/>
              </a:lnSpc>
              <a:spcBef>
                <a:spcPts val="0"/>
              </a:spcBef>
              <a:spcAft>
                <a:spcPts val="0"/>
              </a:spcAft>
              <a:buClr>
                <a:schemeClr val="dk1"/>
              </a:buClr>
              <a:buSzPts val="2000"/>
              <a:buFont typeface="Arial"/>
              <a:buNone/>
            </a:pPr>
            <a:endParaRPr sz="2000" dirty="0">
              <a:solidFill>
                <a:schemeClr val="dk1"/>
              </a:solidFill>
            </a:endParaRPr>
          </a:p>
          <a:p>
            <a:pPr marL="0" marR="0" lvl="0" indent="0" algn="l" rtl="0">
              <a:lnSpc>
                <a:spcPct val="100000"/>
              </a:lnSpc>
              <a:spcBef>
                <a:spcPts val="0"/>
              </a:spcBef>
              <a:spcAft>
                <a:spcPts val="0"/>
              </a:spcAft>
              <a:buClr>
                <a:schemeClr val="dk1"/>
              </a:buClr>
              <a:buSzPts val="2000"/>
              <a:buFont typeface="Arial"/>
              <a:buNone/>
            </a:pPr>
            <a:endParaRPr sz="2000" dirty="0">
              <a:solidFill>
                <a:schemeClr val="dk1"/>
              </a:solidFill>
            </a:endParaRPr>
          </a:p>
          <a:p>
            <a:pPr marL="457200" marR="0" lvl="0" indent="0" algn="l" rtl="0">
              <a:lnSpc>
                <a:spcPct val="100000"/>
              </a:lnSpc>
              <a:spcBef>
                <a:spcPts val="0"/>
              </a:spcBef>
              <a:spcAft>
                <a:spcPts val="0"/>
              </a:spcAft>
              <a:buNone/>
            </a:pPr>
            <a:endParaRPr sz="2000" b="0" i="0" u="none" strike="noStrike" cap="none" dirty="0">
              <a:solidFill>
                <a:schemeClr val="dk1"/>
              </a:solidFill>
              <a:latin typeface="Arial"/>
              <a:ea typeface="Arial"/>
              <a:cs typeface="Arial"/>
              <a:sym typeface="Arial"/>
            </a:endParaRPr>
          </a:p>
        </p:txBody>
      </p:sp>
      <p:sp>
        <p:nvSpPr>
          <p:cNvPr id="773" name="Google Shape;773;p83"/>
          <p:cNvSpPr txBox="1"/>
          <p:nvPr/>
        </p:nvSpPr>
        <p:spPr>
          <a:xfrm>
            <a:off x="295358" y="252366"/>
            <a:ext cx="7723800" cy="877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199124"/>
              </a:buClr>
              <a:buSzPts val="3600"/>
              <a:buFont typeface="Calibri"/>
              <a:buNone/>
            </a:pPr>
            <a:r>
              <a:rPr lang="en-US" sz="3200" b="0" i="0" u="none" cap="none" dirty="0" err="1">
                <a:solidFill>
                  <a:srgbClr val="002060"/>
                </a:solidFill>
                <a:effectLst>
                  <a:outerShdw blurRad="38100" dist="38100" dir="2700000" algn="tl">
                    <a:srgbClr val="000000">
                      <a:alpha val="43137"/>
                    </a:srgbClr>
                  </a:outerShdw>
                </a:effectLst>
                <a:latin typeface="Calibri"/>
                <a:ea typeface="Calibri"/>
                <a:cs typeface="Calibri"/>
                <a:sym typeface="Calibri"/>
              </a:rPr>
              <a:t>Cov</a:t>
            </a:r>
            <a:r>
              <a:rPr lang="en-US" sz="3200" b="0" i="0" u="none" cap="none" dirty="0">
                <a:solidFill>
                  <a:srgbClr val="002060"/>
                </a:solidFill>
                <a:effectLst>
                  <a:outerShdw blurRad="38100" dist="38100" dir="2700000" algn="tl">
                    <a:srgbClr val="000000">
                      <a:alpha val="43137"/>
                    </a:srgbClr>
                  </a:outerShdw>
                </a:effectLst>
                <a:latin typeface="Calibri"/>
                <a:ea typeface="Calibri"/>
                <a:cs typeface="Calibri"/>
                <a:sym typeface="Calibri"/>
              </a:rPr>
              <a:t> </a:t>
            </a:r>
            <a:r>
              <a:rPr lang="en-US" sz="3200" dirty="0" err="1">
                <a:solidFill>
                  <a:srgbClr val="002060"/>
                </a:solidFill>
                <a:effectLst>
                  <a:outerShdw blurRad="38100" dist="38100" dir="2700000" algn="tl">
                    <a:srgbClr val="000000">
                      <a:alpha val="43137"/>
                    </a:srgbClr>
                  </a:outerShdw>
                </a:effectLst>
                <a:latin typeface="Calibri"/>
                <a:ea typeface="Calibri"/>
                <a:cs typeface="Calibri"/>
                <a:sym typeface="Calibri"/>
              </a:rPr>
              <a:t>N</a:t>
            </a:r>
            <a:r>
              <a:rPr lang="en-US" sz="3200" b="0" i="0" u="none" cap="none" dirty="0" err="1">
                <a:solidFill>
                  <a:srgbClr val="002060"/>
                </a:solidFill>
                <a:effectLst>
                  <a:outerShdw blurRad="38100" dist="38100" dir="2700000" algn="tl">
                    <a:srgbClr val="000000">
                      <a:alpha val="43137"/>
                    </a:srgbClr>
                  </a:outerShdw>
                </a:effectLst>
                <a:latin typeface="Calibri"/>
                <a:ea typeface="Calibri"/>
                <a:cs typeface="Calibri"/>
                <a:sym typeface="Calibri"/>
              </a:rPr>
              <a:t>tsiab</a:t>
            </a:r>
            <a:r>
              <a:rPr lang="en-US" sz="3200" b="0" i="0" u="none" cap="none" dirty="0">
                <a:solidFill>
                  <a:srgbClr val="002060"/>
                </a:solidFill>
                <a:effectLst>
                  <a:outerShdw blurRad="38100" dist="38100" dir="2700000" algn="tl">
                    <a:srgbClr val="000000">
                      <a:alpha val="43137"/>
                    </a:srgbClr>
                  </a:outerShdw>
                </a:effectLst>
                <a:latin typeface="Calibri"/>
                <a:ea typeface="Calibri"/>
                <a:cs typeface="Calibri"/>
                <a:sym typeface="Calibri"/>
              </a:rPr>
              <a:t> </a:t>
            </a:r>
            <a:r>
              <a:rPr lang="en-US" sz="3200" dirty="0" err="1">
                <a:solidFill>
                  <a:srgbClr val="002060"/>
                </a:solidFill>
                <a:effectLst>
                  <a:outerShdw blurRad="38100" dist="38100" dir="2700000" algn="tl">
                    <a:srgbClr val="000000">
                      <a:alpha val="43137"/>
                    </a:srgbClr>
                  </a:outerShdw>
                </a:effectLst>
                <a:latin typeface="Calibri"/>
                <a:ea typeface="Calibri"/>
                <a:cs typeface="Calibri"/>
                <a:sym typeface="Calibri"/>
              </a:rPr>
              <a:t>H</a:t>
            </a:r>
            <a:r>
              <a:rPr lang="en-US" sz="3200" b="0" i="0" u="none" cap="none" dirty="0" err="1">
                <a:solidFill>
                  <a:srgbClr val="002060"/>
                </a:solidFill>
                <a:effectLst>
                  <a:outerShdw blurRad="38100" dist="38100" dir="2700000" algn="tl">
                    <a:srgbClr val="000000">
                      <a:alpha val="43137"/>
                    </a:srgbClr>
                  </a:outerShdw>
                </a:effectLst>
                <a:latin typeface="Calibri"/>
                <a:ea typeface="Calibri"/>
                <a:cs typeface="Calibri"/>
                <a:sym typeface="Calibri"/>
              </a:rPr>
              <a:t>auv</a:t>
            </a:r>
            <a:r>
              <a:rPr lang="en-US" sz="3200" b="0" i="0" u="none" cap="none" dirty="0">
                <a:solidFill>
                  <a:srgbClr val="002060"/>
                </a:solidFill>
                <a:effectLst>
                  <a:outerShdw blurRad="38100" dist="38100" dir="2700000" algn="tl">
                    <a:srgbClr val="000000">
                      <a:alpha val="43137"/>
                    </a:srgbClr>
                  </a:outerShdw>
                </a:effectLst>
                <a:latin typeface="Calibri"/>
                <a:ea typeface="Calibri"/>
                <a:cs typeface="Calibri"/>
                <a:sym typeface="Calibri"/>
              </a:rPr>
              <a:t> </a:t>
            </a:r>
            <a:r>
              <a:rPr lang="en-US" sz="3200" dirty="0">
                <a:solidFill>
                  <a:srgbClr val="002060"/>
                </a:solidFill>
                <a:effectLst>
                  <a:outerShdw blurRad="38100" dist="38100" dir="2700000" algn="tl">
                    <a:srgbClr val="000000">
                      <a:alpha val="43137"/>
                    </a:srgbClr>
                  </a:outerShdw>
                </a:effectLst>
                <a:latin typeface="Calibri"/>
                <a:ea typeface="Calibri"/>
                <a:cs typeface="Calibri"/>
                <a:sym typeface="Calibri"/>
              </a:rPr>
              <a:t>K</a:t>
            </a:r>
            <a:r>
              <a:rPr lang="en-US" sz="3200" b="0" i="0" u="none" cap="none" dirty="0">
                <a:solidFill>
                  <a:srgbClr val="002060"/>
                </a:solidFill>
                <a:effectLst>
                  <a:outerShdw blurRad="38100" dist="38100" dir="2700000" algn="tl">
                    <a:srgbClr val="000000">
                      <a:alpha val="43137"/>
                    </a:srgbClr>
                  </a:outerShdw>
                </a:effectLst>
                <a:latin typeface="Calibri"/>
                <a:ea typeface="Calibri"/>
                <a:cs typeface="Calibri"/>
                <a:sym typeface="Calibri"/>
              </a:rPr>
              <a:t>ev </a:t>
            </a:r>
            <a:r>
              <a:rPr lang="en-US" sz="3200" dirty="0" err="1">
                <a:solidFill>
                  <a:srgbClr val="002060"/>
                </a:solidFill>
                <a:effectLst>
                  <a:outerShdw blurRad="38100" dist="38100" dir="2700000" algn="tl">
                    <a:srgbClr val="000000">
                      <a:alpha val="43137"/>
                    </a:srgbClr>
                  </a:outerShdw>
                </a:effectLst>
                <a:latin typeface="Calibri"/>
                <a:ea typeface="Calibri"/>
                <a:cs typeface="Calibri"/>
                <a:sym typeface="Calibri"/>
              </a:rPr>
              <a:t>Q</a:t>
            </a:r>
            <a:r>
              <a:rPr lang="en-US" sz="3200" b="0" i="0" u="none" cap="none" dirty="0" err="1">
                <a:solidFill>
                  <a:srgbClr val="002060"/>
                </a:solidFill>
                <a:effectLst>
                  <a:outerShdw blurRad="38100" dist="38100" dir="2700000" algn="tl">
                    <a:srgbClr val="000000">
                      <a:alpha val="43137"/>
                    </a:srgbClr>
                  </a:outerShdw>
                </a:effectLst>
                <a:latin typeface="Calibri"/>
                <a:ea typeface="Calibri"/>
                <a:cs typeface="Calibri"/>
                <a:sym typeface="Calibri"/>
              </a:rPr>
              <a:t>hia</a:t>
            </a:r>
            <a:r>
              <a:rPr lang="en-US" sz="3200" b="0" i="0" u="none" cap="none" dirty="0">
                <a:solidFill>
                  <a:srgbClr val="002060"/>
                </a:solidFill>
                <a:effectLst>
                  <a:outerShdw blurRad="38100" dist="38100" dir="2700000" algn="tl">
                    <a:srgbClr val="000000">
                      <a:alpha val="43137"/>
                    </a:srgbClr>
                  </a:outerShdw>
                </a:effectLst>
                <a:latin typeface="Calibri"/>
                <a:ea typeface="Calibri"/>
                <a:cs typeface="Calibri"/>
                <a:sym typeface="Calibri"/>
              </a:rPr>
              <a:t> </a:t>
            </a:r>
            <a:r>
              <a:rPr lang="en-US" sz="3200" dirty="0">
                <a:solidFill>
                  <a:srgbClr val="002060"/>
                </a:solidFill>
                <a:effectLst>
                  <a:outerShdw blurRad="38100" dist="38100" dir="2700000" algn="tl">
                    <a:srgbClr val="000000">
                      <a:alpha val="43137"/>
                    </a:srgbClr>
                  </a:outerShdw>
                </a:effectLst>
                <a:latin typeface="Calibri"/>
                <a:ea typeface="Calibri"/>
                <a:cs typeface="Calibri"/>
                <a:sym typeface="Calibri"/>
              </a:rPr>
              <a:t>O</a:t>
            </a:r>
            <a:r>
              <a:rPr lang="en-US" sz="3200" b="0" i="0" u="none" cap="none" dirty="0">
                <a:solidFill>
                  <a:srgbClr val="002060"/>
                </a:solidFill>
                <a:effectLst>
                  <a:outerShdw blurRad="38100" dist="38100" dir="2700000" algn="tl">
                    <a:srgbClr val="000000">
                      <a:alpha val="43137"/>
                    </a:srgbClr>
                  </a:outerShdw>
                </a:effectLst>
                <a:latin typeface="Calibri"/>
                <a:ea typeface="Calibri"/>
                <a:cs typeface="Calibri"/>
                <a:sym typeface="Calibri"/>
              </a:rPr>
              <a:t>b </a:t>
            </a:r>
            <a:r>
              <a:rPr lang="en-US" sz="3200" dirty="0" err="1">
                <a:solidFill>
                  <a:srgbClr val="002060"/>
                </a:solidFill>
                <a:effectLst>
                  <a:outerShdw blurRad="38100" dist="38100" dir="2700000" algn="tl">
                    <a:srgbClr val="000000">
                      <a:alpha val="43137"/>
                    </a:srgbClr>
                  </a:outerShdw>
                </a:effectLst>
                <a:latin typeface="Calibri"/>
                <a:ea typeface="Calibri"/>
                <a:cs typeface="Calibri"/>
                <a:sym typeface="Calibri"/>
              </a:rPr>
              <a:t>H</a:t>
            </a:r>
            <a:r>
              <a:rPr lang="en-US" sz="3200" b="0" i="0" u="none" cap="none" dirty="0" err="1">
                <a:solidFill>
                  <a:srgbClr val="002060"/>
                </a:solidFill>
                <a:effectLst>
                  <a:outerShdw blurRad="38100" dist="38100" dir="2700000" algn="tl">
                    <a:srgbClr val="000000">
                      <a:alpha val="43137"/>
                    </a:srgbClr>
                  </a:outerShdw>
                </a:effectLst>
                <a:latin typeface="Calibri"/>
                <a:ea typeface="Calibri"/>
                <a:cs typeface="Calibri"/>
                <a:sym typeface="Calibri"/>
              </a:rPr>
              <a:t>om</a:t>
            </a:r>
            <a:r>
              <a:rPr lang="en-US" sz="3200" b="0" i="0" u="none" cap="none" dirty="0">
                <a:solidFill>
                  <a:srgbClr val="002060"/>
                </a:solidFill>
                <a:effectLst>
                  <a:outerShdw blurRad="38100" dist="38100" dir="2700000" algn="tl">
                    <a:srgbClr val="000000">
                      <a:alpha val="43137"/>
                    </a:srgbClr>
                  </a:outerShdw>
                </a:effectLst>
                <a:latin typeface="Calibri"/>
                <a:ea typeface="Calibri"/>
                <a:cs typeface="Calibri"/>
                <a:sym typeface="Calibri"/>
              </a:rPr>
              <a:t> </a:t>
            </a:r>
            <a:r>
              <a:rPr lang="en-US" sz="3200" dirty="0" err="1">
                <a:solidFill>
                  <a:srgbClr val="002060"/>
                </a:solidFill>
                <a:effectLst>
                  <a:outerShdw blurRad="38100" dist="38100" dir="2700000" algn="tl">
                    <a:srgbClr val="000000">
                      <a:alpha val="43137"/>
                    </a:srgbClr>
                  </a:outerShdw>
                </a:effectLst>
                <a:latin typeface="Calibri"/>
                <a:ea typeface="Calibri"/>
                <a:cs typeface="Calibri"/>
                <a:sym typeface="Calibri"/>
              </a:rPr>
              <a:t>L</a:t>
            </a:r>
            <a:r>
              <a:rPr lang="en-US" sz="3200" b="0" i="0" u="none" cap="none" dirty="0" err="1">
                <a:solidFill>
                  <a:srgbClr val="002060"/>
                </a:solidFill>
                <a:effectLst>
                  <a:outerShdw blurRad="38100" dist="38100" dir="2700000" algn="tl">
                    <a:srgbClr val="000000">
                      <a:alpha val="43137"/>
                    </a:srgbClr>
                  </a:outerShdw>
                </a:effectLst>
                <a:latin typeface="Calibri"/>
                <a:ea typeface="Calibri"/>
                <a:cs typeface="Calibri"/>
                <a:sym typeface="Calibri"/>
              </a:rPr>
              <a:t>us</a:t>
            </a:r>
            <a:endParaRPr sz="3200" b="0" i="0" u="none" cap="none" dirty="0">
              <a:solidFill>
                <a:srgbClr val="002060"/>
              </a:solidFill>
              <a:effectLst>
                <a:outerShdw blurRad="38100" dist="38100" dir="2700000" algn="tl">
                  <a:srgbClr val="000000">
                    <a:alpha val="43137"/>
                  </a:srgbClr>
                </a:outerShdw>
              </a:effectLst>
              <a:latin typeface="Calibri"/>
              <a:ea typeface="Calibri"/>
              <a:cs typeface="Calibri"/>
              <a:sym typeface="Calibri"/>
            </a:endParaRPr>
          </a:p>
        </p:txBody>
      </p:sp>
      <p:sp>
        <p:nvSpPr>
          <p:cNvPr id="774" name="Google Shape;774;p83"/>
          <p:cNvSpPr txBox="1">
            <a:spLocks noGrp="1"/>
          </p:cNvSpPr>
          <p:nvPr>
            <p:ph type="sldNum" idx="12"/>
          </p:nvPr>
        </p:nvSpPr>
        <p:spPr>
          <a:xfrm>
            <a:off x="8165133" y="4287409"/>
            <a:ext cx="548700" cy="3936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Clr>
                <a:srgbClr val="FFFFFF"/>
              </a:buClr>
              <a:buSzPts val="1400"/>
              <a:buFont typeface="Arial"/>
              <a:buNone/>
            </a:pPr>
            <a:fld id="{00000000-1234-1234-1234-123412341234}" type="slidenum">
              <a:rPr lang="en-US"/>
              <a:t>30</a:t>
            </a:fld>
            <a:endParaRPr/>
          </a:p>
        </p:txBody>
      </p:sp>
      <p:grpSp>
        <p:nvGrpSpPr>
          <p:cNvPr id="7" name="Group 6">
            <a:extLst>
              <a:ext uri="{FF2B5EF4-FFF2-40B4-BE49-F238E27FC236}">
                <a16:creationId xmlns:a16="http://schemas.microsoft.com/office/drawing/2014/main" id="{EA80C22E-E4F3-4FA0-9874-1D522900EE6A}"/>
              </a:ext>
            </a:extLst>
          </p:cNvPr>
          <p:cNvGrpSpPr/>
          <p:nvPr/>
        </p:nvGrpSpPr>
        <p:grpSpPr>
          <a:xfrm>
            <a:off x="6188020" y="1741557"/>
            <a:ext cx="2220818" cy="1623435"/>
            <a:chOff x="5832210" y="1594879"/>
            <a:chExt cx="2520421" cy="1791952"/>
          </a:xfrm>
        </p:grpSpPr>
        <p:pic>
          <p:nvPicPr>
            <p:cNvPr id="8" name="Picture 7" descr="A picture containing person, child, indoor, boy&#10;&#10;Description generated with very high confidence">
              <a:extLst>
                <a:ext uri="{FF2B5EF4-FFF2-40B4-BE49-F238E27FC236}">
                  <a16:creationId xmlns:a16="http://schemas.microsoft.com/office/drawing/2014/main" id="{25637EDB-2868-4CAD-9EF4-FA2726C5508D}"/>
                </a:ext>
              </a:extLst>
            </p:cNvPr>
            <p:cNvPicPr>
              <a:picLocks noChangeAspect="1"/>
            </p:cNvPicPr>
            <p:nvPr/>
          </p:nvPicPr>
          <p:blipFill>
            <a:blip r:embed="rId3"/>
            <a:stretch>
              <a:fillRect/>
            </a:stretch>
          </p:blipFill>
          <p:spPr>
            <a:xfrm>
              <a:off x="5832210" y="1594879"/>
              <a:ext cx="2520421" cy="1657703"/>
            </a:xfrm>
            <a:prstGeom prst="rect">
              <a:avLst/>
            </a:prstGeom>
          </p:spPr>
        </p:pic>
        <p:sp>
          <p:nvSpPr>
            <p:cNvPr id="9" name="TextBox 8">
              <a:extLst>
                <a:ext uri="{FF2B5EF4-FFF2-40B4-BE49-F238E27FC236}">
                  <a16:creationId xmlns:a16="http://schemas.microsoft.com/office/drawing/2014/main" id="{29ADC205-2335-4180-9A19-7B0DC099B24B}"/>
                </a:ext>
              </a:extLst>
            </p:cNvPr>
            <p:cNvSpPr txBox="1"/>
            <p:nvPr/>
          </p:nvSpPr>
          <p:spPr>
            <a:xfrm>
              <a:off x="7589532" y="3171387"/>
              <a:ext cx="736099" cy="215444"/>
            </a:xfrm>
            <a:prstGeom prst="rect">
              <a:avLst/>
            </a:prstGeom>
            <a:noFill/>
          </p:spPr>
          <p:txBody>
            <a:bodyPr wrap="none" rtlCol="0">
              <a:spAutoFit/>
            </a:bodyPr>
            <a:lstStyle/>
            <a:p>
              <a:r>
                <a:rPr lang="en-US" sz="800" dirty="0"/>
                <a:t>R.J. Lozada</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71">
                                            <p:txEl>
                                              <p:pRg st="0" end="0"/>
                                            </p:txEl>
                                          </p:spTgt>
                                        </p:tgtEl>
                                        <p:attrNameLst>
                                          <p:attrName>style.visibility</p:attrName>
                                        </p:attrNameLst>
                                      </p:cBhvr>
                                      <p:to>
                                        <p:strVal val="visible"/>
                                      </p:to>
                                    </p:set>
                                    <p:animEffect transition="in" filter="fade">
                                      <p:cBhvr>
                                        <p:cTn id="7" dur="1000"/>
                                        <p:tgtEl>
                                          <p:spTgt spid="771">
                                            <p:txEl>
                                              <p:pRg st="0" end="0"/>
                                            </p:txEl>
                                          </p:spTgt>
                                        </p:tgtEl>
                                      </p:cBhvr>
                                    </p:animEffect>
                                    <p:anim calcmode="lin" valueType="num">
                                      <p:cBhvr>
                                        <p:cTn id="8" dur="1000" fill="hold"/>
                                        <p:tgtEl>
                                          <p:spTgt spid="771">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7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71">
                                            <p:txEl>
                                              <p:pRg st="1" end="1"/>
                                            </p:txEl>
                                          </p:spTgt>
                                        </p:tgtEl>
                                        <p:attrNameLst>
                                          <p:attrName>style.visibility</p:attrName>
                                        </p:attrNameLst>
                                      </p:cBhvr>
                                      <p:to>
                                        <p:strVal val="visible"/>
                                      </p:to>
                                    </p:set>
                                    <p:animEffect transition="in" filter="fade">
                                      <p:cBhvr>
                                        <p:cTn id="14" dur="1000"/>
                                        <p:tgtEl>
                                          <p:spTgt spid="771">
                                            <p:txEl>
                                              <p:pRg st="1" end="1"/>
                                            </p:txEl>
                                          </p:spTgt>
                                        </p:tgtEl>
                                      </p:cBhvr>
                                    </p:animEffect>
                                    <p:anim calcmode="lin" valueType="num">
                                      <p:cBhvr>
                                        <p:cTn id="15" dur="1000" fill="hold"/>
                                        <p:tgtEl>
                                          <p:spTgt spid="771">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771">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71">
                                            <p:txEl>
                                              <p:pRg st="2" end="2"/>
                                            </p:txEl>
                                          </p:spTgt>
                                        </p:tgtEl>
                                        <p:attrNameLst>
                                          <p:attrName>style.visibility</p:attrName>
                                        </p:attrNameLst>
                                      </p:cBhvr>
                                      <p:to>
                                        <p:strVal val="visible"/>
                                      </p:to>
                                    </p:set>
                                    <p:animEffect transition="in" filter="fade">
                                      <p:cBhvr>
                                        <p:cTn id="21" dur="1000"/>
                                        <p:tgtEl>
                                          <p:spTgt spid="771">
                                            <p:txEl>
                                              <p:pRg st="2" end="2"/>
                                            </p:txEl>
                                          </p:spTgt>
                                        </p:tgtEl>
                                      </p:cBhvr>
                                    </p:animEffect>
                                    <p:anim calcmode="lin" valueType="num">
                                      <p:cBhvr>
                                        <p:cTn id="22" dur="1000" fill="hold"/>
                                        <p:tgtEl>
                                          <p:spTgt spid="771">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771">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2" name="AutoShape 2" descr="https://mail.google.com/mail/u/1/?ui=2&amp;ik=eb78d16312&amp;view=fimg&amp;th=15eff0756cc980b1&amp;attid=0.1&amp;disp=emb&amp;attbid=ANGjdJ-b9OpkxAwDE3y5AdHeyOb01nPFG7PgqqW3fljg4lfFmJwKySoNoioiRf5YIJ7Byp2Uro_hTHO5TTds3c_U1Sqm9OVrpJ1gPQHutJflda7UhtwggTm_q2THss0&amp;sz=s0-l75-ft&amp;ats=1507582096508&amp;rm=15eff0756cc980b1&amp;zw&amp;atsh=1"/>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latin typeface="Calibri" panose="020F0502020204030204" pitchFamily="34" charset="0"/>
              <a:cs typeface="Calibri" panose="020F0502020204030204" pitchFamily="34" charset="0"/>
            </a:endParaRPr>
          </a:p>
        </p:txBody>
      </p:sp>
      <p:sp>
        <p:nvSpPr>
          <p:cNvPr id="10" name="TextBox 9"/>
          <p:cNvSpPr txBox="1"/>
          <p:nvPr/>
        </p:nvSpPr>
        <p:spPr>
          <a:xfrm>
            <a:off x="1094526" y="2105900"/>
            <a:ext cx="184731" cy="307777"/>
          </a:xfrm>
          <a:prstGeom prst="rect">
            <a:avLst/>
          </a:prstGeom>
          <a:noFill/>
        </p:spPr>
        <p:txBody>
          <a:bodyPr wrap="none" rtlCol="0">
            <a:spAutoFit/>
          </a:bodyPr>
          <a:lstStyle/>
          <a:p>
            <a:endParaRPr lang="en-US" dirty="0"/>
          </a:p>
        </p:txBody>
      </p:sp>
      <p:sp>
        <p:nvSpPr>
          <p:cNvPr id="16" name="TextBox 15">
            <a:extLst>
              <a:ext uri="{FF2B5EF4-FFF2-40B4-BE49-F238E27FC236}">
                <a16:creationId xmlns:a16="http://schemas.microsoft.com/office/drawing/2014/main" id="{924C8DA1-D2E6-7E4E-AAA6-BA52E6D3A688}"/>
              </a:ext>
            </a:extLst>
          </p:cNvPr>
          <p:cNvSpPr txBox="1"/>
          <p:nvPr/>
        </p:nvSpPr>
        <p:spPr>
          <a:xfrm>
            <a:off x="251835" y="4901536"/>
            <a:ext cx="5338185" cy="276999"/>
          </a:xfrm>
          <a:prstGeom prst="rect">
            <a:avLst/>
          </a:prstGeom>
          <a:noFill/>
        </p:spPr>
        <p:txBody>
          <a:bodyPr wrap="square" rtlCol="0">
            <a:spAutoFit/>
          </a:bodyPr>
          <a:lstStyle/>
          <a:p>
            <a:r>
              <a:rPr lang="en-US" sz="1200" dirty="0">
                <a:solidFill>
                  <a:schemeClr val="tx1"/>
                </a:solidFill>
                <a:latin typeface="Calibri" panose="020F0502020204030204" pitchFamily="34" charset="0"/>
                <a:cs typeface="Calibri" panose="020F0502020204030204" pitchFamily="34" charset="0"/>
              </a:rPr>
              <a:t>(Christian, 2011; Fortune &amp; </a:t>
            </a:r>
            <a:r>
              <a:rPr lang="en-US" sz="1200" dirty="0" err="1">
                <a:solidFill>
                  <a:schemeClr val="tx1"/>
                </a:solidFill>
                <a:latin typeface="Calibri" panose="020F0502020204030204" pitchFamily="34" charset="0"/>
                <a:cs typeface="Calibri" panose="020F0502020204030204" pitchFamily="34" charset="0"/>
              </a:rPr>
              <a:t>Tedick</a:t>
            </a:r>
            <a:r>
              <a:rPr lang="en-US" sz="1200" dirty="0">
                <a:solidFill>
                  <a:schemeClr val="tx1"/>
                </a:solidFill>
                <a:latin typeface="Calibri" panose="020F0502020204030204" pitchFamily="34" charset="0"/>
                <a:cs typeface="Calibri" panose="020F0502020204030204" pitchFamily="34" charset="0"/>
              </a:rPr>
              <a:t>, 2008; </a:t>
            </a:r>
            <a:r>
              <a:rPr lang="en-US" sz="1200" dirty="0" err="1">
                <a:solidFill>
                  <a:schemeClr val="tx1"/>
                </a:solidFill>
                <a:latin typeface="Calibri" panose="020F0502020204030204" pitchFamily="34" charset="0"/>
                <a:cs typeface="Calibri" panose="020F0502020204030204" pitchFamily="34" charset="0"/>
              </a:rPr>
              <a:t>Hamayan</a:t>
            </a:r>
            <a:r>
              <a:rPr lang="en-US" sz="1200" dirty="0">
                <a:solidFill>
                  <a:schemeClr val="tx1"/>
                </a:solidFill>
                <a:latin typeface="Calibri" panose="020F0502020204030204" pitchFamily="34" charset="0"/>
                <a:cs typeface="Calibri" panose="020F0502020204030204" pitchFamily="34" charset="0"/>
              </a:rPr>
              <a:t>, Genesee &amp; Cloud, 2013)</a:t>
            </a:r>
          </a:p>
        </p:txBody>
      </p:sp>
      <p:sp>
        <p:nvSpPr>
          <p:cNvPr id="4" name="Slide Number Placeholder 3"/>
          <p:cNvSpPr>
            <a:spLocks noGrp="1"/>
          </p:cNvSpPr>
          <p:nvPr>
            <p:ph type="sldNum" sz="quarter" idx="12"/>
          </p:nvPr>
        </p:nvSpPr>
        <p:spPr/>
        <p:txBody>
          <a:bodyPr/>
          <a:lstStyle/>
          <a:p>
            <a:fld id="{E59CB7E1-91DC-4272-BB44-E0360AD4D249}" type="slidenum">
              <a:rPr lang="en-US" smtClean="0"/>
              <a:t>31</a:t>
            </a:fld>
            <a:endParaRPr lang="en-US"/>
          </a:p>
        </p:txBody>
      </p:sp>
      <p:pic>
        <p:nvPicPr>
          <p:cNvPr id="17" name="Google Shape;791;p85">
            <a:extLst>
              <a:ext uri="{FF2B5EF4-FFF2-40B4-BE49-F238E27FC236}">
                <a16:creationId xmlns:a16="http://schemas.microsoft.com/office/drawing/2014/main" id="{9A1B55BC-482B-43BA-BF23-CC9681844933}"/>
              </a:ext>
            </a:extLst>
          </p:cNvPr>
          <p:cNvPicPr preferRelativeResize="0"/>
          <p:nvPr/>
        </p:nvPicPr>
        <p:blipFill rotWithShape="1">
          <a:blip r:embed="rId3">
            <a:alphaModFix/>
          </a:blip>
          <a:srcRect/>
          <a:stretch/>
        </p:blipFill>
        <p:spPr>
          <a:xfrm>
            <a:off x="455488" y="1306897"/>
            <a:ext cx="3052323" cy="2213560"/>
          </a:xfrm>
          <a:prstGeom prst="rect">
            <a:avLst/>
          </a:prstGeom>
          <a:noFill/>
          <a:ln>
            <a:noFill/>
          </a:ln>
        </p:spPr>
      </p:pic>
      <p:sp>
        <p:nvSpPr>
          <p:cNvPr id="11" name="Google Shape;799;p85">
            <a:extLst>
              <a:ext uri="{FF2B5EF4-FFF2-40B4-BE49-F238E27FC236}">
                <a16:creationId xmlns:a16="http://schemas.microsoft.com/office/drawing/2014/main" id="{C42309CA-ECBA-44EA-AD45-580F7757B21C}"/>
              </a:ext>
            </a:extLst>
          </p:cNvPr>
          <p:cNvSpPr txBox="1"/>
          <p:nvPr/>
        </p:nvSpPr>
        <p:spPr>
          <a:xfrm>
            <a:off x="3243820" y="1410995"/>
            <a:ext cx="5494796" cy="1061700"/>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
                <a:srgbClr val="002060"/>
              </a:buClr>
              <a:buSzPts val="2000"/>
              <a:buFont typeface="Courier New" panose="02070309020205020404" pitchFamily="49" charset="0"/>
              <a:buChar char="o"/>
            </a:pPr>
            <a:r>
              <a:rPr lang="en-US" sz="2400" dirty="0">
                <a:solidFill>
                  <a:srgbClr val="002060"/>
                </a:solidFill>
                <a:latin typeface="Calibri" panose="020F0502020204030204" pitchFamily="34" charset="0"/>
                <a:cs typeface="Calibri" panose="020F0502020204030204" pitchFamily="34" charset="0"/>
              </a:rPr>
              <a:t>C</a:t>
            </a:r>
            <a:r>
              <a:rPr lang="en-US" sz="2400" b="0" i="0" u="none" strike="noStrike" cap="none" dirty="0">
                <a:solidFill>
                  <a:srgbClr val="002060"/>
                </a:solidFill>
                <a:latin typeface="Calibri" panose="020F0502020204030204" pitchFamily="34" charset="0"/>
                <a:cs typeface="Calibri" panose="020F0502020204030204" pitchFamily="34" charset="0"/>
                <a:sym typeface="Arial"/>
              </a:rPr>
              <a:t>hav </a:t>
            </a:r>
            <a:r>
              <a:rPr lang="en-US" sz="2400" b="0" i="0" u="none" strike="noStrike" cap="none" dirty="0" err="1">
                <a:solidFill>
                  <a:srgbClr val="002060"/>
                </a:solidFill>
                <a:latin typeface="Calibri" panose="020F0502020204030204" pitchFamily="34" charset="0"/>
                <a:cs typeface="Calibri" panose="020F0502020204030204" pitchFamily="34" charset="0"/>
                <a:sym typeface="Arial"/>
              </a:rPr>
              <a:t>ob</a:t>
            </a:r>
            <a:r>
              <a:rPr lang="en-US" sz="2400" b="0" i="0" u="none" strike="noStrike" cap="none" dirty="0">
                <a:solidFill>
                  <a:srgbClr val="002060"/>
                </a:solidFill>
                <a:latin typeface="Calibri" panose="020F0502020204030204" pitchFamily="34" charset="0"/>
                <a:cs typeface="Calibri" panose="020F0502020204030204" pitchFamily="34" charset="0"/>
                <a:sym typeface="Arial"/>
              </a:rPr>
              <a:t> </a:t>
            </a:r>
            <a:r>
              <a:rPr lang="en-US" sz="2400" b="0" i="0" u="none" strike="noStrike" cap="none" dirty="0" err="1">
                <a:solidFill>
                  <a:srgbClr val="002060"/>
                </a:solidFill>
                <a:latin typeface="Calibri" panose="020F0502020204030204" pitchFamily="34" charset="0"/>
                <a:cs typeface="Calibri" panose="020F0502020204030204" pitchFamily="34" charset="0"/>
                <a:sym typeface="Arial"/>
              </a:rPr>
              <a:t>hom</a:t>
            </a:r>
            <a:r>
              <a:rPr lang="en-US" sz="2400" b="0" i="0" u="none" strike="noStrike" cap="none" dirty="0">
                <a:solidFill>
                  <a:srgbClr val="002060"/>
                </a:solidFill>
                <a:latin typeface="Calibri" panose="020F0502020204030204" pitchFamily="34" charset="0"/>
                <a:cs typeface="Calibri" panose="020F0502020204030204" pitchFamily="34" charset="0"/>
                <a:sym typeface="Arial"/>
              </a:rPr>
              <a:t> </a:t>
            </a:r>
            <a:r>
              <a:rPr lang="en-US" sz="2400" b="0" i="0" u="none" strike="noStrike" cap="none" dirty="0" err="1">
                <a:solidFill>
                  <a:srgbClr val="002060"/>
                </a:solidFill>
                <a:latin typeface="Calibri" panose="020F0502020204030204" pitchFamily="34" charset="0"/>
                <a:cs typeface="Calibri" panose="020F0502020204030204" pitchFamily="34" charset="0"/>
                <a:sym typeface="Arial"/>
              </a:rPr>
              <a:t>lus</a:t>
            </a:r>
            <a:r>
              <a:rPr lang="en-US" sz="2400" b="0" i="0" u="none" strike="noStrike" cap="none" dirty="0">
                <a:solidFill>
                  <a:srgbClr val="002060"/>
                </a:solidFill>
                <a:latin typeface="Calibri" panose="020F0502020204030204" pitchFamily="34" charset="0"/>
                <a:cs typeface="Calibri" panose="020F0502020204030204" pitchFamily="34" charset="0"/>
                <a:sym typeface="Arial"/>
              </a:rPr>
              <a:t> </a:t>
            </a:r>
            <a:r>
              <a:rPr lang="en-US" sz="2400" b="0" i="0" u="none" strike="noStrike" cap="none" dirty="0" err="1">
                <a:solidFill>
                  <a:srgbClr val="002060"/>
                </a:solidFill>
                <a:latin typeface="Calibri" panose="020F0502020204030204" pitchFamily="34" charset="0"/>
                <a:cs typeface="Calibri" panose="020F0502020204030204" pitchFamily="34" charset="0"/>
                <a:sym typeface="Arial"/>
              </a:rPr>
              <a:t>siv</a:t>
            </a:r>
            <a:r>
              <a:rPr lang="en-US" sz="2400" b="0" i="0" u="none" strike="noStrike" cap="none" dirty="0">
                <a:solidFill>
                  <a:srgbClr val="002060"/>
                </a:solidFill>
                <a:latin typeface="Calibri" panose="020F0502020204030204" pitchFamily="34" charset="0"/>
                <a:cs typeface="Calibri" panose="020F0502020204030204" pitchFamily="34" charset="0"/>
                <a:sym typeface="Arial"/>
              </a:rPr>
              <a:t> </a:t>
            </a:r>
            <a:r>
              <a:rPr lang="en-US" sz="2400" b="0" i="0" u="none" strike="noStrike" cap="none" dirty="0" err="1">
                <a:solidFill>
                  <a:srgbClr val="002060"/>
                </a:solidFill>
                <a:latin typeface="Calibri" panose="020F0502020204030204" pitchFamily="34" charset="0"/>
                <a:cs typeface="Calibri" panose="020F0502020204030204" pitchFamily="34" charset="0"/>
                <a:sym typeface="Arial"/>
              </a:rPr>
              <a:t>ntaub</a:t>
            </a:r>
            <a:r>
              <a:rPr lang="en-US" sz="2400" b="0" i="0" u="none" strike="noStrike" cap="none" dirty="0">
                <a:solidFill>
                  <a:srgbClr val="002060"/>
                </a:solidFill>
                <a:latin typeface="Calibri" panose="020F0502020204030204" pitchFamily="34" charset="0"/>
                <a:cs typeface="Calibri" panose="020F0502020204030204" pitchFamily="34" charset="0"/>
                <a:sym typeface="Arial"/>
              </a:rPr>
              <a:t> </a:t>
            </a:r>
            <a:r>
              <a:rPr lang="en-US" sz="2400" b="0" i="0" u="none" strike="noStrike" cap="none" dirty="0" err="1">
                <a:solidFill>
                  <a:srgbClr val="002060"/>
                </a:solidFill>
                <a:latin typeface="Calibri" panose="020F0502020204030204" pitchFamily="34" charset="0"/>
                <a:cs typeface="Calibri" panose="020F0502020204030204" pitchFamily="34" charset="0"/>
                <a:sym typeface="Arial"/>
              </a:rPr>
              <a:t>ntawv</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thiab</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lus</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ntawm</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cov</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tswv</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yim</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kev</a:t>
            </a:r>
            <a:r>
              <a:rPr lang="en-US" sz="2400" b="0" i="0" u="none" strike="noStrike" cap="none" dirty="0">
                <a:solidFill>
                  <a:srgbClr val="002060"/>
                </a:solidFill>
                <a:latin typeface="Calibri" panose="020F0502020204030204" pitchFamily="34" charset="0"/>
                <a:cs typeface="Calibri" panose="020F0502020204030204" pitchFamily="34" charset="0"/>
                <a:sym typeface="Arial"/>
              </a:rPr>
              <a:t> </a:t>
            </a:r>
            <a:r>
              <a:rPr lang="en-US" sz="2400" b="0" i="0" u="none" strike="noStrike" cap="none" dirty="0" err="1">
                <a:solidFill>
                  <a:srgbClr val="002060"/>
                </a:solidFill>
                <a:latin typeface="Calibri" panose="020F0502020204030204" pitchFamily="34" charset="0"/>
                <a:cs typeface="Calibri" panose="020F0502020204030204" pitchFamily="34" charset="0"/>
                <a:sym typeface="Arial"/>
              </a:rPr>
              <a:t>qhia</a:t>
            </a:r>
            <a:r>
              <a:rPr lang="en-US" sz="2400" b="0" i="0" u="none" strike="noStrike" cap="none" dirty="0">
                <a:solidFill>
                  <a:srgbClr val="002060"/>
                </a:solidFill>
                <a:latin typeface="Calibri" panose="020F0502020204030204" pitchFamily="34" charset="0"/>
                <a:cs typeface="Calibri" panose="020F0502020204030204" pitchFamily="34" charset="0"/>
                <a:sym typeface="Arial"/>
              </a:rPr>
              <a:t> </a:t>
            </a:r>
            <a:r>
              <a:rPr lang="en-US" sz="2400" b="0" i="0" u="none" strike="noStrike" cap="none" dirty="0" err="1">
                <a:solidFill>
                  <a:srgbClr val="002060"/>
                </a:solidFill>
                <a:latin typeface="Calibri" panose="020F0502020204030204" pitchFamily="34" charset="0"/>
                <a:cs typeface="Calibri" panose="020F0502020204030204" pitchFamily="34" charset="0"/>
                <a:sym typeface="Arial"/>
              </a:rPr>
              <a:t>thiab</a:t>
            </a:r>
            <a:r>
              <a:rPr lang="en-US" sz="2400" b="0" i="0" u="none" strike="noStrike" cap="none" dirty="0">
                <a:solidFill>
                  <a:srgbClr val="002060"/>
                </a:solidFill>
                <a:latin typeface="Calibri" panose="020F0502020204030204" pitchFamily="34" charset="0"/>
                <a:cs typeface="Calibri" panose="020F0502020204030204" pitchFamily="34" charset="0"/>
                <a:sym typeface="Arial"/>
              </a:rPr>
              <a:t> </a:t>
            </a:r>
            <a:r>
              <a:rPr lang="en-US" sz="2400" b="0" i="0" u="none" strike="noStrike" cap="none" dirty="0" err="1">
                <a:solidFill>
                  <a:srgbClr val="002060"/>
                </a:solidFill>
                <a:latin typeface="Calibri" panose="020F0502020204030204" pitchFamily="34" charset="0"/>
                <a:cs typeface="Calibri" panose="020F0502020204030204" pitchFamily="34" charset="0"/>
                <a:sym typeface="Arial"/>
              </a:rPr>
              <a:t>kawm</a:t>
            </a:r>
            <a:r>
              <a:rPr lang="en-US" sz="2400" b="0" i="0" u="none" strike="noStrike" cap="none" dirty="0">
                <a:solidFill>
                  <a:srgbClr val="002060"/>
                </a:solidFill>
                <a:latin typeface="Calibri" panose="020F0502020204030204" pitchFamily="34" charset="0"/>
                <a:cs typeface="Calibri" panose="020F0502020204030204" pitchFamily="34" charset="0"/>
                <a:sym typeface="Arial"/>
              </a:rPr>
              <a:t> </a:t>
            </a:r>
            <a:r>
              <a:rPr lang="en-US" sz="2400" b="0" i="0" u="none" strike="noStrike" cap="none" dirty="0" err="1">
                <a:solidFill>
                  <a:srgbClr val="002060"/>
                </a:solidFill>
                <a:latin typeface="Calibri" panose="020F0502020204030204" pitchFamily="34" charset="0"/>
                <a:cs typeface="Calibri" panose="020F0502020204030204" pitchFamily="34" charset="0"/>
                <a:sym typeface="Arial"/>
              </a:rPr>
              <a:t>ntawv</a:t>
            </a:r>
            <a:r>
              <a:rPr lang="en-US" sz="2400" b="0" i="0" u="none" strike="noStrike" cap="none" dirty="0">
                <a:solidFill>
                  <a:srgbClr val="002060"/>
                </a:solidFill>
                <a:latin typeface="Calibri" panose="020F0502020204030204" pitchFamily="34" charset="0"/>
                <a:cs typeface="Calibri" panose="020F0502020204030204" pitchFamily="34" charset="0"/>
                <a:sym typeface="Arial"/>
              </a:rPr>
              <a:t> </a:t>
            </a:r>
            <a:r>
              <a:rPr lang="en-US" sz="2400" dirty="0">
                <a:solidFill>
                  <a:srgbClr val="002060"/>
                </a:solidFill>
                <a:latin typeface="Calibri" panose="020F0502020204030204" pitchFamily="34" charset="0"/>
                <a:cs typeface="Calibri" panose="020F0502020204030204" pitchFamily="34" charset="0"/>
              </a:rPr>
              <a:t>los </a:t>
            </a:r>
            <a:r>
              <a:rPr lang="en-US" sz="2400" dirty="0" err="1">
                <a:solidFill>
                  <a:srgbClr val="002060"/>
                </a:solidFill>
                <a:latin typeface="Calibri" panose="020F0502020204030204" pitchFamily="34" charset="0"/>
                <a:cs typeface="Calibri" panose="020F0502020204030204" pitchFamily="34" charset="0"/>
              </a:rPr>
              <a:t>coj</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qhia</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cov</a:t>
            </a:r>
            <a:r>
              <a:rPr lang="en-US" sz="2400" dirty="0">
                <a:solidFill>
                  <a:srgbClr val="002060"/>
                </a:solidFill>
                <a:latin typeface="Calibri" panose="020F0502020204030204" pitchFamily="34" charset="0"/>
                <a:cs typeface="Calibri" panose="020F0502020204030204" pitchFamily="34" charset="0"/>
              </a:rPr>
              <a:t> tub </a:t>
            </a:r>
            <a:r>
              <a:rPr lang="en-US" sz="2400" dirty="0" err="1">
                <a:solidFill>
                  <a:srgbClr val="002060"/>
                </a:solidFill>
                <a:latin typeface="Calibri" panose="020F0502020204030204" pitchFamily="34" charset="0"/>
                <a:cs typeface="Calibri" panose="020F0502020204030204" pitchFamily="34" charset="0"/>
              </a:rPr>
              <a:t>ntxhais</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kawm</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kom</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paub</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thiab</a:t>
            </a:r>
            <a:r>
              <a:rPr lang="en-US" sz="2400" dirty="0">
                <a:solidFill>
                  <a:srgbClr val="002060"/>
                </a:solidFill>
                <a:latin typeface="Calibri" panose="020F0502020204030204" pitchFamily="34" charset="0"/>
                <a:cs typeface="Calibri" panose="020F0502020204030204" pitchFamily="34" charset="0"/>
              </a:rPr>
              <a:t> tau </a:t>
            </a:r>
            <a:r>
              <a:rPr lang="en-US" sz="2400" dirty="0" err="1">
                <a:solidFill>
                  <a:srgbClr val="002060"/>
                </a:solidFill>
                <a:latin typeface="Calibri" panose="020F0502020204030204" pitchFamily="34" charset="0"/>
                <a:cs typeface="Calibri" panose="020F0502020204030204" pitchFamily="34" charset="0"/>
              </a:rPr>
              <a:t>taub</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thaum</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kawm</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lwm</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hom</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lus</a:t>
            </a:r>
            <a:r>
              <a:rPr lang="en-US" sz="2400" dirty="0">
                <a:solidFill>
                  <a:srgbClr val="002060"/>
                </a:solidFill>
                <a:latin typeface="Calibri" panose="020F0502020204030204" pitchFamily="34" charset="0"/>
                <a:cs typeface="Calibri" panose="020F0502020204030204" pitchFamily="34" charset="0"/>
              </a:rPr>
              <a:t>.</a:t>
            </a:r>
            <a:endParaRPr sz="2400" dirty="0">
              <a:solidFill>
                <a:srgbClr val="002060"/>
              </a:solidFill>
              <a:latin typeface="Calibri" panose="020F0502020204030204" pitchFamily="34" charset="0"/>
              <a:cs typeface="Calibri" panose="020F0502020204030204" pitchFamily="34" charset="0"/>
            </a:endParaRPr>
          </a:p>
          <a:p>
            <a:pPr marL="0" marR="0" lvl="0" indent="0" algn="l" rtl="0">
              <a:lnSpc>
                <a:spcPct val="100000"/>
              </a:lnSpc>
              <a:spcBef>
                <a:spcPts val="0"/>
              </a:spcBef>
              <a:spcAft>
                <a:spcPts val="0"/>
              </a:spcAft>
              <a:buClr>
                <a:srgbClr val="92D050"/>
              </a:buClr>
              <a:buSzPts val="2000"/>
              <a:buFont typeface="Arial"/>
              <a:buNone/>
            </a:pPr>
            <a:br>
              <a:rPr lang="en-US" sz="2400" b="0" i="0" u="none" strike="noStrike" cap="none" dirty="0">
                <a:solidFill>
                  <a:srgbClr val="92D050"/>
                </a:solidFill>
                <a:latin typeface="Arial"/>
                <a:ea typeface="Arial"/>
                <a:cs typeface="Arial"/>
                <a:sym typeface="Arial"/>
              </a:rPr>
            </a:br>
            <a:endParaRPr sz="2400" b="0" i="0" u="none" strike="noStrike" cap="none" dirty="0">
              <a:solidFill>
                <a:srgbClr val="92D050"/>
              </a:solidFill>
              <a:latin typeface="Arial"/>
              <a:ea typeface="Arial"/>
              <a:cs typeface="Arial"/>
              <a:sym typeface="Arial"/>
            </a:endParaRPr>
          </a:p>
        </p:txBody>
      </p:sp>
      <p:sp>
        <p:nvSpPr>
          <p:cNvPr id="13" name="Google Shape;773;p83">
            <a:extLst>
              <a:ext uri="{FF2B5EF4-FFF2-40B4-BE49-F238E27FC236}">
                <a16:creationId xmlns:a16="http://schemas.microsoft.com/office/drawing/2014/main" id="{F9B49F3E-7DE5-43AE-B179-5A458E294B34}"/>
              </a:ext>
            </a:extLst>
          </p:cNvPr>
          <p:cNvSpPr txBox="1"/>
          <p:nvPr/>
        </p:nvSpPr>
        <p:spPr>
          <a:xfrm>
            <a:off x="251835" y="429697"/>
            <a:ext cx="7723800" cy="877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199124"/>
              </a:buClr>
              <a:buSzPts val="3600"/>
              <a:buFont typeface="Calibri"/>
              <a:buNone/>
            </a:pPr>
            <a:r>
              <a:rPr lang="en-US" sz="3200" b="0" i="0" u="none" cap="none" dirty="0" err="1">
                <a:solidFill>
                  <a:srgbClr val="002060"/>
                </a:solidFill>
                <a:effectLst>
                  <a:outerShdw blurRad="38100" dist="38100" dir="2700000" algn="tl">
                    <a:srgbClr val="000000">
                      <a:alpha val="43137"/>
                    </a:srgbClr>
                  </a:outerShdw>
                </a:effectLst>
                <a:latin typeface="Calibri"/>
                <a:ea typeface="Calibri"/>
                <a:cs typeface="Calibri"/>
                <a:sym typeface="Calibri"/>
              </a:rPr>
              <a:t>Cov</a:t>
            </a:r>
            <a:r>
              <a:rPr lang="en-US" sz="3200" b="0" i="0" u="none" cap="none" dirty="0">
                <a:solidFill>
                  <a:srgbClr val="002060"/>
                </a:solidFill>
                <a:effectLst>
                  <a:outerShdw blurRad="38100" dist="38100" dir="2700000" algn="tl">
                    <a:srgbClr val="000000">
                      <a:alpha val="43137"/>
                    </a:srgbClr>
                  </a:outerShdw>
                </a:effectLst>
                <a:latin typeface="Calibri"/>
                <a:ea typeface="Calibri"/>
                <a:cs typeface="Calibri"/>
                <a:sym typeface="Calibri"/>
              </a:rPr>
              <a:t> </a:t>
            </a:r>
            <a:r>
              <a:rPr lang="en-US" sz="3200" dirty="0" err="1">
                <a:solidFill>
                  <a:srgbClr val="002060"/>
                </a:solidFill>
                <a:effectLst>
                  <a:outerShdw blurRad="38100" dist="38100" dir="2700000" algn="tl">
                    <a:srgbClr val="000000">
                      <a:alpha val="43137"/>
                    </a:srgbClr>
                  </a:outerShdw>
                </a:effectLst>
                <a:latin typeface="Calibri"/>
                <a:ea typeface="Calibri"/>
                <a:cs typeface="Calibri"/>
                <a:sym typeface="Calibri"/>
              </a:rPr>
              <a:t>N</a:t>
            </a:r>
            <a:r>
              <a:rPr lang="en-US" sz="3200" b="0" i="0" u="none" cap="none" dirty="0" err="1">
                <a:solidFill>
                  <a:srgbClr val="002060"/>
                </a:solidFill>
                <a:effectLst>
                  <a:outerShdw blurRad="38100" dist="38100" dir="2700000" algn="tl">
                    <a:srgbClr val="000000">
                      <a:alpha val="43137"/>
                    </a:srgbClr>
                  </a:outerShdw>
                </a:effectLst>
                <a:latin typeface="Calibri"/>
                <a:ea typeface="Calibri"/>
                <a:cs typeface="Calibri"/>
                <a:sym typeface="Calibri"/>
              </a:rPr>
              <a:t>tsiab</a:t>
            </a:r>
            <a:r>
              <a:rPr lang="en-US" sz="3200" b="0" i="0" u="none" cap="none" dirty="0">
                <a:solidFill>
                  <a:srgbClr val="002060"/>
                </a:solidFill>
                <a:effectLst>
                  <a:outerShdw blurRad="38100" dist="38100" dir="2700000" algn="tl">
                    <a:srgbClr val="000000">
                      <a:alpha val="43137"/>
                    </a:srgbClr>
                  </a:outerShdw>
                </a:effectLst>
                <a:latin typeface="Calibri"/>
                <a:ea typeface="Calibri"/>
                <a:cs typeface="Calibri"/>
                <a:sym typeface="Calibri"/>
              </a:rPr>
              <a:t> </a:t>
            </a:r>
            <a:r>
              <a:rPr lang="en-US" sz="3200" dirty="0" err="1">
                <a:solidFill>
                  <a:srgbClr val="002060"/>
                </a:solidFill>
                <a:effectLst>
                  <a:outerShdw blurRad="38100" dist="38100" dir="2700000" algn="tl">
                    <a:srgbClr val="000000">
                      <a:alpha val="43137"/>
                    </a:srgbClr>
                  </a:outerShdw>
                </a:effectLst>
                <a:latin typeface="Calibri"/>
                <a:ea typeface="Calibri"/>
                <a:cs typeface="Calibri"/>
                <a:sym typeface="Calibri"/>
              </a:rPr>
              <a:t>H</a:t>
            </a:r>
            <a:r>
              <a:rPr lang="en-US" sz="3200" b="0" i="0" u="none" cap="none" dirty="0" err="1">
                <a:solidFill>
                  <a:srgbClr val="002060"/>
                </a:solidFill>
                <a:effectLst>
                  <a:outerShdw blurRad="38100" dist="38100" dir="2700000" algn="tl">
                    <a:srgbClr val="000000">
                      <a:alpha val="43137"/>
                    </a:srgbClr>
                  </a:outerShdw>
                </a:effectLst>
                <a:latin typeface="Calibri"/>
                <a:ea typeface="Calibri"/>
                <a:cs typeface="Calibri"/>
                <a:sym typeface="Calibri"/>
              </a:rPr>
              <a:t>auv</a:t>
            </a:r>
            <a:r>
              <a:rPr lang="en-US" sz="3200" b="0" i="0" u="none" cap="none" dirty="0">
                <a:solidFill>
                  <a:srgbClr val="002060"/>
                </a:solidFill>
                <a:effectLst>
                  <a:outerShdw blurRad="38100" dist="38100" dir="2700000" algn="tl">
                    <a:srgbClr val="000000">
                      <a:alpha val="43137"/>
                    </a:srgbClr>
                  </a:outerShdw>
                </a:effectLst>
                <a:latin typeface="Calibri"/>
                <a:ea typeface="Calibri"/>
                <a:cs typeface="Calibri"/>
                <a:sym typeface="Calibri"/>
              </a:rPr>
              <a:t> </a:t>
            </a:r>
            <a:r>
              <a:rPr lang="en-US" sz="3200" dirty="0">
                <a:solidFill>
                  <a:srgbClr val="002060"/>
                </a:solidFill>
                <a:effectLst>
                  <a:outerShdw blurRad="38100" dist="38100" dir="2700000" algn="tl">
                    <a:srgbClr val="000000">
                      <a:alpha val="43137"/>
                    </a:srgbClr>
                  </a:outerShdw>
                </a:effectLst>
                <a:latin typeface="Calibri"/>
                <a:ea typeface="Calibri"/>
                <a:cs typeface="Calibri"/>
                <a:sym typeface="Calibri"/>
              </a:rPr>
              <a:t>K</a:t>
            </a:r>
            <a:r>
              <a:rPr lang="en-US" sz="3200" b="0" i="0" u="none" cap="none" dirty="0">
                <a:solidFill>
                  <a:srgbClr val="002060"/>
                </a:solidFill>
                <a:effectLst>
                  <a:outerShdw blurRad="38100" dist="38100" dir="2700000" algn="tl">
                    <a:srgbClr val="000000">
                      <a:alpha val="43137"/>
                    </a:srgbClr>
                  </a:outerShdw>
                </a:effectLst>
                <a:latin typeface="Calibri"/>
                <a:ea typeface="Calibri"/>
                <a:cs typeface="Calibri"/>
                <a:sym typeface="Calibri"/>
              </a:rPr>
              <a:t>ev </a:t>
            </a:r>
            <a:r>
              <a:rPr lang="en-US" sz="3200" dirty="0" err="1">
                <a:solidFill>
                  <a:srgbClr val="002060"/>
                </a:solidFill>
                <a:effectLst>
                  <a:outerShdw blurRad="38100" dist="38100" dir="2700000" algn="tl">
                    <a:srgbClr val="000000">
                      <a:alpha val="43137"/>
                    </a:srgbClr>
                  </a:outerShdw>
                </a:effectLst>
                <a:latin typeface="Calibri"/>
                <a:ea typeface="Calibri"/>
                <a:cs typeface="Calibri"/>
                <a:sym typeface="Calibri"/>
              </a:rPr>
              <a:t>Q</a:t>
            </a:r>
            <a:r>
              <a:rPr lang="en-US" sz="3200" b="0" i="0" u="none" cap="none" dirty="0" err="1">
                <a:solidFill>
                  <a:srgbClr val="002060"/>
                </a:solidFill>
                <a:effectLst>
                  <a:outerShdw blurRad="38100" dist="38100" dir="2700000" algn="tl">
                    <a:srgbClr val="000000">
                      <a:alpha val="43137"/>
                    </a:srgbClr>
                  </a:outerShdw>
                </a:effectLst>
                <a:latin typeface="Calibri"/>
                <a:ea typeface="Calibri"/>
                <a:cs typeface="Calibri"/>
                <a:sym typeface="Calibri"/>
              </a:rPr>
              <a:t>hia</a:t>
            </a:r>
            <a:r>
              <a:rPr lang="en-US" sz="3200" b="0" i="0" u="none" cap="none" dirty="0">
                <a:solidFill>
                  <a:srgbClr val="002060"/>
                </a:solidFill>
                <a:effectLst>
                  <a:outerShdw blurRad="38100" dist="38100" dir="2700000" algn="tl">
                    <a:srgbClr val="000000">
                      <a:alpha val="43137"/>
                    </a:srgbClr>
                  </a:outerShdw>
                </a:effectLst>
                <a:latin typeface="Calibri"/>
                <a:ea typeface="Calibri"/>
                <a:cs typeface="Calibri"/>
                <a:sym typeface="Calibri"/>
              </a:rPr>
              <a:t> </a:t>
            </a:r>
            <a:r>
              <a:rPr lang="en-US" sz="3200" dirty="0">
                <a:solidFill>
                  <a:srgbClr val="002060"/>
                </a:solidFill>
                <a:effectLst>
                  <a:outerShdw blurRad="38100" dist="38100" dir="2700000" algn="tl">
                    <a:srgbClr val="000000">
                      <a:alpha val="43137"/>
                    </a:srgbClr>
                  </a:outerShdw>
                </a:effectLst>
                <a:latin typeface="Calibri"/>
                <a:ea typeface="Calibri"/>
                <a:cs typeface="Calibri"/>
                <a:sym typeface="Calibri"/>
              </a:rPr>
              <a:t>O</a:t>
            </a:r>
            <a:r>
              <a:rPr lang="en-US" sz="3200" b="0" i="0" u="none" cap="none" dirty="0">
                <a:solidFill>
                  <a:srgbClr val="002060"/>
                </a:solidFill>
                <a:effectLst>
                  <a:outerShdw blurRad="38100" dist="38100" dir="2700000" algn="tl">
                    <a:srgbClr val="000000">
                      <a:alpha val="43137"/>
                    </a:srgbClr>
                  </a:outerShdw>
                </a:effectLst>
                <a:latin typeface="Calibri"/>
                <a:ea typeface="Calibri"/>
                <a:cs typeface="Calibri"/>
                <a:sym typeface="Calibri"/>
              </a:rPr>
              <a:t>b </a:t>
            </a:r>
            <a:r>
              <a:rPr lang="en-US" sz="3200" dirty="0" err="1">
                <a:solidFill>
                  <a:srgbClr val="002060"/>
                </a:solidFill>
                <a:effectLst>
                  <a:outerShdw blurRad="38100" dist="38100" dir="2700000" algn="tl">
                    <a:srgbClr val="000000">
                      <a:alpha val="43137"/>
                    </a:srgbClr>
                  </a:outerShdw>
                </a:effectLst>
                <a:latin typeface="Calibri"/>
                <a:ea typeface="Calibri"/>
                <a:cs typeface="Calibri"/>
                <a:sym typeface="Calibri"/>
              </a:rPr>
              <a:t>H</a:t>
            </a:r>
            <a:r>
              <a:rPr lang="en-US" sz="3200" b="0" i="0" u="none" cap="none" dirty="0" err="1">
                <a:solidFill>
                  <a:srgbClr val="002060"/>
                </a:solidFill>
                <a:effectLst>
                  <a:outerShdw blurRad="38100" dist="38100" dir="2700000" algn="tl">
                    <a:srgbClr val="000000">
                      <a:alpha val="43137"/>
                    </a:srgbClr>
                  </a:outerShdw>
                </a:effectLst>
                <a:latin typeface="Calibri"/>
                <a:ea typeface="Calibri"/>
                <a:cs typeface="Calibri"/>
                <a:sym typeface="Calibri"/>
              </a:rPr>
              <a:t>om</a:t>
            </a:r>
            <a:r>
              <a:rPr lang="en-US" sz="3200" b="0" i="0" u="none" cap="none" dirty="0">
                <a:solidFill>
                  <a:srgbClr val="002060"/>
                </a:solidFill>
                <a:effectLst>
                  <a:outerShdw blurRad="38100" dist="38100" dir="2700000" algn="tl">
                    <a:srgbClr val="000000">
                      <a:alpha val="43137"/>
                    </a:srgbClr>
                  </a:outerShdw>
                </a:effectLst>
                <a:latin typeface="Calibri"/>
                <a:ea typeface="Calibri"/>
                <a:cs typeface="Calibri"/>
                <a:sym typeface="Calibri"/>
              </a:rPr>
              <a:t> </a:t>
            </a:r>
            <a:r>
              <a:rPr lang="en-US" sz="3200" dirty="0" err="1">
                <a:solidFill>
                  <a:srgbClr val="002060"/>
                </a:solidFill>
                <a:effectLst>
                  <a:outerShdw blurRad="38100" dist="38100" dir="2700000" algn="tl">
                    <a:srgbClr val="000000">
                      <a:alpha val="43137"/>
                    </a:srgbClr>
                  </a:outerShdw>
                </a:effectLst>
                <a:latin typeface="Calibri"/>
                <a:ea typeface="Calibri"/>
                <a:cs typeface="Calibri"/>
                <a:sym typeface="Calibri"/>
              </a:rPr>
              <a:t>L</a:t>
            </a:r>
            <a:r>
              <a:rPr lang="en-US" sz="3200" b="0" i="0" u="none" cap="none" dirty="0" err="1">
                <a:solidFill>
                  <a:srgbClr val="002060"/>
                </a:solidFill>
                <a:effectLst>
                  <a:outerShdw blurRad="38100" dist="38100" dir="2700000" algn="tl">
                    <a:srgbClr val="000000">
                      <a:alpha val="43137"/>
                    </a:srgbClr>
                  </a:outerShdw>
                </a:effectLst>
                <a:latin typeface="Calibri"/>
                <a:ea typeface="Calibri"/>
                <a:cs typeface="Calibri"/>
                <a:sym typeface="Calibri"/>
              </a:rPr>
              <a:t>us</a:t>
            </a:r>
            <a:endParaRPr sz="3200" b="0" i="0" u="none" cap="none" dirty="0">
              <a:solidFill>
                <a:srgbClr val="002060"/>
              </a:solidFill>
              <a:effectLst>
                <a:outerShdw blurRad="38100" dist="38100" dir="2700000" algn="tl">
                  <a:srgbClr val="000000">
                    <a:alpha val="43137"/>
                  </a:srgbClr>
                </a:outerShdw>
              </a:effectLst>
              <a:latin typeface="Calibri"/>
              <a:ea typeface="Calibri"/>
              <a:cs typeface="Calibri"/>
              <a:sym typeface="Calibri"/>
            </a:endParaRPr>
          </a:p>
        </p:txBody>
      </p:sp>
    </p:spTree>
    <p:extLst>
      <p:ext uri="{BB962C8B-B14F-4D97-AF65-F5344CB8AC3E}">
        <p14:creationId xmlns:p14="http://schemas.microsoft.com/office/powerpoint/2010/main" val="23579378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806"/>
        <p:cNvGrpSpPr/>
        <p:nvPr/>
      </p:nvGrpSpPr>
      <p:grpSpPr>
        <a:xfrm>
          <a:off x="0" y="0"/>
          <a:ext cx="0" cy="0"/>
          <a:chOff x="0" y="0"/>
          <a:chExt cx="0" cy="0"/>
        </a:xfrm>
      </p:grpSpPr>
      <p:sp>
        <p:nvSpPr>
          <p:cNvPr id="807" name="Google Shape;807;p86"/>
          <p:cNvSpPr txBox="1">
            <a:spLocks noGrp="1"/>
          </p:cNvSpPr>
          <p:nvPr>
            <p:ph type="body" idx="1"/>
          </p:nvPr>
        </p:nvSpPr>
        <p:spPr>
          <a:xfrm>
            <a:off x="2562881" y="1520462"/>
            <a:ext cx="5973252" cy="857687"/>
          </a:xfrm>
          <a:prstGeom prst="rect">
            <a:avLst/>
          </a:prstGeom>
          <a:noFill/>
          <a:ln>
            <a:noFill/>
          </a:ln>
        </p:spPr>
        <p:txBody>
          <a:bodyPr spcFirstLastPara="1" wrap="square" lIns="91425" tIns="91425" rIns="91425" bIns="91425" anchor="ctr" anchorCtr="0">
            <a:noAutofit/>
          </a:bodyPr>
          <a:lstStyle/>
          <a:p>
            <a:pPr marL="0">
              <a:buClr>
                <a:srgbClr val="002060"/>
              </a:buClr>
              <a:buSzPct val="100000"/>
              <a:buFont typeface="Courier New" panose="02070309020205020404" pitchFamily="49" charset="0"/>
              <a:buChar char="o"/>
            </a:pPr>
            <a:r>
              <a:rPr lang="en-US" dirty="0">
                <a:solidFill>
                  <a:srgbClr val="002060"/>
                </a:solidFill>
                <a:latin typeface="Calibri" panose="020F0502020204030204" pitchFamily="34" charset="0"/>
                <a:ea typeface="Arial"/>
                <a:cs typeface="Calibri" panose="020F0502020204030204" pitchFamily="34" charset="0"/>
                <a:sym typeface="Arial"/>
              </a:rPr>
              <a:t>Siv </a:t>
            </a:r>
            <a:r>
              <a:rPr lang="en-US" dirty="0" err="1">
                <a:solidFill>
                  <a:srgbClr val="002060"/>
                </a:solidFill>
                <a:latin typeface="Calibri" panose="020F0502020204030204" pitchFamily="34" charset="0"/>
                <a:ea typeface="Arial"/>
                <a:cs typeface="Calibri" panose="020F0502020204030204" pitchFamily="34" charset="0"/>
                <a:sym typeface="Arial"/>
              </a:rPr>
              <a:t>ob</a:t>
            </a:r>
            <a:r>
              <a:rPr lang="en-US" dirty="0">
                <a:solidFill>
                  <a:srgbClr val="002060"/>
                </a:solidFill>
                <a:latin typeface="Calibri" panose="020F0502020204030204" pitchFamily="34" charset="0"/>
                <a:ea typeface="Arial"/>
                <a:cs typeface="Calibri" panose="020F0502020204030204" pitchFamily="34" charset="0"/>
                <a:sym typeface="Arial"/>
              </a:rPr>
              <a:t> </a:t>
            </a:r>
            <a:r>
              <a:rPr lang="en-US" dirty="0" err="1">
                <a:solidFill>
                  <a:srgbClr val="002060"/>
                </a:solidFill>
                <a:latin typeface="Calibri" panose="020F0502020204030204" pitchFamily="34" charset="0"/>
                <a:ea typeface="Arial"/>
                <a:cs typeface="Calibri" panose="020F0502020204030204" pitchFamily="34" charset="0"/>
                <a:sym typeface="Arial"/>
              </a:rPr>
              <a:t>hom</a:t>
            </a:r>
            <a:r>
              <a:rPr lang="en-US" dirty="0">
                <a:solidFill>
                  <a:srgbClr val="002060"/>
                </a:solidFill>
                <a:latin typeface="Calibri" panose="020F0502020204030204" pitchFamily="34" charset="0"/>
                <a:ea typeface="Arial"/>
                <a:cs typeface="Calibri" panose="020F0502020204030204" pitchFamily="34" charset="0"/>
                <a:sym typeface="Arial"/>
              </a:rPr>
              <a:t> </a:t>
            </a:r>
            <a:r>
              <a:rPr lang="en-US" dirty="0" err="1">
                <a:solidFill>
                  <a:srgbClr val="002060"/>
                </a:solidFill>
                <a:latin typeface="Calibri" panose="020F0502020204030204" pitchFamily="34" charset="0"/>
                <a:ea typeface="Arial"/>
                <a:cs typeface="Calibri" panose="020F0502020204030204" pitchFamily="34" charset="0"/>
                <a:sym typeface="Arial"/>
              </a:rPr>
              <a:t>lus</a:t>
            </a:r>
            <a:r>
              <a:rPr lang="en-US" dirty="0">
                <a:solidFill>
                  <a:srgbClr val="002060"/>
                </a:solidFill>
                <a:latin typeface="Calibri" panose="020F0502020204030204" pitchFamily="34" charset="0"/>
                <a:ea typeface="Arial"/>
                <a:cs typeface="Calibri" panose="020F0502020204030204" pitchFamily="34" charset="0"/>
                <a:sym typeface="Arial"/>
              </a:rPr>
              <a:t> los </a:t>
            </a:r>
            <a:r>
              <a:rPr lang="en-US" dirty="0" err="1">
                <a:solidFill>
                  <a:srgbClr val="002060"/>
                </a:solidFill>
                <a:latin typeface="Calibri" panose="020F0502020204030204" pitchFamily="34" charset="0"/>
                <a:ea typeface="Arial"/>
                <a:cs typeface="Calibri" panose="020F0502020204030204" pitchFamily="34" charset="0"/>
                <a:sym typeface="Arial"/>
              </a:rPr>
              <a:t>qhia</a:t>
            </a:r>
            <a:r>
              <a:rPr lang="en-US" dirty="0">
                <a:solidFill>
                  <a:srgbClr val="002060"/>
                </a:solidFill>
                <a:latin typeface="Calibri" panose="020F0502020204030204" pitchFamily="34" charset="0"/>
                <a:ea typeface="Arial"/>
                <a:cs typeface="Calibri" panose="020F0502020204030204" pitchFamily="34" charset="0"/>
                <a:sym typeface="Arial"/>
              </a:rPr>
              <a:t> </a:t>
            </a:r>
            <a:r>
              <a:rPr lang="en-US" dirty="0" err="1">
                <a:solidFill>
                  <a:srgbClr val="002060"/>
                </a:solidFill>
                <a:latin typeface="Calibri" panose="020F0502020204030204" pitchFamily="34" charset="0"/>
                <a:ea typeface="Arial"/>
                <a:cs typeface="Calibri" panose="020F0502020204030204" pitchFamily="34" charset="0"/>
                <a:sym typeface="Arial"/>
              </a:rPr>
              <a:t>nyeem</a:t>
            </a:r>
            <a:r>
              <a:rPr lang="en-US" dirty="0">
                <a:solidFill>
                  <a:srgbClr val="002060"/>
                </a:solidFill>
                <a:latin typeface="Calibri" panose="020F0502020204030204" pitchFamily="34" charset="0"/>
                <a:ea typeface="Arial"/>
                <a:cs typeface="Calibri" panose="020F0502020204030204" pitchFamily="34" charset="0"/>
                <a:sym typeface="Arial"/>
              </a:rPr>
              <a:t> </a:t>
            </a:r>
            <a:r>
              <a:rPr lang="en-US" dirty="0" err="1">
                <a:solidFill>
                  <a:srgbClr val="002060"/>
                </a:solidFill>
                <a:latin typeface="Calibri" panose="020F0502020204030204" pitchFamily="34" charset="0"/>
                <a:ea typeface="Arial"/>
                <a:cs typeface="Calibri" panose="020F0502020204030204" pitchFamily="34" charset="0"/>
                <a:sym typeface="Arial"/>
              </a:rPr>
              <a:t>thiab</a:t>
            </a:r>
            <a:r>
              <a:rPr lang="en-US" dirty="0">
                <a:solidFill>
                  <a:srgbClr val="002060"/>
                </a:solidFill>
                <a:latin typeface="Calibri" panose="020F0502020204030204" pitchFamily="34" charset="0"/>
                <a:ea typeface="Arial"/>
                <a:cs typeface="Calibri" panose="020F0502020204030204" pitchFamily="34" charset="0"/>
                <a:sym typeface="Arial"/>
              </a:rPr>
              <a:t> </a:t>
            </a:r>
            <a:r>
              <a:rPr lang="en-US" dirty="0" err="1">
                <a:solidFill>
                  <a:srgbClr val="002060"/>
                </a:solidFill>
                <a:latin typeface="Calibri" panose="020F0502020204030204" pitchFamily="34" charset="0"/>
                <a:ea typeface="Arial"/>
                <a:cs typeface="Calibri" panose="020F0502020204030204" pitchFamily="34" charset="0"/>
                <a:sym typeface="Arial"/>
              </a:rPr>
              <a:t>sau</a:t>
            </a:r>
            <a:br>
              <a:rPr lang="en-US" dirty="0">
                <a:solidFill>
                  <a:srgbClr val="002060"/>
                </a:solidFill>
                <a:latin typeface="Calibri" panose="020F0502020204030204" pitchFamily="34" charset="0"/>
                <a:ea typeface="Arial"/>
                <a:cs typeface="Calibri" panose="020F0502020204030204" pitchFamily="34" charset="0"/>
                <a:sym typeface="Arial"/>
              </a:rPr>
            </a:br>
            <a:r>
              <a:rPr lang="en-US" dirty="0">
                <a:solidFill>
                  <a:srgbClr val="002060"/>
                </a:solidFill>
                <a:latin typeface="Calibri" panose="020F0502020204030204" pitchFamily="34" charset="0"/>
                <a:ea typeface="Arial"/>
                <a:cs typeface="Calibri" panose="020F0502020204030204" pitchFamily="34" charset="0"/>
                <a:sym typeface="Arial"/>
              </a:rPr>
              <a:t>     </a:t>
            </a:r>
            <a:r>
              <a:rPr lang="en-US" dirty="0" err="1">
                <a:solidFill>
                  <a:srgbClr val="002060"/>
                </a:solidFill>
                <a:latin typeface="Calibri" panose="020F0502020204030204" pitchFamily="34" charset="0"/>
                <a:ea typeface="Arial"/>
                <a:cs typeface="Calibri" panose="020F0502020204030204" pitchFamily="34" charset="0"/>
                <a:sym typeface="Arial"/>
              </a:rPr>
              <a:t>ntawv</a:t>
            </a:r>
            <a:r>
              <a:rPr lang="en-US" dirty="0">
                <a:solidFill>
                  <a:srgbClr val="002060"/>
                </a:solidFill>
                <a:latin typeface="Calibri" panose="020F0502020204030204" pitchFamily="34" charset="0"/>
                <a:ea typeface="Arial"/>
                <a:cs typeface="Calibri" panose="020F0502020204030204" pitchFamily="34" charset="0"/>
                <a:sym typeface="Arial"/>
              </a:rPr>
              <a:t> </a:t>
            </a:r>
            <a:r>
              <a:rPr lang="en-US" dirty="0" err="1">
                <a:solidFill>
                  <a:srgbClr val="002060"/>
                </a:solidFill>
                <a:latin typeface="Calibri" panose="020F0502020204030204" pitchFamily="34" charset="0"/>
                <a:ea typeface="Arial"/>
                <a:cs typeface="Calibri" panose="020F0502020204030204" pitchFamily="34" charset="0"/>
                <a:sym typeface="Arial"/>
              </a:rPr>
              <a:t>rau</a:t>
            </a:r>
            <a:r>
              <a:rPr lang="en-US" dirty="0">
                <a:solidFill>
                  <a:srgbClr val="002060"/>
                </a:solidFill>
                <a:latin typeface="Calibri" panose="020F0502020204030204" pitchFamily="34" charset="0"/>
                <a:ea typeface="Arial"/>
                <a:cs typeface="Calibri" panose="020F0502020204030204" pitchFamily="34" charset="0"/>
                <a:sym typeface="Arial"/>
              </a:rPr>
              <a:t> </a:t>
            </a:r>
            <a:r>
              <a:rPr lang="en-US" dirty="0" err="1">
                <a:solidFill>
                  <a:srgbClr val="002060"/>
                </a:solidFill>
                <a:latin typeface="Calibri" panose="020F0502020204030204" pitchFamily="34" charset="0"/>
                <a:ea typeface="Arial"/>
                <a:cs typeface="Calibri" panose="020F0502020204030204" pitchFamily="34" charset="0"/>
                <a:sym typeface="Arial"/>
              </a:rPr>
              <a:t>txhua</a:t>
            </a:r>
            <a:r>
              <a:rPr lang="en-US" dirty="0">
                <a:solidFill>
                  <a:srgbClr val="002060"/>
                </a:solidFill>
                <a:latin typeface="Calibri" panose="020F0502020204030204" pitchFamily="34" charset="0"/>
                <a:ea typeface="Arial"/>
                <a:cs typeface="Calibri" panose="020F0502020204030204" pitchFamily="34" charset="0"/>
                <a:sym typeface="Arial"/>
              </a:rPr>
              <a:t> </a:t>
            </a:r>
            <a:r>
              <a:rPr lang="en-US" dirty="0" err="1">
                <a:solidFill>
                  <a:srgbClr val="002060"/>
                </a:solidFill>
                <a:latin typeface="Calibri" panose="020F0502020204030204" pitchFamily="34" charset="0"/>
                <a:ea typeface="Arial"/>
                <a:cs typeface="Calibri" panose="020F0502020204030204" pitchFamily="34" charset="0"/>
                <a:sym typeface="Arial"/>
              </a:rPr>
              <a:t>tus</a:t>
            </a:r>
            <a:r>
              <a:rPr lang="en-US" dirty="0">
                <a:solidFill>
                  <a:srgbClr val="002060"/>
                </a:solidFill>
                <a:latin typeface="Calibri" panose="020F0502020204030204" pitchFamily="34" charset="0"/>
                <a:ea typeface="Arial"/>
                <a:cs typeface="Calibri" panose="020F0502020204030204" pitchFamily="34" charset="0"/>
                <a:sym typeface="Arial"/>
              </a:rPr>
              <a:t> </a:t>
            </a:r>
            <a:r>
              <a:rPr lang="en-US" dirty="0" err="1">
                <a:solidFill>
                  <a:srgbClr val="002060"/>
                </a:solidFill>
                <a:latin typeface="Calibri" panose="020F0502020204030204" pitchFamily="34" charset="0"/>
                <a:ea typeface="Arial"/>
                <a:cs typeface="Calibri" panose="020F0502020204030204" pitchFamily="34" charset="0"/>
                <a:sym typeface="Arial"/>
              </a:rPr>
              <a:t>kawm</a:t>
            </a:r>
            <a:r>
              <a:rPr lang="en-US" dirty="0">
                <a:solidFill>
                  <a:srgbClr val="002060"/>
                </a:solidFill>
                <a:latin typeface="Calibri" panose="020F0502020204030204" pitchFamily="34" charset="0"/>
                <a:ea typeface="Arial"/>
                <a:cs typeface="Calibri" panose="020F0502020204030204" pitchFamily="34" charset="0"/>
                <a:sym typeface="Arial"/>
              </a:rPr>
              <a:t> </a:t>
            </a:r>
            <a:r>
              <a:rPr lang="en-US" dirty="0" err="1">
                <a:solidFill>
                  <a:srgbClr val="002060"/>
                </a:solidFill>
                <a:latin typeface="Calibri" panose="020F0502020204030204" pitchFamily="34" charset="0"/>
                <a:ea typeface="Arial"/>
                <a:cs typeface="Calibri" panose="020F0502020204030204" pitchFamily="34" charset="0"/>
                <a:sym typeface="Arial"/>
              </a:rPr>
              <a:t>hauv</a:t>
            </a:r>
            <a:r>
              <a:rPr lang="en-US" dirty="0">
                <a:solidFill>
                  <a:srgbClr val="002060"/>
                </a:solidFill>
                <a:latin typeface="Calibri" panose="020F0502020204030204" pitchFamily="34" charset="0"/>
                <a:ea typeface="Arial"/>
                <a:cs typeface="Calibri" panose="020F0502020204030204" pitchFamily="34" charset="0"/>
                <a:sym typeface="Arial"/>
              </a:rPr>
              <a:t> chav </a:t>
            </a:r>
            <a:r>
              <a:rPr lang="en-US" dirty="0" err="1">
                <a:solidFill>
                  <a:srgbClr val="002060"/>
                </a:solidFill>
                <a:latin typeface="Calibri" panose="020F0502020204030204" pitchFamily="34" charset="0"/>
                <a:ea typeface="Arial"/>
                <a:cs typeface="Calibri" panose="020F0502020204030204" pitchFamily="34" charset="0"/>
                <a:sym typeface="Arial"/>
              </a:rPr>
              <a:t>kawm</a:t>
            </a:r>
            <a:br>
              <a:rPr lang="en-US" dirty="0">
                <a:solidFill>
                  <a:srgbClr val="002060"/>
                </a:solidFill>
                <a:latin typeface="Calibri" panose="020F0502020204030204" pitchFamily="34" charset="0"/>
                <a:ea typeface="Arial"/>
                <a:cs typeface="Calibri" panose="020F0502020204030204" pitchFamily="34" charset="0"/>
                <a:sym typeface="Arial"/>
              </a:rPr>
            </a:br>
            <a:r>
              <a:rPr lang="en-US" dirty="0">
                <a:solidFill>
                  <a:srgbClr val="002060"/>
                </a:solidFill>
                <a:latin typeface="Calibri" panose="020F0502020204030204" pitchFamily="34" charset="0"/>
                <a:ea typeface="Arial"/>
                <a:cs typeface="Calibri" panose="020F0502020204030204" pitchFamily="34" charset="0"/>
                <a:sym typeface="Arial"/>
              </a:rPr>
              <a:t>     </a:t>
            </a:r>
            <a:r>
              <a:rPr lang="en-US" dirty="0" err="1">
                <a:solidFill>
                  <a:srgbClr val="002060"/>
                </a:solidFill>
                <a:latin typeface="Calibri" panose="020F0502020204030204" pitchFamily="34" charset="0"/>
                <a:ea typeface="Arial"/>
                <a:cs typeface="Calibri" panose="020F0502020204030204" pitchFamily="34" charset="0"/>
                <a:sym typeface="Arial"/>
              </a:rPr>
              <a:t>ob</a:t>
            </a:r>
            <a:r>
              <a:rPr lang="en-US" dirty="0">
                <a:solidFill>
                  <a:srgbClr val="002060"/>
                </a:solidFill>
                <a:latin typeface="Calibri" panose="020F0502020204030204" pitchFamily="34" charset="0"/>
                <a:ea typeface="Arial"/>
                <a:cs typeface="Calibri" panose="020F0502020204030204" pitchFamily="34" charset="0"/>
                <a:sym typeface="Arial"/>
              </a:rPr>
              <a:t> </a:t>
            </a:r>
            <a:r>
              <a:rPr lang="en-US" dirty="0" err="1">
                <a:solidFill>
                  <a:srgbClr val="002060"/>
                </a:solidFill>
                <a:latin typeface="Calibri" panose="020F0502020204030204" pitchFamily="34" charset="0"/>
                <a:ea typeface="Arial"/>
                <a:cs typeface="Calibri" panose="020F0502020204030204" pitchFamily="34" charset="0"/>
                <a:sym typeface="Arial"/>
              </a:rPr>
              <a:t>hom</a:t>
            </a:r>
            <a:r>
              <a:rPr lang="en-US" dirty="0">
                <a:solidFill>
                  <a:srgbClr val="002060"/>
                </a:solidFill>
                <a:latin typeface="Calibri" panose="020F0502020204030204" pitchFamily="34" charset="0"/>
                <a:ea typeface="Arial"/>
                <a:cs typeface="Calibri" panose="020F0502020204030204" pitchFamily="34" charset="0"/>
                <a:sym typeface="Arial"/>
              </a:rPr>
              <a:t> </a:t>
            </a:r>
            <a:r>
              <a:rPr lang="en-US" dirty="0" err="1">
                <a:solidFill>
                  <a:srgbClr val="002060"/>
                </a:solidFill>
                <a:latin typeface="Calibri" panose="020F0502020204030204" pitchFamily="34" charset="0"/>
                <a:ea typeface="Arial"/>
                <a:cs typeface="Calibri" panose="020F0502020204030204" pitchFamily="34" charset="0"/>
                <a:sym typeface="Arial"/>
              </a:rPr>
              <a:t>lus</a:t>
            </a:r>
            <a:r>
              <a:rPr lang="en-US" dirty="0">
                <a:solidFill>
                  <a:srgbClr val="002060"/>
                </a:solidFill>
                <a:latin typeface="Calibri" panose="020F0502020204030204" pitchFamily="34" charset="0"/>
                <a:ea typeface="Arial"/>
                <a:cs typeface="Calibri" panose="020F0502020204030204" pitchFamily="34" charset="0"/>
                <a:sym typeface="Arial"/>
              </a:rPr>
              <a:t>.</a:t>
            </a:r>
            <a:endParaRPr sz="500" dirty="0">
              <a:solidFill>
                <a:srgbClr val="199124"/>
              </a:solidFill>
            </a:endParaRPr>
          </a:p>
        </p:txBody>
      </p:sp>
      <p:sp>
        <p:nvSpPr>
          <p:cNvPr id="811" name="Google Shape;811;p86"/>
          <p:cNvSpPr txBox="1"/>
          <p:nvPr/>
        </p:nvSpPr>
        <p:spPr>
          <a:xfrm>
            <a:off x="290180" y="4793587"/>
            <a:ext cx="4977943" cy="27699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b="0" i="0" u="none" strike="noStrike" cap="none">
                <a:solidFill>
                  <a:schemeClr val="dk1"/>
                </a:solidFill>
                <a:latin typeface="Calibri"/>
                <a:ea typeface="Calibri"/>
                <a:cs typeface="Calibri"/>
                <a:sym typeface="Calibri"/>
              </a:rPr>
              <a:t>(Christian, 2011; Fortune &amp; Tedick, 2008; Hamayan, Genesee &amp; Cloud, 2013)</a:t>
            </a:r>
            <a:endParaRPr/>
          </a:p>
        </p:txBody>
      </p:sp>
      <p:sp>
        <p:nvSpPr>
          <p:cNvPr id="812" name="Google Shape;812;p86"/>
          <p:cNvSpPr txBox="1"/>
          <p:nvPr/>
        </p:nvSpPr>
        <p:spPr>
          <a:xfrm>
            <a:off x="94770" y="252713"/>
            <a:ext cx="7468800" cy="4971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199124"/>
              </a:buClr>
              <a:buSzPts val="3600"/>
              <a:buFont typeface="Calibri"/>
              <a:buNone/>
            </a:pPr>
            <a:r>
              <a:rPr lang="en-US" sz="3200" dirty="0" err="1">
                <a:solidFill>
                  <a:srgbClr val="002060"/>
                </a:solidFill>
                <a:effectLst>
                  <a:outerShdw blurRad="38100" dist="38100" dir="2700000" algn="tl">
                    <a:srgbClr val="000000">
                      <a:alpha val="43137"/>
                    </a:srgbClr>
                  </a:outerShdw>
                </a:effectLst>
                <a:latin typeface="Calibri" panose="020F0502020204030204" pitchFamily="34" charset="0"/>
                <a:ea typeface="Calibri"/>
                <a:cs typeface="Calibri" panose="020F0502020204030204" pitchFamily="34" charset="0"/>
                <a:sym typeface="Calibri"/>
              </a:rPr>
              <a:t>Cov</a:t>
            </a:r>
            <a:r>
              <a:rPr lang="en-US" sz="3200" dirty="0">
                <a:solidFill>
                  <a:srgbClr val="002060"/>
                </a:solidFill>
                <a:effectLst>
                  <a:outerShdw blurRad="38100" dist="38100" dir="2700000" algn="tl">
                    <a:srgbClr val="000000">
                      <a:alpha val="43137"/>
                    </a:srgbClr>
                  </a:outerShdw>
                </a:effectLst>
                <a:latin typeface="Calibri" panose="020F0502020204030204" pitchFamily="34" charset="0"/>
                <a:ea typeface="Calibri"/>
                <a:cs typeface="Calibri" panose="020F0502020204030204" pitchFamily="34" charset="0"/>
                <a:sym typeface="Calibri"/>
              </a:rPr>
              <a:t> </a:t>
            </a:r>
            <a:r>
              <a:rPr lang="en-US" sz="3200" dirty="0" err="1">
                <a:solidFill>
                  <a:srgbClr val="002060"/>
                </a:solidFill>
                <a:effectLst>
                  <a:outerShdw blurRad="38100" dist="38100" dir="2700000" algn="tl">
                    <a:srgbClr val="000000">
                      <a:alpha val="43137"/>
                    </a:srgbClr>
                  </a:outerShdw>
                </a:effectLst>
                <a:latin typeface="Calibri" panose="020F0502020204030204" pitchFamily="34" charset="0"/>
                <a:ea typeface="Calibri"/>
                <a:cs typeface="Calibri" panose="020F0502020204030204" pitchFamily="34" charset="0"/>
                <a:sym typeface="Calibri"/>
              </a:rPr>
              <a:t>Ntsiab</a:t>
            </a:r>
            <a:r>
              <a:rPr lang="en-US" sz="3200" dirty="0">
                <a:solidFill>
                  <a:srgbClr val="002060"/>
                </a:solidFill>
                <a:effectLst>
                  <a:outerShdw blurRad="38100" dist="38100" dir="2700000" algn="tl">
                    <a:srgbClr val="000000">
                      <a:alpha val="43137"/>
                    </a:srgbClr>
                  </a:outerShdw>
                </a:effectLst>
                <a:latin typeface="Calibri" panose="020F0502020204030204" pitchFamily="34" charset="0"/>
                <a:ea typeface="Calibri"/>
                <a:cs typeface="Calibri" panose="020F0502020204030204" pitchFamily="34" charset="0"/>
                <a:sym typeface="Calibri"/>
              </a:rPr>
              <a:t> </a:t>
            </a:r>
            <a:r>
              <a:rPr lang="en-US" sz="3200" dirty="0" err="1">
                <a:solidFill>
                  <a:srgbClr val="002060"/>
                </a:solidFill>
                <a:effectLst>
                  <a:outerShdw blurRad="38100" dist="38100" dir="2700000" algn="tl">
                    <a:srgbClr val="000000">
                      <a:alpha val="43137"/>
                    </a:srgbClr>
                  </a:outerShdw>
                </a:effectLst>
                <a:latin typeface="Calibri" panose="020F0502020204030204" pitchFamily="34" charset="0"/>
                <a:ea typeface="Calibri"/>
                <a:cs typeface="Calibri" panose="020F0502020204030204" pitchFamily="34" charset="0"/>
                <a:sym typeface="Calibri"/>
              </a:rPr>
              <a:t>Hauv</a:t>
            </a:r>
            <a:r>
              <a:rPr lang="en-US" sz="3200" dirty="0">
                <a:solidFill>
                  <a:srgbClr val="002060"/>
                </a:solidFill>
                <a:effectLst>
                  <a:outerShdw blurRad="38100" dist="38100" dir="2700000" algn="tl">
                    <a:srgbClr val="000000">
                      <a:alpha val="43137"/>
                    </a:srgbClr>
                  </a:outerShdw>
                </a:effectLst>
                <a:latin typeface="Calibri" panose="020F0502020204030204" pitchFamily="34" charset="0"/>
                <a:ea typeface="Calibri"/>
                <a:cs typeface="Calibri" panose="020F0502020204030204" pitchFamily="34" charset="0"/>
                <a:sym typeface="Calibri"/>
              </a:rPr>
              <a:t> Kev </a:t>
            </a:r>
            <a:r>
              <a:rPr lang="en-US" sz="3200" dirty="0" err="1">
                <a:solidFill>
                  <a:srgbClr val="002060"/>
                </a:solidFill>
                <a:effectLst>
                  <a:outerShdw blurRad="38100" dist="38100" dir="2700000" algn="tl">
                    <a:srgbClr val="000000">
                      <a:alpha val="43137"/>
                    </a:srgbClr>
                  </a:outerShdw>
                </a:effectLst>
                <a:latin typeface="Calibri" panose="020F0502020204030204" pitchFamily="34" charset="0"/>
                <a:ea typeface="Calibri"/>
                <a:cs typeface="Calibri" panose="020F0502020204030204" pitchFamily="34" charset="0"/>
                <a:sym typeface="Calibri"/>
              </a:rPr>
              <a:t>Qhia</a:t>
            </a:r>
            <a:r>
              <a:rPr lang="en-US" sz="3200" dirty="0">
                <a:solidFill>
                  <a:srgbClr val="002060"/>
                </a:solidFill>
                <a:effectLst>
                  <a:outerShdw blurRad="38100" dist="38100" dir="2700000" algn="tl">
                    <a:srgbClr val="000000">
                      <a:alpha val="43137"/>
                    </a:srgbClr>
                  </a:outerShdw>
                </a:effectLst>
                <a:latin typeface="Calibri" panose="020F0502020204030204" pitchFamily="34" charset="0"/>
                <a:ea typeface="Calibri"/>
                <a:cs typeface="Calibri" panose="020F0502020204030204" pitchFamily="34" charset="0"/>
                <a:sym typeface="Calibri"/>
              </a:rPr>
              <a:t> Ob </a:t>
            </a:r>
            <a:r>
              <a:rPr lang="en-US" sz="3200" dirty="0" err="1">
                <a:solidFill>
                  <a:srgbClr val="002060"/>
                </a:solidFill>
                <a:effectLst>
                  <a:outerShdw blurRad="38100" dist="38100" dir="2700000" algn="tl">
                    <a:srgbClr val="000000">
                      <a:alpha val="43137"/>
                    </a:srgbClr>
                  </a:outerShdw>
                </a:effectLst>
                <a:latin typeface="Calibri" panose="020F0502020204030204" pitchFamily="34" charset="0"/>
                <a:ea typeface="Calibri"/>
                <a:cs typeface="Calibri" panose="020F0502020204030204" pitchFamily="34" charset="0"/>
                <a:sym typeface="Calibri"/>
              </a:rPr>
              <a:t>Hom</a:t>
            </a:r>
            <a:r>
              <a:rPr lang="en-US" sz="3200" dirty="0">
                <a:solidFill>
                  <a:srgbClr val="002060"/>
                </a:solidFill>
                <a:effectLst>
                  <a:outerShdw blurRad="38100" dist="38100" dir="2700000" algn="tl">
                    <a:srgbClr val="000000">
                      <a:alpha val="43137"/>
                    </a:srgbClr>
                  </a:outerShdw>
                </a:effectLst>
                <a:latin typeface="Calibri" panose="020F0502020204030204" pitchFamily="34" charset="0"/>
                <a:ea typeface="Calibri"/>
                <a:cs typeface="Calibri" panose="020F0502020204030204" pitchFamily="34" charset="0"/>
                <a:sym typeface="Calibri"/>
              </a:rPr>
              <a:t> </a:t>
            </a:r>
            <a:r>
              <a:rPr lang="en-US" sz="3200" dirty="0" err="1">
                <a:solidFill>
                  <a:srgbClr val="002060"/>
                </a:solidFill>
                <a:effectLst>
                  <a:outerShdw blurRad="38100" dist="38100" dir="2700000" algn="tl">
                    <a:srgbClr val="000000">
                      <a:alpha val="43137"/>
                    </a:srgbClr>
                  </a:outerShdw>
                </a:effectLst>
                <a:latin typeface="Calibri" panose="020F0502020204030204" pitchFamily="34" charset="0"/>
                <a:ea typeface="Calibri"/>
                <a:cs typeface="Calibri" panose="020F0502020204030204" pitchFamily="34" charset="0"/>
                <a:sym typeface="Calibri"/>
              </a:rPr>
              <a:t>Lus</a:t>
            </a:r>
            <a:endParaRPr sz="3600" b="0" i="0" u="none" strike="noStrike" cap="none" dirty="0">
              <a:solidFill>
                <a:srgbClr val="199124"/>
              </a:solidFill>
              <a:latin typeface="Calibri"/>
              <a:ea typeface="Calibri"/>
              <a:cs typeface="Calibri"/>
              <a:sym typeface="Calibri"/>
            </a:endParaRPr>
          </a:p>
        </p:txBody>
      </p:sp>
      <p:sp>
        <p:nvSpPr>
          <p:cNvPr id="813" name="Google Shape;813;p86"/>
          <p:cNvSpPr txBox="1">
            <a:spLocks noGrp="1"/>
          </p:cNvSpPr>
          <p:nvPr>
            <p:ph type="sldNum" idx="12"/>
          </p:nvPr>
        </p:nvSpPr>
        <p:spPr>
          <a:xfrm>
            <a:off x="8126996" y="4287409"/>
            <a:ext cx="548700" cy="3936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Clr>
                <a:srgbClr val="FFFFFF"/>
              </a:buClr>
              <a:buSzPts val="1400"/>
              <a:buFont typeface="Arial"/>
              <a:buNone/>
            </a:pPr>
            <a:fld id="{00000000-1234-1234-1234-123412341234}" type="slidenum">
              <a:rPr lang="en-US"/>
              <a:t>32</a:t>
            </a:fld>
            <a:endParaRPr/>
          </a:p>
        </p:txBody>
      </p:sp>
      <p:sp>
        <p:nvSpPr>
          <p:cNvPr id="2" name="TextBox 1">
            <a:extLst>
              <a:ext uri="{FF2B5EF4-FFF2-40B4-BE49-F238E27FC236}">
                <a16:creationId xmlns:a16="http://schemas.microsoft.com/office/drawing/2014/main" id="{9CC786D7-6447-4FA0-B494-330C9A1C843A}"/>
              </a:ext>
            </a:extLst>
          </p:cNvPr>
          <p:cNvSpPr txBox="1"/>
          <p:nvPr/>
        </p:nvSpPr>
        <p:spPr>
          <a:xfrm>
            <a:off x="203553" y="2613577"/>
            <a:ext cx="8170426" cy="2529923"/>
          </a:xfrm>
          <a:prstGeom prst="rect">
            <a:avLst/>
          </a:prstGeom>
          <a:noFill/>
        </p:spPr>
        <p:txBody>
          <a:bodyPr wrap="square" rtlCol="0">
            <a:spAutoFit/>
          </a:bodyPr>
          <a:lstStyle/>
          <a:p>
            <a:pPr marL="317500" lvl="0" indent="-342900" algn="l" rtl="0">
              <a:lnSpc>
                <a:spcPct val="80000"/>
              </a:lnSpc>
              <a:spcBef>
                <a:spcPts val="0"/>
              </a:spcBef>
              <a:spcAft>
                <a:spcPts val="0"/>
              </a:spcAft>
              <a:buClr>
                <a:srgbClr val="002060"/>
              </a:buClr>
              <a:buSzPct val="100000"/>
              <a:buFont typeface="Courier New" panose="02070309020205020404" pitchFamily="49" charset="0"/>
              <a:buChar char="o"/>
            </a:pPr>
            <a:r>
              <a:rPr lang="en-US" sz="2400" dirty="0" err="1">
                <a:solidFill>
                  <a:srgbClr val="002060"/>
                </a:solidFill>
                <a:latin typeface="Calibri" panose="020F0502020204030204" pitchFamily="34" charset="0"/>
                <a:cs typeface="Calibri" panose="020F0502020204030204" pitchFamily="34" charset="0"/>
              </a:rPr>
              <a:t>Cov</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ntaub</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ntawv</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qhia</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xwb</a:t>
            </a:r>
            <a:r>
              <a:rPr lang="en-US" sz="2400" dirty="0">
                <a:solidFill>
                  <a:srgbClr val="002060"/>
                </a:solidFill>
                <a:latin typeface="Calibri" panose="020F0502020204030204" pitchFamily="34" charset="0"/>
                <a:cs typeface="Calibri" panose="020F0502020204030204" pitchFamily="34" charset="0"/>
              </a:rPr>
              <a:t> li ( </a:t>
            </a:r>
            <a:r>
              <a:rPr lang="en-US" sz="2400" dirty="0" err="1">
                <a:solidFill>
                  <a:srgbClr val="002060"/>
                </a:solidFill>
                <a:latin typeface="Calibri" panose="020F0502020204030204" pitchFamily="34" charset="0"/>
                <a:cs typeface="Calibri" panose="020F0502020204030204" pitchFamily="34" charset="0"/>
              </a:rPr>
              <a:t>leb</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keeb</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txuj</a:t>
            </a:r>
            <a:r>
              <a:rPr lang="en-US" sz="2400" dirty="0">
                <a:solidFill>
                  <a:srgbClr val="002060"/>
                </a:solidFill>
                <a:latin typeface="Calibri" panose="020F0502020204030204" pitchFamily="34" charset="0"/>
                <a:cs typeface="Calibri" panose="020F0502020204030204" pitchFamily="34" charset="0"/>
              </a:rPr>
              <a:t> (science), </a:t>
            </a:r>
            <a:r>
              <a:rPr lang="en-US" sz="2400" dirty="0" err="1">
                <a:solidFill>
                  <a:srgbClr val="002060"/>
                </a:solidFill>
                <a:latin typeface="Calibri" panose="020F0502020204030204" pitchFamily="34" charset="0"/>
                <a:cs typeface="Calibri" panose="020F0502020204030204" pitchFamily="34" charset="0"/>
              </a:rPr>
              <a:t>neeg</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keeb</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kwm</a:t>
            </a:r>
            <a:r>
              <a:rPr lang="en-US" sz="2400" dirty="0">
                <a:solidFill>
                  <a:srgbClr val="002060"/>
                </a:solidFill>
                <a:latin typeface="Calibri" panose="020F0502020204030204" pitchFamily="34" charset="0"/>
                <a:cs typeface="Calibri" panose="020F0502020204030204" pitchFamily="34" charset="0"/>
              </a:rPr>
              <a:t> (social studies) </a:t>
            </a:r>
            <a:r>
              <a:rPr lang="en-US" sz="2400" dirty="0" err="1">
                <a:solidFill>
                  <a:srgbClr val="002060"/>
                </a:solidFill>
                <a:latin typeface="Calibri" panose="020F0502020204030204" pitchFamily="34" charset="0"/>
                <a:cs typeface="Calibri" panose="020F0502020204030204" pitchFamily="34" charset="0"/>
              </a:rPr>
              <a:t>thiab</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kev</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nyeem</a:t>
            </a:r>
            <a:r>
              <a:rPr lang="en-US" sz="2400" dirty="0">
                <a:solidFill>
                  <a:srgbClr val="002060"/>
                </a:solidFill>
                <a:latin typeface="Calibri" panose="020F0502020204030204" pitchFamily="34" charset="0"/>
                <a:cs typeface="Calibri" panose="020F0502020204030204" pitchFamily="34" charset="0"/>
              </a:rPr>
              <a:t>/</a:t>
            </a:r>
            <a:r>
              <a:rPr lang="en-US" sz="2400" dirty="0" err="1">
                <a:solidFill>
                  <a:srgbClr val="002060"/>
                </a:solidFill>
                <a:latin typeface="Calibri" panose="020F0502020204030204" pitchFamily="34" charset="0"/>
                <a:cs typeface="Calibri" panose="020F0502020204030204" pitchFamily="34" charset="0"/>
              </a:rPr>
              <a:t>sau</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ntawv</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yeej</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qhia</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rau</a:t>
            </a:r>
            <a:r>
              <a:rPr lang="en-US" sz="2400"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txhua</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txhua</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tus</a:t>
            </a:r>
            <a:r>
              <a:rPr lang="en-US" sz="2400" b="1" dirty="0">
                <a:solidFill>
                  <a:srgbClr val="002060"/>
                </a:solidFill>
                <a:latin typeface="Calibri" panose="020F0502020204030204" pitchFamily="34" charset="0"/>
                <a:cs typeface="Calibri" panose="020F0502020204030204" pitchFamily="34" charset="0"/>
              </a:rPr>
              <a:t> tub </a:t>
            </a:r>
            <a:r>
              <a:rPr lang="en-US" sz="2400" b="1" dirty="0" err="1">
                <a:solidFill>
                  <a:srgbClr val="002060"/>
                </a:solidFill>
                <a:latin typeface="Calibri" panose="020F0502020204030204" pitchFamily="34" charset="0"/>
                <a:cs typeface="Calibri" panose="020F0502020204030204" pitchFamily="34" charset="0"/>
              </a:rPr>
              <a:t>ntxhais</a:t>
            </a:r>
            <a:r>
              <a:rPr lang="en-US" sz="2400" b="1"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thiab</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siv</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ob</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hom</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lus</a:t>
            </a:r>
            <a:r>
              <a:rPr lang="en-US" sz="2400" b="1" dirty="0">
                <a:solidFill>
                  <a:srgbClr val="002060"/>
                </a:solidFill>
                <a:latin typeface="Calibri" panose="020F0502020204030204" pitchFamily="34" charset="0"/>
                <a:cs typeface="Calibri" panose="020F0502020204030204" pitchFamily="34" charset="0"/>
              </a:rPr>
              <a:t> los </a:t>
            </a:r>
            <a:r>
              <a:rPr lang="en-US" sz="2400" b="1" dirty="0" err="1">
                <a:solidFill>
                  <a:srgbClr val="002060"/>
                </a:solidFill>
                <a:latin typeface="Calibri" panose="020F0502020204030204" pitchFamily="34" charset="0"/>
                <a:cs typeface="Calibri" panose="020F0502020204030204" pitchFamily="34" charset="0"/>
              </a:rPr>
              <a:t>qhia</a:t>
            </a:r>
            <a:r>
              <a:rPr lang="en-US" sz="2400" b="1" dirty="0">
                <a:solidFill>
                  <a:srgbClr val="002060"/>
                </a:solidFill>
                <a:latin typeface="Calibri" panose="020F0502020204030204" pitchFamily="34" charset="0"/>
                <a:cs typeface="Calibri" panose="020F0502020204030204" pitchFamily="34" charset="0"/>
              </a:rPr>
              <a:t>;</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lus</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Askiv</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thiab</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lus</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Hmoob</a:t>
            </a:r>
            <a:r>
              <a:rPr lang="en-US" sz="2400" dirty="0">
                <a:solidFill>
                  <a:srgbClr val="002060"/>
                </a:solidFill>
                <a:latin typeface="Calibri" panose="020F0502020204030204" pitchFamily="34" charset="0"/>
                <a:cs typeface="Calibri" panose="020F0502020204030204" pitchFamily="34" charset="0"/>
              </a:rPr>
              <a:t>.</a:t>
            </a:r>
            <a:br>
              <a:rPr lang="en-US" sz="2400" dirty="0">
                <a:solidFill>
                  <a:srgbClr val="002060"/>
                </a:solidFill>
                <a:latin typeface="Calibri" panose="020F0502020204030204" pitchFamily="34" charset="0"/>
                <a:cs typeface="Calibri" panose="020F0502020204030204" pitchFamily="34" charset="0"/>
              </a:rPr>
            </a:br>
            <a:endParaRPr lang="en-US" sz="2400" dirty="0">
              <a:solidFill>
                <a:srgbClr val="002060"/>
              </a:solidFill>
              <a:latin typeface="Calibri" panose="020F0502020204030204" pitchFamily="34" charset="0"/>
              <a:cs typeface="Calibri" panose="020F0502020204030204" pitchFamily="34" charset="0"/>
            </a:endParaRPr>
          </a:p>
          <a:p>
            <a:pPr marL="317500" indent="-342900">
              <a:lnSpc>
                <a:spcPct val="80000"/>
              </a:lnSpc>
              <a:buClr>
                <a:srgbClr val="002060"/>
              </a:buClr>
              <a:buSzPct val="100000"/>
              <a:buFont typeface="Courier New" panose="02070309020205020404" pitchFamily="49" charset="0"/>
              <a:buChar char="o"/>
            </a:pPr>
            <a:r>
              <a:rPr lang="en-US" sz="2400" dirty="0" err="1">
                <a:solidFill>
                  <a:srgbClr val="002060"/>
                </a:solidFill>
                <a:latin typeface="Calibri" panose="020F0502020204030204" pitchFamily="34" charset="0"/>
                <a:cs typeface="Calibri" panose="020F0502020204030204" pitchFamily="34" charset="0"/>
                <a:sym typeface="Arial"/>
              </a:rPr>
              <a:t>Muab</a:t>
            </a:r>
            <a:r>
              <a:rPr lang="en-US" sz="2400" dirty="0">
                <a:solidFill>
                  <a:srgbClr val="002060"/>
                </a:solidFill>
                <a:latin typeface="Calibri" panose="020F0502020204030204" pitchFamily="34" charset="0"/>
                <a:cs typeface="Calibri" panose="020F0502020204030204" pitchFamily="34" charset="0"/>
                <a:sym typeface="Arial"/>
              </a:rPr>
              <a:t> </a:t>
            </a:r>
            <a:r>
              <a:rPr lang="en-US" sz="2400" dirty="0" err="1">
                <a:solidFill>
                  <a:srgbClr val="002060"/>
                </a:solidFill>
                <a:latin typeface="Calibri" panose="020F0502020204030204" pitchFamily="34" charset="0"/>
                <a:cs typeface="Calibri" panose="020F0502020204030204" pitchFamily="34" charset="0"/>
                <a:sym typeface="Arial"/>
              </a:rPr>
              <a:t>ob</a:t>
            </a:r>
            <a:r>
              <a:rPr lang="en-US" sz="2400" dirty="0">
                <a:solidFill>
                  <a:srgbClr val="002060"/>
                </a:solidFill>
                <a:latin typeface="Calibri" panose="020F0502020204030204" pitchFamily="34" charset="0"/>
                <a:cs typeface="Calibri" panose="020F0502020204030204" pitchFamily="34" charset="0"/>
                <a:sym typeface="Arial"/>
              </a:rPr>
              <a:t> </a:t>
            </a:r>
            <a:r>
              <a:rPr lang="en-US" sz="2400" dirty="0" err="1">
                <a:solidFill>
                  <a:srgbClr val="002060"/>
                </a:solidFill>
                <a:latin typeface="Calibri" panose="020F0502020204030204" pitchFamily="34" charset="0"/>
                <a:cs typeface="Calibri" panose="020F0502020204030204" pitchFamily="34" charset="0"/>
                <a:sym typeface="Arial"/>
              </a:rPr>
              <a:t>pab</a:t>
            </a:r>
            <a:r>
              <a:rPr lang="en-US" sz="2400" dirty="0">
                <a:solidFill>
                  <a:srgbClr val="002060"/>
                </a:solidFill>
                <a:latin typeface="Calibri" panose="020F0502020204030204" pitchFamily="34" charset="0"/>
                <a:cs typeface="Calibri" panose="020F0502020204030204" pitchFamily="34" charset="0"/>
                <a:sym typeface="Arial"/>
              </a:rPr>
              <a:t> tub </a:t>
            </a:r>
            <a:r>
              <a:rPr lang="en-US" sz="2400" dirty="0" err="1">
                <a:solidFill>
                  <a:srgbClr val="002060"/>
                </a:solidFill>
                <a:latin typeface="Calibri" panose="020F0502020204030204" pitchFamily="34" charset="0"/>
                <a:cs typeface="Calibri" panose="020F0502020204030204" pitchFamily="34" charset="0"/>
                <a:sym typeface="Arial"/>
              </a:rPr>
              <a:t>ntxhais</a:t>
            </a:r>
            <a:r>
              <a:rPr lang="en-US" sz="2400" dirty="0">
                <a:solidFill>
                  <a:srgbClr val="002060"/>
                </a:solidFill>
                <a:latin typeface="Calibri" panose="020F0502020204030204" pitchFamily="34" charset="0"/>
                <a:cs typeface="Calibri" panose="020F0502020204030204" pitchFamily="34" charset="0"/>
                <a:sym typeface="Arial"/>
              </a:rPr>
              <a:t>, </a:t>
            </a:r>
            <a:r>
              <a:rPr lang="en-US" sz="2400" dirty="0" err="1">
                <a:solidFill>
                  <a:srgbClr val="002060"/>
                </a:solidFill>
                <a:latin typeface="Calibri" panose="020F0502020204030204" pitchFamily="34" charset="0"/>
                <a:cs typeface="Calibri" panose="020F0502020204030204" pitchFamily="34" charset="0"/>
                <a:sym typeface="Arial"/>
              </a:rPr>
              <a:t>pab</a:t>
            </a:r>
            <a:r>
              <a:rPr lang="en-US" sz="2400" dirty="0">
                <a:solidFill>
                  <a:srgbClr val="002060"/>
                </a:solidFill>
                <a:latin typeface="Calibri" panose="020F0502020204030204" pitchFamily="34" charset="0"/>
                <a:cs typeface="Calibri" panose="020F0502020204030204" pitchFamily="34" charset="0"/>
                <a:sym typeface="Arial"/>
              </a:rPr>
              <a:t> </a:t>
            </a:r>
            <a:r>
              <a:rPr lang="en-US" sz="2400" dirty="0" err="1">
                <a:solidFill>
                  <a:srgbClr val="002060"/>
                </a:solidFill>
                <a:latin typeface="Calibri" panose="020F0502020204030204" pitchFamily="34" charset="0"/>
                <a:cs typeface="Calibri" panose="020F0502020204030204" pitchFamily="34" charset="0"/>
                <a:sym typeface="Arial"/>
              </a:rPr>
              <a:t>hais</a:t>
            </a:r>
            <a:r>
              <a:rPr lang="en-US" sz="2400" dirty="0">
                <a:solidFill>
                  <a:srgbClr val="002060"/>
                </a:solidFill>
                <a:latin typeface="Calibri" panose="020F0502020204030204" pitchFamily="34" charset="0"/>
                <a:cs typeface="Calibri" panose="020F0502020204030204" pitchFamily="34" charset="0"/>
                <a:sym typeface="Arial"/>
              </a:rPr>
              <a:t> </a:t>
            </a:r>
            <a:r>
              <a:rPr lang="en-US" sz="2400" dirty="0" err="1">
                <a:solidFill>
                  <a:srgbClr val="002060"/>
                </a:solidFill>
                <a:latin typeface="Calibri" panose="020F0502020204030204" pitchFamily="34" charset="0"/>
                <a:cs typeface="Calibri" panose="020F0502020204030204" pitchFamily="34" charset="0"/>
                <a:sym typeface="Arial"/>
              </a:rPr>
              <a:t>lus</a:t>
            </a:r>
            <a:r>
              <a:rPr lang="en-US" sz="2400" dirty="0">
                <a:solidFill>
                  <a:srgbClr val="002060"/>
                </a:solidFill>
                <a:latin typeface="Calibri" panose="020F0502020204030204" pitchFamily="34" charset="0"/>
                <a:cs typeface="Calibri" panose="020F0502020204030204" pitchFamily="34" charset="0"/>
                <a:sym typeface="Arial"/>
              </a:rPr>
              <a:t> </a:t>
            </a:r>
            <a:r>
              <a:rPr lang="en-US" sz="2400" dirty="0" err="1">
                <a:solidFill>
                  <a:srgbClr val="002060"/>
                </a:solidFill>
                <a:latin typeface="Calibri" panose="020F0502020204030204" pitchFamily="34" charset="0"/>
                <a:cs typeface="Calibri" panose="020F0502020204030204" pitchFamily="34" charset="0"/>
                <a:sym typeface="Arial"/>
              </a:rPr>
              <a:t>Hmoob</a:t>
            </a:r>
            <a:r>
              <a:rPr lang="en-US" sz="2400" dirty="0">
                <a:solidFill>
                  <a:srgbClr val="002060"/>
                </a:solidFill>
                <a:latin typeface="Calibri" panose="020F0502020204030204" pitchFamily="34" charset="0"/>
                <a:cs typeface="Calibri" panose="020F0502020204030204" pitchFamily="34" charset="0"/>
                <a:sym typeface="Arial"/>
              </a:rPr>
              <a:t> </a:t>
            </a:r>
            <a:r>
              <a:rPr lang="en-US" sz="2400" dirty="0" err="1">
                <a:solidFill>
                  <a:srgbClr val="002060"/>
                </a:solidFill>
                <a:latin typeface="Calibri" panose="020F0502020204030204" pitchFamily="34" charset="0"/>
                <a:cs typeface="Calibri" panose="020F0502020204030204" pitchFamily="34" charset="0"/>
                <a:sym typeface="Arial"/>
              </a:rPr>
              <a:t>thiab</a:t>
            </a:r>
            <a:r>
              <a:rPr lang="en-US" sz="2400" dirty="0">
                <a:solidFill>
                  <a:srgbClr val="002060"/>
                </a:solidFill>
                <a:latin typeface="Calibri" panose="020F0502020204030204" pitchFamily="34" charset="0"/>
                <a:cs typeface="Calibri" panose="020F0502020204030204" pitchFamily="34" charset="0"/>
                <a:sym typeface="Arial"/>
              </a:rPr>
              <a:t> </a:t>
            </a:r>
            <a:r>
              <a:rPr lang="en-US" sz="2400" dirty="0" err="1">
                <a:solidFill>
                  <a:srgbClr val="002060"/>
                </a:solidFill>
                <a:latin typeface="Calibri" panose="020F0502020204030204" pitchFamily="34" charset="0"/>
                <a:cs typeface="Calibri" panose="020F0502020204030204" pitchFamily="34" charset="0"/>
                <a:sym typeface="Arial"/>
              </a:rPr>
              <a:t>pab</a:t>
            </a:r>
            <a:r>
              <a:rPr lang="en-US" sz="2400" dirty="0">
                <a:solidFill>
                  <a:srgbClr val="002060"/>
                </a:solidFill>
                <a:latin typeface="Calibri" panose="020F0502020204030204" pitchFamily="34" charset="0"/>
                <a:cs typeface="Calibri" panose="020F0502020204030204" pitchFamily="34" charset="0"/>
                <a:sym typeface="Arial"/>
              </a:rPr>
              <a:t> </a:t>
            </a:r>
            <a:r>
              <a:rPr lang="en-US" sz="2400" dirty="0" err="1">
                <a:solidFill>
                  <a:srgbClr val="002060"/>
                </a:solidFill>
                <a:latin typeface="Calibri" panose="020F0502020204030204" pitchFamily="34" charset="0"/>
                <a:cs typeface="Calibri" panose="020F0502020204030204" pitchFamily="34" charset="0"/>
                <a:sym typeface="Arial"/>
              </a:rPr>
              <a:t>hais</a:t>
            </a:r>
            <a:r>
              <a:rPr lang="en-US" sz="2400" dirty="0">
                <a:solidFill>
                  <a:srgbClr val="002060"/>
                </a:solidFill>
                <a:latin typeface="Calibri" panose="020F0502020204030204" pitchFamily="34" charset="0"/>
                <a:cs typeface="Calibri" panose="020F0502020204030204" pitchFamily="34" charset="0"/>
                <a:sym typeface="Arial"/>
              </a:rPr>
              <a:t> </a:t>
            </a:r>
            <a:r>
              <a:rPr lang="en-US" sz="2400" dirty="0" err="1">
                <a:solidFill>
                  <a:srgbClr val="002060"/>
                </a:solidFill>
                <a:latin typeface="Calibri" panose="020F0502020204030204" pitchFamily="34" charset="0"/>
                <a:cs typeface="Calibri" panose="020F0502020204030204" pitchFamily="34" charset="0"/>
                <a:sym typeface="Arial"/>
              </a:rPr>
              <a:t>lus</a:t>
            </a:r>
            <a:r>
              <a:rPr lang="en-US" sz="2400" dirty="0">
                <a:solidFill>
                  <a:srgbClr val="002060"/>
                </a:solidFill>
                <a:latin typeface="Calibri" panose="020F0502020204030204" pitchFamily="34" charset="0"/>
                <a:cs typeface="Calibri" panose="020F0502020204030204" pitchFamily="34" charset="0"/>
                <a:sym typeface="Arial"/>
              </a:rPr>
              <a:t> </a:t>
            </a:r>
            <a:r>
              <a:rPr lang="en-US" sz="2400" dirty="0" err="1">
                <a:solidFill>
                  <a:srgbClr val="002060"/>
                </a:solidFill>
                <a:latin typeface="Calibri" panose="020F0502020204030204" pitchFamily="34" charset="0"/>
                <a:cs typeface="Calibri" panose="020F0502020204030204" pitchFamily="34" charset="0"/>
                <a:sym typeface="Arial"/>
              </a:rPr>
              <a:t>Askiv</a:t>
            </a:r>
            <a:r>
              <a:rPr lang="en-US" sz="2400" dirty="0">
                <a:solidFill>
                  <a:srgbClr val="002060"/>
                </a:solidFill>
                <a:latin typeface="Calibri" panose="020F0502020204030204" pitchFamily="34" charset="0"/>
                <a:cs typeface="Calibri" panose="020F0502020204030204" pitchFamily="34" charset="0"/>
                <a:sym typeface="Arial"/>
              </a:rPr>
              <a:t> los </a:t>
            </a:r>
            <a:r>
              <a:rPr lang="en-US" sz="2400" dirty="0" err="1">
                <a:solidFill>
                  <a:srgbClr val="002060"/>
                </a:solidFill>
                <a:latin typeface="Calibri" panose="020F0502020204030204" pitchFamily="34" charset="0"/>
                <a:cs typeface="Calibri" panose="020F0502020204030204" pitchFamily="34" charset="0"/>
                <a:sym typeface="Arial"/>
              </a:rPr>
              <a:t>kawm</a:t>
            </a:r>
            <a:r>
              <a:rPr lang="en-US" sz="2400" dirty="0">
                <a:solidFill>
                  <a:srgbClr val="002060"/>
                </a:solidFill>
                <a:latin typeface="Calibri" panose="020F0502020204030204" pitchFamily="34" charset="0"/>
                <a:cs typeface="Calibri" panose="020F0502020204030204" pitchFamily="34" charset="0"/>
                <a:sym typeface="Arial"/>
              </a:rPr>
              <a:t> </a:t>
            </a:r>
            <a:r>
              <a:rPr lang="en-US" sz="2400" dirty="0" err="1">
                <a:solidFill>
                  <a:srgbClr val="002060"/>
                </a:solidFill>
                <a:latin typeface="Calibri" panose="020F0502020204030204" pitchFamily="34" charset="0"/>
                <a:cs typeface="Calibri" panose="020F0502020204030204" pitchFamily="34" charset="0"/>
                <a:sym typeface="Arial"/>
              </a:rPr>
              <a:t>ua</a:t>
            </a:r>
            <a:r>
              <a:rPr lang="en-US" sz="2400" dirty="0">
                <a:solidFill>
                  <a:srgbClr val="002060"/>
                </a:solidFill>
                <a:latin typeface="Calibri" panose="020F0502020204030204" pitchFamily="34" charset="0"/>
                <a:cs typeface="Calibri" panose="020F0502020204030204" pitchFamily="34" charset="0"/>
                <a:sym typeface="Arial"/>
              </a:rPr>
              <a:t> </a:t>
            </a:r>
            <a:r>
              <a:rPr lang="en-US" sz="2400" dirty="0" err="1">
                <a:solidFill>
                  <a:srgbClr val="002060"/>
                </a:solidFill>
                <a:latin typeface="Calibri" panose="020F0502020204030204" pitchFamily="34" charset="0"/>
                <a:cs typeface="Calibri" panose="020F0502020204030204" pitchFamily="34" charset="0"/>
                <a:sym typeface="Arial"/>
              </a:rPr>
              <a:t>ke</a:t>
            </a:r>
            <a:r>
              <a:rPr lang="en-US" sz="2400" dirty="0">
                <a:solidFill>
                  <a:srgbClr val="002060"/>
                </a:solidFill>
                <a:latin typeface="Calibri" panose="020F0502020204030204" pitchFamily="34" charset="0"/>
                <a:cs typeface="Calibri" panose="020F0502020204030204" pitchFamily="34" charset="0"/>
                <a:sym typeface="Arial"/>
              </a:rPr>
              <a:t> tib </a:t>
            </a:r>
            <a:r>
              <a:rPr lang="en-US" sz="2400" dirty="0" err="1">
                <a:solidFill>
                  <a:srgbClr val="002060"/>
                </a:solidFill>
                <a:latin typeface="Calibri" panose="020F0502020204030204" pitchFamily="34" charset="0"/>
                <a:cs typeface="Calibri" panose="020F0502020204030204" pitchFamily="34" charset="0"/>
                <a:sym typeface="Arial"/>
              </a:rPr>
              <a:t>lub</a:t>
            </a:r>
            <a:r>
              <a:rPr lang="en-US" sz="2400" dirty="0">
                <a:solidFill>
                  <a:srgbClr val="002060"/>
                </a:solidFill>
                <a:latin typeface="Calibri" panose="020F0502020204030204" pitchFamily="34" charset="0"/>
                <a:cs typeface="Calibri" panose="020F0502020204030204" pitchFamily="34" charset="0"/>
                <a:sym typeface="Arial"/>
              </a:rPr>
              <a:t> </a:t>
            </a:r>
            <a:r>
              <a:rPr lang="en-US" sz="2400" dirty="0" err="1">
                <a:solidFill>
                  <a:srgbClr val="002060"/>
                </a:solidFill>
                <a:latin typeface="Calibri" panose="020F0502020204030204" pitchFamily="34" charset="0"/>
                <a:cs typeface="Calibri" panose="020F0502020204030204" pitchFamily="34" charset="0"/>
                <a:sym typeface="Arial"/>
              </a:rPr>
              <a:t>sij</a:t>
            </a:r>
            <a:r>
              <a:rPr lang="en-US" sz="2400" dirty="0">
                <a:solidFill>
                  <a:srgbClr val="002060"/>
                </a:solidFill>
                <a:latin typeface="Calibri" panose="020F0502020204030204" pitchFamily="34" charset="0"/>
                <a:cs typeface="Calibri" panose="020F0502020204030204" pitchFamily="34" charset="0"/>
                <a:sym typeface="Arial"/>
              </a:rPr>
              <a:t> </a:t>
            </a:r>
            <a:r>
              <a:rPr lang="en-US" sz="2400" dirty="0" err="1">
                <a:solidFill>
                  <a:srgbClr val="002060"/>
                </a:solidFill>
                <a:latin typeface="Calibri" panose="020F0502020204030204" pitchFamily="34" charset="0"/>
                <a:cs typeface="Calibri" panose="020F0502020204030204" pitchFamily="34" charset="0"/>
                <a:sym typeface="Arial"/>
              </a:rPr>
              <a:t>hawj</a:t>
            </a:r>
            <a:r>
              <a:rPr lang="en-US" sz="2400" dirty="0">
                <a:solidFill>
                  <a:srgbClr val="002060"/>
                </a:solidFill>
                <a:latin typeface="Calibri" panose="020F0502020204030204" pitchFamily="34" charset="0"/>
                <a:cs typeface="Calibri" panose="020F0502020204030204" pitchFamily="34" charset="0"/>
                <a:sym typeface="Arial"/>
              </a:rPr>
              <a:t>.</a:t>
            </a:r>
            <a:endParaRPr lang="en-US" sz="2400" dirty="0">
              <a:solidFill>
                <a:srgbClr val="002060"/>
              </a:solidFill>
              <a:latin typeface="Calibri" panose="020F0502020204030204" pitchFamily="34" charset="0"/>
              <a:cs typeface="Calibri" panose="020F0502020204030204" pitchFamily="34" charset="0"/>
            </a:endParaRPr>
          </a:p>
          <a:p>
            <a:endParaRPr lang="en-US" sz="2400" dirty="0"/>
          </a:p>
        </p:txBody>
      </p:sp>
      <p:grpSp>
        <p:nvGrpSpPr>
          <p:cNvPr id="12" name="Group 11">
            <a:extLst>
              <a:ext uri="{FF2B5EF4-FFF2-40B4-BE49-F238E27FC236}">
                <a16:creationId xmlns:a16="http://schemas.microsoft.com/office/drawing/2014/main" id="{02D43047-28C1-430B-A639-FDC487C1E484}"/>
              </a:ext>
            </a:extLst>
          </p:cNvPr>
          <p:cNvGrpSpPr/>
          <p:nvPr/>
        </p:nvGrpSpPr>
        <p:grpSpPr>
          <a:xfrm>
            <a:off x="290180" y="849936"/>
            <a:ext cx="2297529" cy="1785793"/>
            <a:chOff x="1553897" y="2472673"/>
            <a:chExt cx="2477277" cy="1785793"/>
          </a:xfrm>
        </p:grpSpPr>
        <p:pic>
          <p:nvPicPr>
            <p:cNvPr id="13" name="Picture 12">
              <a:extLst>
                <a:ext uri="{FF2B5EF4-FFF2-40B4-BE49-F238E27FC236}">
                  <a16:creationId xmlns:a16="http://schemas.microsoft.com/office/drawing/2014/main" id="{9977419E-CEFF-4A28-B64B-7BE7E084DC95}"/>
                </a:ext>
              </a:extLst>
            </p:cNvPr>
            <p:cNvPicPr>
              <a:picLocks noChangeAspect="1"/>
            </p:cNvPicPr>
            <p:nvPr/>
          </p:nvPicPr>
          <p:blipFill>
            <a:blip r:embed="rId3"/>
            <a:stretch>
              <a:fillRect/>
            </a:stretch>
          </p:blipFill>
          <p:spPr>
            <a:xfrm>
              <a:off x="1553897" y="2472673"/>
              <a:ext cx="2450507" cy="1632838"/>
            </a:xfrm>
            <a:prstGeom prst="rect">
              <a:avLst/>
            </a:prstGeom>
          </p:spPr>
        </p:pic>
        <p:sp>
          <p:nvSpPr>
            <p:cNvPr id="14" name="TextBox 13">
              <a:extLst>
                <a:ext uri="{FF2B5EF4-FFF2-40B4-BE49-F238E27FC236}">
                  <a16:creationId xmlns:a16="http://schemas.microsoft.com/office/drawing/2014/main" id="{50A895C1-6379-4455-BCE2-820456FC8F56}"/>
                </a:ext>
              </a:extLst>
            </p:cNvPr>
            <p:cNvSpPr txBox="1"/>
            <p:nvPr/>
          </p:nvSpPr>
          <p:spPr>
            <a:xfrm>
              <a:off x="3633292" y="4073800"/>
              <a:ext cx="397882" cy="184666"/>
            </a:xfrm>
            <a:prstGeom prst="rect">
              <a:avLst/>
            </a:prstGeom>
            <a:noFill/>
          </p:spPr>
          <p:txBody>
            <a:bodyPr wrap="none" rtlCol="0">
              <a:spAutoFit/>
            </a:bodyPr>
            <a:lstStyle/>
            <a:p>
              <a:r>
                <a:rPr lang="en-US" sz="600" dirty="0"/>
                <a:t>Pickit</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07">
                                            <p:txEl>
                                              <p:pRg st="0" end="0"/>
                                            </p:txEl>
                                          </p:spTgt>
                                        </p:tgtEl>
                                        <p:attrNameLst>
                                          <p:attrName>style.visibility</p:attrName>
                                        </p:attrNameLst>
                                      </p:cBhvr>
                                      <p:to>
                                        <p:strVal val="visible"/>
                                      </p:to>
                                    </p:set>
                                    <p:animEffect transition="in" filter="fade">
                                      <p:cBhvr>
                                        <p:cTn id="7" dur="1000"/>
                                        <p:tgtEl>
                                          <p:spTgt spid="807">
                                            <p:txEl>
                                              <p:pRg st="0" end="0"/>
                                            </p:txEl>
                                          </p:spTgt>
                                        </p:tgtEl>
                                      </p:cBhvr>
                                    </p:animEffect>
                                    <p:anim calcmode="lin" valueType="num">
                                      <p:cBhvr>
                                        <p:cTn id="8" dur="1000" fill="hold"/>
                                        <p:tgtEl>
                                          <p:spTgt spid="80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80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0" end="0"/>
                                            </p:txEl>
                                          </p:spTgt>
                                        </p:tgtEl>
                                        <p:attrNameLst>
                                          <p:attrName>style.visibility</p:attrName>
                                        </p:attrNameLst>
                                      </p:cBhvr>
                                      <p:to>
                                        <p:strVal val="visible"/>
                                      </p:to>
                                    </p:set>
                                    <p:animEffect transition="in" filter="fade">
                                      <p:cBhvr>
                                        <p:cTn id="14" dur="1000"/>
                                        <p:tgtEl>
                                          <p:spTgt spid="2">
                                            <p:txEl>
                                              <p:pRg st="0" end="0"/>
                                            </p:txEl>
                                          </p:spTgt>
                                        </p:tgtEl>
                                      </p:cBhvr>
                                    </p:animEffect>
                                    <p:anim calcmode="lin" valueType="num">
                                      <p:cBhvr>
                                        <p:cTn id="15"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xEl>
                                              <p:pRg st="1" end="1"/>
                                            </p:txEl>
                                          </p:spTgt>
                                        </p:tgtEl>
                                        <p:attrNameLst>
                                          <p:attrName>style.visibility</p:attrName>
                                        </p:attrNameLst>
                                      </p:cBhvr>
                                      <p:to>
                                        <p:strVal val="visible"/>
                                      </p:to>
                                    </p:set>
                                    <p:animEffect transition="in" filter="fade">
                                      <p:cBhvr>
                                        <p:cTn id="21" dur="1000"/>
                                        <p:tgtEl>
                                          <p:spTgt spid="2">
                                            <p:txEl>
                                              <p:pRg st="1" end="1"/>
                                            </p:txEl>
                                          </p:spTgt>
                                        </p:tgtEl>
                                      </p:cBhvr>
                                    </p:animEffect>
                                    <p:anim calcmode="lin" valueType="num">
                                      <p:cBhvr>
                                        <p:cTn id="22"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817"/>
        <p:cNvGrpSpPr/>
        <p:nvPr/>
      </p:nvGrpSpPr>
      <p:grpSpPr>
        <a:xfrm>
          <a:off x="0" y="0"/>
          <a:ext cx="0" cy="0"/>
          <a:chOff x="0" y="0"/>
          <a:chExt cx="0" cy="0"/>
        </a:xfrm>
      </p:grpSpPr>
      <p:sp>
        <p:nvSpPr>
          <p:cNvPr id="819" name="Google Shape;819;p87" descr="https://mail.google.com/mail/u/1/?ui=2&amp;ik=eb78d16312&amp;view=fimg&amp;th=15eff0756cc980b1&amp;attid=0.1&amp;disp=emb&amp;attbid=ANGjdJ-b9OpkxAwDE3y5AdHeyOb01nPFG7PgqqW3fljg4lfFmJwKySoNoioiRf5YIJ7Byp2Uro_hTHO5TTds3c_U1Sqm9OVrpJ1gPQHutJflda7UhtwggTm_q2THss0&amp;sz=s0-l75-ft&amp;ats=1507582096508&amp;rm=15eff0756cc980b1&amp;zw&amp;atsh=1"/>
          <p:cNvSpPr/>
          <p:nvPr/>
        </p:nvSpPr>
        <p:spPr>
          <a:xfrm>
            <a:off x="155575" y="-144463"/>
            <a:ext cx="304800" cy="30480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821" name="Google Shape;821;p87"/>
          <p:cNvSpPr txBox="1"/>
          <p:nvPr/>
        </p:nvSpPr>
        <p:spPr>
          <a:xfrm>
            <a:off x="279887" y="4806269"/>
            <a:ext cx="5338185" cy="27699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b="0" i="0" u="none" strike="noStrike" cap="none">
                <a:solidFill>
                  <a:schemeClr val="dk1"/>
                </a:solidFill>
                <a:latin typeface="Calibri"/>
                <a:ea typeface="Calibri"/>
                <a:cs typeface="Calibri"/>
                <a:sym typeface="Calibri"/>
              </a:rPr>
              <a:t>(Christian, 2011; Fortune &amp; Tedick, 2008; Hamayan, Genesee &amp; Cloud, 2013)</a:t>
            </a:r>
            <a:endParaRPr/>
          </a:p>
        </p:txBody>
      </p:sp>
      <p:sp>
        <p:nvSpPr>
          <p:cNvPr id="822" name="Google Shape;822;p87"/>
          <p:cNvSpPr txBox="1"/>
          <p:nvPr/>
        </p:nvSpPr>
        <p:spPr>
          <a:xfrm>
            <a:off x="1935769" y="1042275"/>
            <a:ext cx="6749700" cy="1954925"/>
          </a:xfrm>
          <a:prstGeom prst="rect">
            <a:avLst/>
          </a:prstGeom>
          <a:noFill/>
          <a:ln>
            <a:noFill/>
          </a:ln>
        </p:spPr>
        <p:txBody>
          <a:bodyPr spcFirstLastPara="1" wrap="square" lIns="91425" tIns="45700" rIns="91425" bIns="45700" anchor="t" anchorCtr="0">
            <a:noAutofit/>
          </a:bodyPr>
          <a:lstStyle/>
          <a:p>
            <a:pPr marL="457200" marR="0" lvl="0" indent="-342900" algn="l" rtl="0">
              <a:lnSpc>
                <a:spcPct val="100000"/>
              </a:lnSpc>
              <a:spcBef>
                <a:spcPts val="0"/>
              </a:spcBef>
              <a:spcAft>
                <a:spcPts val="0"/>
              </a:spcAft>
              <a:buClr>
                <a:srgbClr val="002060"/>
              </a:buClr>
              <a:buSzPct val="100000"/>
              <a:buFont typeface="Courier New" panose="02070309020205020404" pitchFamily="49" charset="0"/>
              <a:buChar char="o"/>
            </a:pPr>
            <a:r>
              <a:rPr lang="en-US" sz="2400" dirty="0" err="1">
                <a:solidFill>
                  <a:srgbClr val="002060"/>
                </a:solidFill>
                <a:latin typeface="Calibri" panose="020F0502020204030204" pitchFamily="34" charset="0"/>
                <a:cs typeface="Calibri" panose="020F0502020204030204" pitchFamily="34" charset="0"/>
              </a:rPr>
              <a:t>Y</a:t>
            </a:r>
            <a:r>
              <a:rPr lang="en-US" sz="2400" b="0" i="0" u="none" strike="noStrike" cap="none" dirty="0" err="1">
                <a:solidFill>
                  <a:srgbClr val="002060"/>
                </a:solidFill>
                <a:latin typeface="Calibri" panose="020F0502020204030204" pitchFamily="34" charset="0"/>
                <a:cs typeface="Calibri" panose="020F0502020204030204" pitchFamily="34" charset="0"/>
                <a:sym typeface="Arial"/>
              </a:rPr>
              <a:t>eej</a:t>
            </a:r>
            <a:r>
              <a:rPr lang="en-US" sz="2400" b="0" i="0" u="none" strike="noStrike" cap="none" dirty="0">
                <a:solidFill>
                  <a:srgbClr val="002060"/>
                </a:solidFill>
                <a:latin typeface="Calibri" panose="020F0502020204030204" pitchFamily="34" charset="0"/>
                <a:cs typeface="Calibri" panose="020F0502020204030204" pitchFamily="34" charset="0"/>
                <a:sym typeface="Arial"/>
              </a:rPr>
              <a:t> </a:t>
            </a:r>
            <a:r>
              <a:rPr lang="en-US" sz="2400" b="0" i="0" u="none" strike="noStrike" cap="none" dirty="0" err="1">
                <a:solidFill>
                  <a:srgbClr val="002060"/>
                </a:solidFill>
                <a:latin typeface="Calibri" panose="020F0502020204030204" pitchFamily="34" charset="0"/>
                <a:cs typeface="Calibri" panose="020F0502020204030204" pitchFamily="34" charset="0"/>
                <a:sym typeface="Arial"/>
              </a:rPr>
              <a:t>qhia</a:t>
            </a:r>
            <a:r>
              <a:rPr lang="en-US" sz="2400" b="0" i="0" u="none" strike="noStrike" cap="none" dirty="0">
                <a:solidFill>
                  <a:srgbClr val="002060"/>
                </a:solidFill>
                <a:latin typeface="Calibri" panose="020F0502020204030204" pitchFamily="34" charset="0"/>
                <a:cs typeface="Calibri" panose="020F0502020204030204" pitchFamily="34" charset="0"/>
                <a:sym typeface="Arial"/>
              </a:rPr>
              <a:t> </a:t>
            </a:r>
            <a:r>
              <a:rPr lang="en-US" sz="2400" b="0" i="0" u="none" strike="noStrike" cap="none" dirty="0" err="1">
                <a:solidFill>
                  <a:srgbClr val="002060"/>
                </a:solidFill>
                <a:latin typeface="Calibri" panose="020F0502020204030204" pitchFamily="34" charset="0"/>
                <a:cs typeface="Calibri" panose="020F0502020204030204" pitchFamily="34" charset="0"/>
                <a:sym typeface="Arial"/>
              </a:rPr>
              <a:t>thiab</a:t>
            </a:r>
            <a:r>
              <a:rPr lang="en-US" sz="2400" b="0" i="0" u="none" strike="noStrike" cap="none" dirty="0">
                <a:solidFill>
                  <a:srgbClr val="002060"/>
                </a:solidFill>
                <a:latin typeface="Calibri" panose="020F0502020204030204" pitchFamily="34" charset="0"/>
                <a:cs typeface="Calibri" panose="020F0502020204030204" pitchFamily="34" charset="0"/>
                <a:sym typeface="Arial"/>
              </a:rPr>
              <a:t> </a:t>
            </a:r>
            <a:r>
              <a:rPr lang="en-US" sz="2400" b="1" i="0" u="none" strike="noStrike" cap="none" dirty="0" err="1">
                <a:solidFill>
                  <a:srgbClr val="002060"/>
                </a:solidFill>
                <a:latin typeface="Calibri" panose="020F0502020204030204" pitchFamily="34" charset="0"/>
                <a:cs typeface="Calibri" panose="020F0502020204030204" pitchFamily="34" charset="0"/>
              </a:rPr>
              <a:t>siv</a:t>
            </a:r>
            <a:r>
              <a:rPr lang="en-US" sz="2400" b="1" i="0" u="none" strike="noStrike" cap="none" dirty="0">
                <a:solidFill>
                  <a:srgbClr val="002060"/>
                </a:solidFill>
                <a:latin typeface="Calibri" panose="020F0502020204030204" pitchFamily="34" charset="0"/>
                <a:cs typeface="Calibri" panose="020F0502020204030204" pitchFamily="34" charset="0"/>
              </a:rPr>
              <a:t> </a:t>
            </a:r>
            <a:r>
              <a:rPr lang="en-US" sz="2400" b="1" i="0" u="none" strike="noStrike" cap="none" dirty="0" err="1">
                <a:solidFill>
                  <a:srgbClr val="002060"/>
                </a:solidFill>
                <a:latin typeface="Calibri" panose="020F0502020204030204" pitchFamily="34" charset="0"/>
                <a:cs typeface="Calibri" panose="020F0502020204030204" pitchFamily="34" charset="0"/>
              </a:rPr>
              <a:t>tim</a:t>
            </a:r>
            <a:r>
              <a:rPr lang="en-US" sz="2400" b="1" i="0" u="none" strike="noStrike" cap="none" dirty="0">
                <a:solidFill>
                  <a:srgbClr val="002060"/>
                </a:solidFill>
                <a:latin typeface="Calibri" panose="020F0502020204030204" pitchFamily="34" charset="0"/>
                <a:cs typeface="Calibri" panose="020F0502020204030204" pitchFamily="34" charset="0"/>
              </a:rPr>
              <a:t> yam</a:t>
            </a:r>
            <a:r>
              <a:rPr lang="en-US" sz="2400" b="0" i="0" u="none" strike="noStrike" cap="none" dirty="0">
                <a:solidFill>
                  <a:srgbClr val="002060"/>
                </a:solidFill>
                <a:latin typeface="Calibri" panose="020F0502020204030204" pitchFamily="34" charset="0"/>
                <a:cs typeface="Calibri" panose="020F0502020204030204" pitchFamily="34" charset="0"/>
                <a:sym typeface="Arial"/>
              </a:rPr>
              <a:t> </a:t>
            </a:r>
            <a:r>
              <a:rPr lang="en-US" sz="2400" b="1" i="0" u="none" strike="noStrike" cap="none" dirty="0" err="1">
                <a:solidFill>
                  <a:srgbClr val="002060"/>
                </a:solidFill>
                <a:latin typeface="Calibri" panose="020F0502020204030204" pitchFamily="34" charset="0"/>
                <a:cs typeface="Calibri" panose="020F0502020204030204" pitchFamily="34" charset="0"/>
              </a:rPr>
              <a:t>ntaub</a:t>
            </a:r>
            <a:r>
              <a:rPr lang="en-US" sz="2400" b="1" i="0" u="none" strike="noStrike" cap="none" dirty="0">
                <a:solidFill>
                  <a:srgbClr val="002060"/>
                </a:solidFill>
                <a:latin typeface="Calibri" panose="020F0502020204030204" pitchFamily="34" charset="0"/>
                <a:cs typeface="Calibri" panose="020F0502020204030204" pitchFamily="34" charset="0"/>
              </a:rPr>
              <a:t> </a:t>
            </a:r>
            <a:r>
              <a:rPr lang="en-US" sz="2400" b="1" i="0" u="none" strike="noStrike" cap="none" dirty="0" err="1">
                <a:solidFill>
                  <a:srgbClr val="002060"/>
                </a:solidFill>
                <a:latin typeface="Calibri" panose="020F0502020204030204" pitchFamily="34" charset="0"/>
                <a:cs typeface="Calibri" panose="020F0502020204030204" pitchFamily="34" charset="0"/>
              </a:rPr>
              <a:t>ntawv</a:t>
            </a:r>
            <a:r>
              <a:rPr lang="en-US" sz="2400" b="0" i="0" u="none" strike="noStrike" cap="none" dirty="0">
                <a:solidFill>
                  <a:srgbClr val="002060"/>
                </a:solidFill>
                <a:latin typeface="Calibri" panose="020F0502020204030204" pitchFamily="34" charset="0"/>
                <a:cs typeface="Calibri" panose="020F0502020204030204" pitchFamily="34" charset="0"/>
                <a:sym typeface="Arial"/>
              </a:rPr>
              <a:t> li </a:t>
            </a:r>
            <a:r>
              <a:rPr lang="en-US" sz="2400" b="0" i="0" u="none" strike="noStrike" cap="none" dirty="0" err="1">
                <a:solidFill>
                  <a:srgbClr val="002060"/>
                </a:solidFill>
                <a:latin typeface="Calibri" panose="020F0502020204030204" pitchFamily="34" charset="0"/>
                <a:cs typeface="Calibri" panose="020F0502020204030204" pitchFamily="34" charset="0"/>
                <a:sym typeface="Arial"/>
              </a:rPr>
              <a:t>leb</a:t>
            </a:r>
            <a:r>
              <a:rPr lang="en-US" sz="2400" b="0" i="0" u="none" strike="noStrike" cap="none" dirty="0">
                <a:solidFill>
                  <a:srgbClr val="002060"/>
                </a:solidFill>
                <a:latin typeface="Calibri" panose="020F0502020204030204" pitchFamily="34" charset="0"/>
                <a:cs typeface="Calibri" panose="020F0502020204030204" pitchFamily="34" charset="0"/>
                <a:sym typeface="Arial"/>
              </a:rPr>
              <a:t>, </a:t>
            </a:r>
            <a:r>
              <a:rPr lang="en-US" sz="2400" dirty="0" err="1">
                <a:solidFill>
                  <a:srgbClr val="002060"/>
                </a:solidFill>
                <a:latin typeface="Calibri" panose="020F0502020204030204" pitchFamily="34" charset="0"/>
                <a:cs typeface="Calibri" panose="020F0502020204030204" pitchFamily="34" charset="0"/>
              </a:rPr>
              <a:t>kev</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nyeem</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thiab</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sau</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ntawv</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kawm</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keeb</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kwm</a:t>
            </a:r>
            <a:r>
              <a:rPr lang="en-US" sz="2400" dirty="0">
                <a:solidFill>
                  <a:srgbClr val="002060"/>
                </a:solidFill>
                <a:latin typeface="Calibri" panose="020F0502020204030204" pitchFamily="34" charset="0"/>
                <a:cs typeface="Calibri" panose="020F0502020204030204" pitchFamily="34" charset="0"/>
              </a:rPr>
              <a:t>, los sis </a:t>
            </a:r>
            <a:r>
              <a:rPr lang="en-US" sz="2400" dirty="0" err="1">
                <a:solidFill>
                  <a:srgbClr val="002060"/>
                </a:solidFill>
                <a:latin typeface="Calibri" panose="020F0502020204030204" pitchFamily="34" charset="0"/>
                <a:cs typeface="Calibri" panose="020F0502020204030204" pitchFamily="34" charset="0"/>
              </a:rPr>
              <a:t>kawm</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txog</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keeb</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txuj</a:t>
            </a:r>
            <a:r>
              <a:rPr lang="en-US" sz="2400" dirty="0">
                <a:solidFill>
                  <a:srgbClr val="002060"/>
                </a:solidFill>
                <a:latin typeface="Calibri" panose="020F0502020204030204" pitchFamily="34" charset="0"/>
                <a:cs typeface="Calibri" panose="020F0502020204030204" pitchFamily="34" charset="0"/>
              </a:rPr>
              <a:t> </a:t>
            </a:r>
            <a:r>
              <a:rPr lang="en-US" sz="2400" b="0" i="0" u="none" strike="noStrike" cap="none" dirty="0">
                <a:solidFill>
                  <a:srgbClr val="002060"/>
                </a:solidFill>
                <a:latin typeface="Calibri" panose="020F0502020204030204" pitchFamily="34" charset="0"/>
                <a:cs typeface="Calibri" panose="020F0502020204030204" pitchFamily="34" charset="0"/>
                <a:sym typeface="Arial"/>
              </a:rPr>
              <a:t>los </a:t>
            </a:r>
            <a:r>
              <a:rPr lang="en-US" sz="2400" b="0" i="0" u="none" strike="noStrike" cap="none" dirty="0" err="1">
                <a:solidFill>
                  <a:srgbClr val="002060"/>
                </a:solidFill>
                <a:latin typeface="Calibri" panose="020F0502020204030204" pitchFamily="34" charset="0"/>
                <a:cs typeface="Calibri" panose="020F0502020204030204" pitchFamily="34" charset="0"/>
                <a:sym typeface="Arial"/>
              </a:rPr>
              <a:t>qhia</a:t>
            </a:r>
            <a:r>
              <a:rPr lang="en-US" sz="2400" b="0" i="0" u="none" strike="noStrike" cap="none" dirty="0">
                <a:solidFill>
                  <a:srgbClr val="002060"/>
                </a:solidFill>
                <a:latin typeface="Calibri" panose="020F0502020204030204" pitchFamily="34" charset="0"/>
                <a:cs typeface="Calibri" panose="020F0502020204030204" pitchFamily="34" charset="0"/>
                <a:sym typeface="Arial"/>
              </a:rPr>
              <a:t> </a:t>
            </a:r>
            <a:r>
              <a:rPr lang="en-US" sz="2400" b="0" i="0" u="none" strike="noStrike" cap="none" dirty="0" err="1">
                <a:solidFill>
                  <a:srgbClr val="002060"/>
                </a:solidFill>
                <a:latin typeface="Calibri" panose="020F0502020204030204" pitchFamily="34" charset="0"/>
                <a:cs typeface="Calibri" panose="020F0502020204030204" pitchFamily="34" charset="0"/>
                <a:sym typeface="Arial"/>
              </a:rPr>
              <a:t>thiab</a:t>
            </a:r>
            <a:r>
              <a:rPr lang="en-US" sz="2400" b="0" i="0" u="none" strike="noStrike" cap="none" dirty="0">
                <a:solidFill>
                  <a:srgbClr val="002060"/>
                </a:solidFill>
                <a:latin typeface="Calibri" panose="020F0502020204030204" pitchFamily="34" charset="0"/>
                <a:cs typeface="Calibri" panose="020F0502020204030204" pitchFamily="34" charset="0"/>
                <a:sym typeface="Arial"/>
              </a:rPr>
              <a:t> </a:t>
            </a:r>
            <a:r>
              <a:rPr lang="en-US" sz="2400" b="0" i="0" u="none" strike="noStrike" cap="none" dirty="0" err="1">
                <a:solidFill>
                  <a:srgbClr val="002060"/>
                </a:solidFill>
                <a:latin typeface="Calibri" panose="020F0502020204030204" pitchFamily="34" charset="0"/>
                <a:cs typeface="Calibri" panose="020F0502020204030204" pitchFamily="34" charset="0"/>
                <a:sym typeface="Arial"/>
              </a:rPr>
              <a:t>kawm</a:t>
            </a:r>
            <a:r>
              <a:rPr lang="en-US" sz="2400" b="0" i="0" u="none" strike="noStrike" cap="none" dirty="0">
                <a:solidFill>
                  <a:srgbClr val="002060"/>
                </a:solidFill>
                <a:latin typeface="Calibri" panose="020F0502020204030204" pitchFamily="34" charset="0"/>
                <a:cs typeface="Calibri" panose="020F0502020204030204" pitchFamily="34" charset="0"/>
                <a:sym typeface="Arial"/>
              </a:rPr>
              <a:t> tib yam li </a:t>
            </a:r>
            <a:r>
              <a:rPr lang="en-US" sz="2400" b="0" i="0" u="none" strike="noStrike" cap="none" dirty="0" err="1">
                <a:solidFill>
                  <a:srgbClr val="002060"/>
                </a:solidFill>
                <a:latin typeface="Calibri" panose="020F0502020204030204" pitchFamily="34" charset="0"/>
                <a:cs typeface="Calibri" panose="020F0502020204030204" pitchFamily="34" charset="0"/>
                <a:sym typeface="Arial"/>
              </a:rPr>
              <a:t>txhua</a:t>
            </a:r>
            <a:r>
              <a:rPr lang="en-US" sz="2400" b="0" i="0" u="none" strike="noStrike" cap="none" dirty="0">
                <a:solidFill>
                  <a:srgbClr val="002060"/>
                </a:solidFill>
                <a:latin typeface="Calibri" panose="020F0502020204030204" pitchFamily="34" charset="0"/>
                <a:cs typeface="Calibri" panose="020F0502020204030204" pitchFamily="34" charset="0"/>
                <a:sym typeface="Arial"/>
              </a:rPr>
              <a:t> </a:t>
            </a:r>
            <a:r>
              <a:rPr lang="en-US" sz="2400" b="0" i="0" u="none" strike="noStrike" cap="none" dirty="0" err="1">
                <a:solidFill>
                  <a:srgbClr val="002060"/>
                </a:solidFill>
                <a:latin typeface="Calibri" panose="020F0502020204030204" pitchFamily="34" charset="0"/>
                <a:cs typeface="Calibri" panose="020F0502020204030204" pitchFamily="34" charset="0"/>
                <a:sym typeface="Arial"/>
              </a:rPr>
              <a:t>txhua</a:t>
            </a:r>
            <a:r>
              <a:rPr lang="en-US" sz="2400" b="0" i="0" u="none" strike="noStrike" cap="none" dirty="0">
                <a:solidFill>
                  <a:srgbClr val="002060"/>
                </a:solidFill>
                <a:latin typeface="Calibri" panose="020F0502020204030204" pitchFamily="34" charset="0"/>
                <a:cs typeface="Calibri" panose="020F0502020204030204" pitchFamily="34" charset="0"/>
                <a:sym typeface="Arial"/>
              </a:rPr>
              <a:t> </a:t>
            </a:r>
            <a:r>
              <a:rPr lang="en-US" sz="2400" b="0" i="0" u="none" strike="noStrike" cap="none" dirty="0" err="1">
                <a:solidFill>
                  <a:srgbClr val="002060"/>
                </a:solidFill>
                <a:latin typeface="Calibri" panose="020F0502020204030204" pitchFamily="34" charset="0"/>
                <a:cs typeface="Calibri" panose="020F0502020204030204" pitchFamily="34" charset="0"/>
                <a:sym typeface="Arial"/>
              </a:rPr>
              <a:t>lub</a:t>
            </a:r>
            <a:r>
              <a:rPr lang="en-US" sz="2400" b="0" i="0" u="none" strike="noStrike" cap="none" dirty="0">
                <a:solidFill>
                  <a:srgbClr val="002060"/>
                </a:solidFill>
                <a:latin typeface="Calibri" panose="020F0502020204030204" pitchFamily="34" charset="0"/>
                <a:cs typeface="Calibri" panose="020F0502020204030204" pitchFamily="34" charset="0"/>
                <a:sym typeface="Arial"/>
              </a:rPr>
              <a:t> </a:t>
            </a:r>
            <a:r>
              <a:rPr lang="en-US" sz="2400" b="0" i="0" u="none" strike="noStrike" cap="none" dirty="0" err="1">
                <a:solidFill>
                  <a:srgbClr val="002060"/>
                </a:solidFill>
                <a:latin typeface="Calibri" panose="020F0502020204030204" pitchFamily="34" charset="0"/>
                <a:cs typeface="Calibri" panose="020F0502020204030204" pitchFamily="34" charset="0"/>
                <a:sym typeface="Arial"/>
              </a:rPr>
              <a:t>tsev</a:t>
            </a:r>
            <a:r>
              <a:rPr lang="en-US" sz="2400" b="0" i="0" u="none" strike="noStrike" cap="none" dirty="0">
                <a:solidFill>
                  <a:srgbClr val="002060"/>
                </a:solidFill>
                <a:latin typeface="Calibri" panose="020F0502020204030204" pitchFamily="34" charset="0"/>
                <a:cs typeface="Calibri" panose="020F0502020204030204" pitchFamily="34" charset="0"/>
                <a:sym typeface="Arial"/>
              </a:rPr>
              <a:t> </a:t>
            </a:r>
            <a:r>
              <a:rPr lang="en-US" sz="2400" b="0" i="0" u="none" strike="noStrike" cap="none" dirty="0" err="1">
                <a:solidFill>
                  <a:srgbClr val="002060"/>
                </a:solidFill>
                <a:latin typeface="Calibri" panose="020F0502020204030204" pitchFamily="34" charset="0"/>
                <a:cs typeface="Calibri" panose="020F0502020204030204" pitchFamily="34" charset="0"/>
                <a:sym typeface="Arial"/>
              </a:rPr>
              <a:t>kawm</a:t>
            </a:r>
            <a:r>
              <a:rPr lang="en-US" sz="2400" b="0" i="0" u="none" strike="noStrike" cap="none" dirty="0">
                <a:solidFill>
                  <a:srgbClr val="002060"/>
                </a:solidFill>
                <a:latin typeface="Calibri" panose="020F0502020204030204" pitchFamily="34" charset="0"/>
                <a:cs typeface="Calibri" panose="020F0502020204030204" pitchFamily="34" charset="0"/>
                <a:sym typeface="Arial"/>
              </a:rPr>
              <a:t> </a:t>
            </a:r>
            <a:r>
              <a:rPr lang="en-US" sz="2400" b="0" i="0" u="none" strike="noStrike" cap="none" dirty="0" err="1">
                <a:solidFill>
                  <a:srgbClr val="002060"/>
                </a:solidFill>
                <a:latin typeface="Calibri" panose="020F0502020204030204" pitchFamily="34" charset="0"/>
                <a:cs typeface="Calibri" panose="020F0502020204030204" pitchFamily="34" charset="0"/>
                <a:sym typeface="Arial"/>
              </a:rPr>
              <a:t>ntawv</a:t>
            </a:r>
            <a:r>
              <a:rPr lang="en-US" sz="2400" b="0" i="0" u="none" strike="noStrike" cap="none" dirty="0">
                <a:solidFill>
                  <a:srgbClr val="002060"/>
                </a:solidFill>
                <a:latin typeface="Calibri" panose="020F0502020204030204" pitchFamily="34" charset="0"/>
                <a:cs typeface="Calibri" panose="020F0502020204030204" pitchFamily="34" charset="0"/>
                <a:sym typeface="Arial"/>
              </a:rPr>
              <a:t> </a:t>
            </a:r>
            <a:r>
              <a:rPr lang="en-US" sz="2400" b="0" i="0" u="none" strike="noStrike" cap="none" dirty="0" err="1">
                <a:solidFill>
                  <a:srgbClr val="002060"/>
                </a:solidFill>
                <a:latin typeface="Calibri" panose="020F0502020204030204" pitchFamily="34" charset="0"/>
                <a:cs typeface="Calibri" panose="020F0502020204030204" pitchFamily="34" charset="0"/>
                <a:sym typeface="Arial"/>
              </a:rPr>
              <a:t>hauv</a:t>
            </a:r>
            <a:r>
              <a:rPr lang="en-US" sz="2400" b="0" i="0" u="none" strike="noStrike" cap="none" dirty="0">
                <a:solidFill>
                  <a:srgbClr val="002060"/>
                </a:solidFill>
                <a:latin typeface="Calibri" panose="020F0502020204030204" pitchFamily="34" charset="0"/>
                <a:cs typeface="Calibri" panose="020F0502020204030204" pitchFamily="34" charset="0"/>
                <a:sym typeface="Arial"/>
              </a:rPr>
              <a:t> </a:t>
            </a:r>
            <a:r>
              <a:rPr lang="en-US" sz="2400" b="0" i="0" u="none" strike="noStrike" cap="none" dirty="0" err="1">
                <a:solidFill>
                  <a:srgbClr val="002060"/>
                </a:solidFill>
                <a:latin typeface="Calibri" panose="020F0502020204030204" pitchFamily="34" charset="0"/>
                <a:cs typeface="Calibri" panose="020F0502020204030204" pitchFamily="34" charset="0"/>
                <a:sym typeface="Arial"/>
              </a:rPr>
              <a:t>tsoom</a:t>
            </a:r>
            <a:r>
              <a:rPr lang="en-US" sz="2400" b="0" i="0" u="none" strike="noStrike" cap="none" dirty="0">
                <a:solidFill>
                  <a:srgbClr val="002060"/>
                </a:solidFill>
                <a:latin typeface="Calibri" panose="020F0502020204030204" pitchFamily="34" charset="0"/>
                <a:cs typeface="Calibri" panose="020F0502020204030204" pitchFamily="34" charset="0"/>
                <a:sym typeface="Arial"/>
              </a:rPr>
              <a:t> </a:t>
            </a:r>
            <a:r>
              <a:rPr lang="en-US" sz="2400" b="0" i="0" u="none" strike="noStrike" cap="none" dirty="0" err="1">
                <a:solidFill>
                  <a:srgbClr val="002060"/>
                </a:solidFill>
                <a:latin typeface="Calibri" panose="020F0502020204030204" pitchFamily="34" charset="0"/>
                <a:cs typeface="Calibri" panose="020F0502020204030204" pitchFamily="34" charset="0"/>
                <a:sym typeface="Arial"/>
              </a:rPr>
              <a:t>fwv</a:t>
            </a:r>
            <a:r>
              <a:rPr lang="en-US" sz="2400" b="0" i="0" u="none" strike="noStrike" cap="none" dirty="0">
                <a:solidFill>
                  <a:srgbClr val="002060"/>
                </a:solidFill>
                <a:latin typeface="Calibri" panose="020F0502020204030204" pitchFamily="34" charset="0"/>
                <a:cs typeface="Calibri" panose="020F0502020204030204" pitchFamily="34" charset="0"/>
                <a:sym typeface="Arial"/>
              </a:rPr>
              <a:t> </a:t>
            </a:r>
            <a:r>
              <a:rPr lang="en-US" sz="2400" b="0" i="0" u="none" strike="noStrike" cap="none" dirty="0" err="1">
                <a:solidFill>
                  <a:srgbClr val="002060"/>
                </a:solidFill>
                <a:latin typeface="Calibri" panose="020F0502020204030204" pitchFamily="34" charset="0"/>
                <a:cs typeface="Calibri" panose="020F0502020204030204" pitchFamily="34" charset="0"/>
                <a:sym typeface="Arial"/>
              </a:rPr>
              <a:t>tsev</a:t>
            </a:r>
            <a:r>
              <a:rPr lang="en-US" sz="2400" b="0" i="0" u="none" strike="noStrike" cap="none" dirty="0">
                <a:solidFill>
                  <a:srgbClr val="002060"/>
                </a:solidFill>
                <a:latin typeface="Calibri" panose="020F0502020204030204" pitchFamily="34" charset="0"/>
                <a:cs typeface="Calibri" panose="020F0502020204030204" pitchFamily="34" charset="0"/>
                <a:sym typeface="Arial"/>
              </a:rPr>
              <a:t> </a:t>
            </a:r>
            <a:r>
              <a:rPr lang="en-US" sz="2400" b="0" i="0" u="none" strike="noStrike" cap="none" dirty="0" err="1">
                <a:solidFill>
                  <a:srgbClr val="002060"/>
                </a:solidFill>
                <a:latin typeface="Calibri" panose="020F0502020204030204" pitchFamily="34" charset="0"/>
                <a:cs typeface="Calibri" panose="020F0502020204030204" pitchFamily="34" charset="0"/>
                <a:sym typeface="Arial"/>
              </a:rPr>
              <a:t>kawm</a:t>
            </a:r>
            <a:r>
              <a:rPr lang="en-US" sz="2400" b="0" i="0" u="none" strike="noStrike" cap="none" dirty="0">
                <a:solidFill>
                  <a:srgbClr val="002060"/>
                </a:solidFill>
                <a:latin typeface="Calibri" panose="020F0502020204030204" pitchFamily="34" charset="0"/>
                <a:cs typeface="Calibri" panose="020F0502020204030204" pitchFamily="34" charset="0"/>
                <a:sym typeface="Arial"/>
              </a:rPr>
              <a:t> </a:t>
            </a:r>
            <a:r>
              <a:rPr lang="en-US" sz="2400" b="0" i="0" u="none" strike="noStrike" cap="none" dirty="0" err="1">
                <a:solidFill>
                  <a:srgbClr val="002060"/>
                </a:solidFill>
                <a:latin typeface="Calibri" panose="020F0502020204030204" pitchFamily="34" charset="0"/>
                <a:cs typeface="Calibri" panose="020F0502020204030204" pitchFamily="34" charset="0"/>
                <a:sym typeface="Arial"/>
              </a:rPr>
              <a:t>ntawv</a:t>
            </a:r>
            <a:r>
              <a:rPr lang="en-US" sz="2400" b="0" i="0" u="none" strike="noStrike" cap="none" dirty="0">
                <a:solidFill>
                  <a:srgbClr val="002060"/>
                </a:solidFill>
                <a:latin typeface="Calibri" panose="020F0502020204030204" pitchFamily="34" charset="0"/>
                <a:cs typeface="Calibri" panose="020F0502020204030204" pitchFamily="34" charset="0"/>
                <a:sym typeface="Arial"/>
              </a:rPr>
              <a:t> (district).</a:t>
            </a:r>
            <a:endParaRPr sz="2000" b="0" i="0" u="none" strike="noStrike" cap="none" dirty="0">
              <a:solidFill>
                <a:srgbClr val="00B050"/>
              </a:solidFill>
              <a:latin typeface="Arial"/>
              <a:ea typeface="Arial"/>
              <a:cs typeface="Arial"/>
              <a:sym typeface="Arial"/>
            </a:endParaRPr>
          </a:p>
        </p:txBody>
      </p:sp>
      <p:sp>
        <p:nvSpPr>
          <p:cNvPr id="823" name="Google Shape;823;p87"/>
          <p:cNvSpPr txBox="1"/>
          <p:nvPr/>
        </p:nvSpPr>
        <p:spPr>
          <a:xfrm>
            <a:off x="279887" y="312752"/>
            <a:ext cx="7468800" cy="6615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199124"/>
              </a:buClr>
              <a:buSzPts val="3600"/>
              <a:buFont typeface="Calibri"/>
              <a:buNone/>
            </a:pPr>
            <a:r>
              <a:rPr lang="en-US" sz="3200" dirty="0" err="1">
                <a:solidFill>
                  <a:srgbClr val="002060"/>
                </a:solidFill>
                <a:effectLst>
                  <a:outerShdw blurRad="38100" dist="38100" dir="2700000" algn="tl">
                    <a:srgbClr val="000000">
                      <a:alpha val="43137"/>
                    </a:srgbClr>
                  </a:outerShdw>
                </a:effectLst>
                <a:latin typeface="Calibri"/>
                <a:ea typeface="Calibri"/>
                <a:cs typeface="Calibri"/>
                <a:sym typeface="Calibri"/>
              </a:rPr>
              <a:t>Cov</a:t>
            </a:r>
            <a:r>
              <a:rPr lang="en-US" sz="3200" dirty="0">
                <a:solidFill>
                  <a:srgbClr val="002060"/>
                </a:solidFill>
                <a:effectLst>
                  <a:outerShdw blurRad="38100" dist="38100" dir="2700000" algn="tl">
                    <a:srgbClr val="000000">
                      <a:alpha val="43137"/>
                    </a:srgbClr>
                  </a:outerShdw>
                </a:effectLst>
                <a:latin typeface="Calibri"/>
                <a:ea typeface="Calibri"/>
                <a:cs typeface="Calibri"/>
                <a:sym typeface="Calibri"/>
              </a:rPr>
              <a:t> </a:t>
            </a:r>
            <a:r>
              <a:rPr lang="en-US" sz="3200" dirty="0" err="1">
                <a:solidFill>
                  <a:srgbClr val="002060"/>
                </a:solidFill>
                <a:effectLst>
                  <a:outerShdw blurRad="38100" dist="38100" dir="2700000" algn="tl">
                    <a:srgbClr val="000000">
                      <a:alpha val="43137"/>
                    </a:srgbClr>
                  </a:outerShdw>
                </a:effectLst>
                <a:latin typeface="Calibri"/>
                <a:ea typeface="Calibri"/>
                <a:cs typeface="Calibri"/>
                <a:sym typeface="Calibri"/>
              </a:rPr>
              <a:t>Ntsiab</a:t>
            </a:r>
            <a:r>
              <a:rPr lang="en-US" sz="3200" dirty="0">
                <a:solidFill>
                  <a:srgbClr val="002060"/>
                </a:solidFill>
                <a:effectLst>
                  <a:outerShdw blurRad="38100" dist="38100" dir="2700000" algn="tl">
                    <a:srgbClr val="000000">
                      <a:alpha val="43137"/>
                    </a:srgbClr>
                  </a:outerShdw>
                </a:effectLst>
                <a:latin typeface="Calibri"/>
                <a:ea typeface="Calibri"/>
                <a:cs typeface="Calibri"/>
                <a:sym typeface="Calibri"/>
              </a:rPr>
              <a:t> </a:t>
            </a:r>
            <a:r>
              <a:rPr lang="en-US" sz="3200" dirty="0" err="1">
                <a:solidFill>
                  <a:srgbClr val="002060"/>
                </a:solidFill>
                <a:effectLst>
                  <a:outerShdw blurRad="38100" dist="38100" dir="2700000" algn="tl">
                    <a:srgbClr val="000000">
                      <a:alpha val="43137"/>
                    </a:srgbClr>
                  </a:outerShdw>
                </a:effectLst>
                <a:latin typeface="Calibri"/>
                <a:ea typeface="Calibri"/>
                <a:cs typeface="Calibri"/>
                <a:sym typeface="Calibri"/>
              </a:rPr>
              <a:t>Hauv</a:t>
            </a:r>
            <a:r>
              <a:rPr lang="en-US" sz="3200" dirty="0">
                <a:solidFill>
                  <a:srgbClr val="002060"/>
                </a:solidFill>
                <a:effectLst>
                  <a:outerShdw blurRad="38100" dist="38100" dir="2700000" algn="tl">
                    <a:srgbClr val="000000">
                      <a:alpha val="43137"/>
                    </a:srgbClr>
                  </a:outerShdw>
                </a:effectLst>
                <a:latin typeface="Calibri"/>
                <a:ea typeface="Calibri"/>
                <a:cs typeface="Calibri"/>
                <a:sym typeface="Calibri"/>
              </a:rPr>
              <a:t> Kev </a:t>
            </a:r>
            <a:r>
              <a:rPr lang="en-US" sz="3200" dirty="0" err="1">
                <a:solidFill>
                  <a:srgbClr val="002060"/>
                </a:solidFill>
                <a:effectLst>
                  <a:outerShdw blurRad="38100" dist="38100" dir="2700000" algn="tl">
                    <a:srgbClr val="000000">
                      <a:alpha val="43137"/>
                    </a:srgbClr>
                  </a:outerShdw>
                </a:effectLst>
                <a:latin typeface="Calibri"/>
                <a:ea typeface="Calibri"/>
                <a:cs typeface="Calibri"/>
                <a:sym typeface="Calibri"/>
              </a:rPr>
              <a:t>Qhia</a:t>
            </a:r>
            <a:r>
              <a:rPr lang="en-US" sz="3200" dirty="0">
                <a:solidFill>
                  <a:srgbClr val="002060"/>
                </a:solidFill>
                <a:effectLst>
                  <a:outerShdw blurRad="38100" dist="38100" dir="2700000" algn="tl">
                    <a:srgbClr val="000000">
                      <a:alpha val="43137"/>
                    </a:srgbClr>
                  </a:outerShdw>
                </a:effectLst>
                <a:latin typeface="Calibri"/>
                <a:ea typeface="Calibri"/>
                <a:cs typeface="Calibri"/>
                <a:sym typeface="Calibri"/>
              </a:rPr>
              <a:t> Ob </a:t>
            </a:r>
            <a:r>
              <a:rPr lang="en-US" sz="3200" dirty="0" err="1">
                <a:solidFill>
                  <a:srgbClr val="002060"/>
                </a:solidFill>
                <a:effectLst>
                  <a:outerShdw blurRad="38100" dist="38100" dir="2700000" algn="tl">
                    <a:srgbClr val="000000">
                      <a:alpha val="43137"/>
                    </a:srgbClr>
                  </a:outerShdw>
                </a:effectLst>
                <a:latin typeface="Calibri"/>
                <a:ea typeface="Calibri"/>
                <a:cs typeface="Calibri"/>
                <a:sym typeface="Calibri"/>
              </a:rPr>
              <a:t>Hom</a:t>
            </a:r>
            <a:r>
              <a:rPr lang="en-US" sz="3200" dirty="0">
                <a:solidFill>
                  <a:srgbClr val="002060"/>
                </a:solidFill>
                <a:effectLst>
                  <a:outerShdw blurRad="38100" dist="38100" dir="2700000" algn="tl">
                    <a:srgbClr val="000000">
                      <a:alpha val="43137"/>
                    </a:srgbClr>
                  </a:outerShdw>
                </a:effectLst>
                <a:latin typeface="Calibri"/>
                <a:ea typeface="Calibri"/>
                <a:cs typeface="Calibri"/>
                <a:sym typeface="Calibri"/>
              </a:rPr>
              <a:t> </a:t>
            </a:r>
            <a:r>
              <a:rPr lang="en-US" sz="3200" dirty="0" err="1">
                <a:solidFill>
                  <a:srgbClr val="002060"/>
                </a:solidFill>
                <a:effectLst>
                  <a:outerShdw blurRad="38100" dist="38100" dir="2700000" algn="tl">
                    <a:srgbClr val="000000">
                      <a:alpha val="43137"/>
                    </a:srgbClr>
                  </a:outerShdw>
                </a:effectLst>
                <a:latin typeface="Calibri"/>
                <a:ea typeface="Calibri"/>
                <a:cs typeface="Calibri"/>
                <a:sym typeface="Calibri"/>
              </a:rPr>
              <a:t>Lus</a:t>
            </a:r>
            <a:endParaRPr sz="3200" b="0" i="0" u="none" strike="noStrike" cap="none" dirty="0">
              <a:solidFill>
                <a:srgbClr val="002060"/>
              </a:solidFill>
              <a:effectLst>
                <a:outerShdw blurRad="38100" dist="38100" dir="2700000" algn="tl">
                  <a:srgbClr val="000000">
                    <a:alpha val="43137"/>
                  </a:srgbClr>
                </a:outerShdw>
              </a:effectLst>
              <a:latin typeface="Calibri"/>
              <a:ea typeface="Calibri"/>
              <a:cs typeface="Calibri"/>
              <a:sym typeface="Calibri"/>
            </a:endParaRPr>
          </a:p>
        </p:txBody>
      </p:sp>
      <p:sp>
        <p:nvSpPr>
          <p:cNvPr id="824" name="Google Shape;824;p87"/>
          <p:cNvSpPr txBox="1">
            <a:spLocks noGrp="1"/>
          </p:cNvSpPr>
          <p:nvPr>
            <p:ph type="sldNum" idx="12"/>
          </p:nvPr>
        </p:nvSpPr>
        <p:spPr>
          <a:xfrm>
            <a:off x="8136769" y="4287409"/>
            <a:ext cx="548700" cy="3936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Clr>
                <a:srgbClr val="FFFFFF"/>
              </a:buClr>
              <a:buSzPts val="1400"/>
              <a:buFont typeface="Arial"/>
              <a:buNone/>
            </a:pPr>
            <a:fld id="{00000000-1234-1234-1234-123412341234}" type="slidenum">
              <a:rPr lang="en-US"/>
              <a:t>33</a:t>
            </a:fld>
            <a:endParaRPr/>
          </a:p>
        </p:txBody>
      </p:sp>
      <p:sp>
        <p:nvSpPr>
          <p:cNvPr id="2" name="TextBox 1">
            <a:extLst>
              <a:ext uri="{FF2B5EF4-FFF2-40B4-BE49-F238E27FC236}">
                <a16:creationId xmlns:a16="http://schemas.microsoft.com/office/drawing/2014/main" id="{7C0DEA08-F4B0-4CC2-9EBA-F1F569AD05AB}"/>
              </a:ext>
            </a:extLst>
          </p:cNvPr>
          <p:cNvSpPr txBox="1"/>
          <p:nvPr/>
        </p:nvSpPr>
        <p:spPr>
          <a:xfrm>
            <a:off x="155575" y="3133247"/>
            <a:ext cx="8178312" cy="2308324"/>
          </a:xfrm>
          <a:prstGeom prst="rect">
            <a:avLst/>
          </a:prstGeom>
          <a:noFill/>
        </p:spPr>
        <p:txBody>
          <a:bodyPr wrap="square" rtlCol="0">
            <a:spAutoFit/>
          </a:bodyPr>
          <a:lstStyle/>
          <a:p>
            <a:pPr marL="457200" lvl="0" indent="-342900">
              <a:buClr>
                <a:srgbClr val="002060"/>
              </a:buClr>
              <a:buSzPct val="100000"/>
              <a:buFont typeface="Courier New" panose="02070309020205020404" pitchFamily="49" charset="0"/>
              <a:buChar char="o"/>
            </a:pPr>
            <a:r>
              <a:rPr lang="en-US" sz="2400" dirty="0">
                <a:solidFill>
                  <a:srgbClr val="002060"/>
                </a:solidFill>
                <a:latin typeface="Calibri" panose="020F0502020204030204" pitchFamily="34" charset="0"/>
                <a:cs typeface="Calibri" panose="020F0502020204030204" pitchFamily="34" charset="0"/>
              </a:rPr>
              <a:t>Kev </a:t>
            </a:r>
            <a:r>
              <a:rPr lang="en-US" sz="2400" dirty="0" err="1">
                <a:solidFill>
                  <a:srgbClr val="002060"/>
                </a:solidFill>
                <a:latin typeface="Calibri" panose="020F0502020204030204" pitchFamily="34" charset="0"/>
                <a:cs typeface="Calibri" panose="020F0502020204030204" pitchFamily="34" charset="0"/>
              </a:rPr>
              <a:t>qhia</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kom</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paub</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thiab</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keeb</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ces</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yim</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siv</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lub</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teb</a:t>
            </a:r>
            <a:r>
              <a:rPr lang="en-US" sz="2400" b="1" dirty="0">
                <a:solidFill>
                  <a:srgbClr val="002060"/>
                </a:solidFill>
                <a:latin typeface="Calibri" panose="020F0502020204030204" pitchFamily="34" charset="0"/>
                <a:cs typeface="Calibri" panose="020F0502020204030204" pitchFamily="34" charset="0"/>
              </a:rPr>
              <a:t> chaw </a:t>
            </a:r>
            <a:r>
              <a:rPr lang="en-US" sz="2400" b="1" dirty="0" err="1">
                <a:solidFill>
                  <a:srgbClr val="002060"/>
                </a:solidFill>
                <a:latin typeface="Calibri" panose="020F0502020204030204" pitchFamily="34" charset="0"/>
                <a:cs typeface="Calibri" panose="020F0502020204030204" pitchFamily="34" charset="0"/>
              </a:rPr>
              <a:t>Ameliska</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thiab</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lub</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xeem</a:t>
            </a:r>
            <a:r>
              <a:rPr lang="en-US" sz="2400" b="1" dirty="0">
                <a:solidFill>
                  <a:srgbClr val="002060"/>
                </a:solidFill>
                <a:latin typeface="Calibri" panose="020F0502020204030204" pitchFamily="34" charset="0"/>
                <a:cs typeface="Calibri" panose="020F0502020204030204" pitchFamily="34" charset="0"/>
              </a:rPr>
              <a:t> no </a:t>
            </a:r>
            <a:r>
              <a:rPr lang="en-US" sz="2400" b="1" dirty="0" err="1">
                <a:solidFill>
                  <a:srgbClr val="002060"/>
                </a:solidFill>
                <a:latin typeface="Calibri" panose="020F0502020204030204" pitchFamily="34" charset="0"/>
                <a:cs typeface="Calibri" panose="020F0502020204030204" pitchFamily="34" charset="0"/>
              </a:rPr>
              <a:t>txoj</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kab</a:t>
            </a:r>
            <a:r>
              <a:rPr lang="en-US" sz="2400" b="1" dirty="0">
                <a:solidFill>
                  <a:srgbClr val="002060"/>
                </a:solidFill>
                <a:latin typeface="Calibri" panose="020F0502020204030204" pitchFamily="34" charset="0"/>
                <a:cs typeface="Calibri" panose="020F0502020204030204" pitchFamily="34" charset="0"/>
              </a:rPr>
              <a:t> li </a:t>
            </a:r>
            <a:r>
              <a:rPr lang="en-US" sz="2400" b="1" dirty="0" err="1">
                <a:solidFill>
                  <a:srgbClr val="002060"/>
                </a:solidFill>
                <a:latin typeface="Calibri" panose="020F0502020204030204" pitchFamily="34" charset="0"/>
                <a:cs typeface="Calibri" panose="020F0502020204030204" pitchFamily="34" charset="0"/>
              </a:rPr>
              <a:t>kev</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cai</a:t>
            </a:r>
            <a:r>
              <a:rPr lang="en-US" sz="2400" b="1"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nyob</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hauv</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ntaub</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ntawv</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thiab</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yeej</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siv</a:t>
            </a:r>
            <a:r>
              <a:rPr lang="en-US" sz="2400"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lub</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tsev</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kawm</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ntawv</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tsoom</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fwv</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cov</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ntaub</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ntawv</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muaj</a:t>
            </a:r>
            <a:r>
              <a:rPr lang="en-US" sz="2400" dirty="0">
                <a:solidFill>
                  <a:srgbClr val="002060"/>
                </a:solidFill>
                <a:latin typeface="Calibri" panose="020F0502020204030204" pitchFamily="34" charset="0"/>
                <a:cs typeface="Calibri" panose="020F0502020204030204" pitchFamily="34" charset="0"/>
              </a:rPr>
              <a:t> los </a:t>
            </a:r>
            <a:r>
              <a:rPr lang="en-US" sz="2400" dirty="0" err="1">
                <a:solidFill>
                  <a:srgbClr val="002060"/>
                </a:solidFill>
                <a:latin typeface="Calibri" panose="020F0502020204030204" pitchFamily="34" charset="0"/>
                <a:cs typeface="Calibri" panose="020F0502020204030204" pitchFamily="34" charset="0"/>
              </a:rPr>
              <a:t>qhia</a:t>
            </a:r>
            <a:r>
              <a:rPr lang="en-US" sz="2400" dirty="0">
                <a:solidFill>
                  <a:srgbClr val="002060"/>
                </a:solidFill>
                <a:latin typeface="Calibri" panose="020F0502020204030204" pitchFamily="34" charset="0"/>
                <a:cs typeface="Calibri" panose="020F0502020204030204" pitchFamily="34" charset="0"/>
              </a:rPr>
              <a:t>.</a:t>
            </a:r>
          </a:p>
          <a:p>
            <a:pPr marL="285750" lvl="0" indent="-285750">
              <a:buClr>
                <a:srgbClr val="002060"/>
              </a:buClr>
              <a:buFont typeface="Courier New" panose="02070309020205020404" pitchFamily="49" charset="0"/>
              <a:buChar char="o"/>
            </a:pPr>
            <a:endParaRPr lang="en-US" sz="2400" dirty="0">
              <a:solidFill>
                <a:srgbClr val="002060"/>
              </a:solidFill>
              <a:latin typeface="Calibri" panose="020F0502020204030204" pitchFamily="34" charset="0"/>
              <a:cs typeface="Calibri" panose="020F0502020204030204" pitchFamily="34" charset="0"/>
            </a:endParaRPr>
          </a:p>
          <a:p>
            <a:endParaRPr lang="en-US" sz="2400" dirty="0"/>
          </a:p>
        </p:txBody>
      </p:sp>
      <p:grpSp>
        <p:nvGrpSpPr>
          <p:cNvPr id="9" name="Group 8">
            <a:extLst>
              <a:ext uri="{FF2B5EF4-FFF2-40B4-BE49-F238E27FC236}">
                <a16:creationId xmlns:a16="http://schemas.microsoft.com/office/drawing/2014/main" id="{DEF85811-9E43-6541-9A70-BE3297FC3B16}"/>
              </a:ext>
            </a:extLst>
          </p:cNvPr>
          <p:cNvGrpSpPr/>
          <p:nvPr/>
        </p:nvGrpSpPr>
        <p:grpSpPr>
          <a:xfrm>
            <a:off x="380296" y="1505700"/>
            <a:ext cx="1851906" cy="1424403"/>
            <a:chOff x="773488" y="1490873"/>
            <a:chExt cx="1851906" cy="1424403"/>
          </a:xfrm>
        </p:grpSpPr>
        <p:pic>
          <p:nvPicPr>
            <p:cNvPr id="10" name="Picture 9">
              <a:extLst>
                <a:ext uri="{FF2B5EF4-FFF2-40B4-BE49-F238E27FC236}">
                  <a16:creationId xmlns:a16="http://schemas.microsoft.com/office/drawing/2014/main" id="{624998E3-C824-8947-965C-310423E22B59}"/>
                </a:ext>
              </a:extLst>
            </p:cNvPr>
            <p:cNvPicPr>
              <a:picLocks noChangeAspect="1"/>
            </p:cNvPicPr>
            <p:nvPr/>
          </p:nvPicPr>
          <p:blipFill>
            <a:blip r:embed="rId3"/>
            <a:stretch>
              <a:fillRect/>
            </a:stretch>
          </p:blipFill>
          <p:spPr>
            <a:xfrm>
              <a:off x="773488" y="1490873"/>
              <a:ext cx="1851906" cy="1393625"/>
            </a:xfrm>
            <a:prstGeom prst="rect">
              <a:avLst/>
            </a:prstGeom>
          </p:spPr>
        </p:pic>
        <p:sp>
          <p:nvSpPr>
            <p:cNvPr id="11" name="TextBox 10">
              <a:extLst>
                <a:ext uri="{FF2B5EF4-FFF2-40B4-BE49-F238E27FC236}">
                  <a16:creationId xmlns:a16="http://schemas.microsoft.com/office/drawing/2014/main" id="{3DBD04A3-D18B-474A-9761-B46D9923E70A}"/>
                </a:ext>
              </a:extLst>
            </p:cNvPr>
            <p:cNvSpPr txBox="1"/>
            <p:nvPr/>
          </p:nvSpPr>
          <p:spPr>
            <a:xfrm>
              <a:off x="1981200" y="2730610"/>
              <a:ext cx="460382" cy="184666"/>
            </a:xfrm>
            <a:prstGeom prst="rect">
              <a:avLst/>
            </a:prstGeom>
            <a:noFill/>
          </p:spPr>
          <p:txBody>
            <a:bodyPr wrap="none" rtlCol="0">
              <a:spAutoFit/>
            </a:bodyPr>
            <a:lstStyle/>
            <a:p>
              <a:r>
                <a:rPr lang="en-US" sz="600" dirty="0"/>
                <a:t>Pixabay</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22"/>
                                        </p:tgtEl>
                                        <p:attrNameLst>
                                          <p:attrName>style.visibility</p:attrName>
                                        </p:attrNameLst>
                                      </p:cBhvr>
                                      <p:to>
                                        <p:strVal val="visible"/>
                                      </p:to>
                                    </p:set>
                                    <p:animEffect transition="in" filter="fade">
                                      <p:cBhvr>
                                        <p:cTn id="7" dur="1000"/>
                                        <p:tgtEl>
                                          <p:spTgt spid="822"/>
                                        </p:tgtEl>
                                      </p:cBhvr>
                                    </p:animEffect>
                                    <p:anim calcmode="lin" valueType="num">
                                      <p:cBhvr>
                                        <p:cTn id="8" dur="1000" fill="hold"/>
                                        <p:tgtEl>
                                          <p:spTgt spid="822"/>
                                        </p:tgtEl>
                                        <p:attrNameLst>
                                          <p:attrName>ppt_x</p:attrName>
                                        </p:attrNameLst>
                                      </p:cBhvr>
                                      <p:tavLst>
                                        <p:tav tm="0">
                                          <p:val>
                                            <p:strVal val="#ppt_x"/>
                                          </p:val>
                                        </p:tav>
                                        <p:tav tm="100000">
                                          <p:val>
                                            <p:strVal val="#ppt_x"/>
                                          </p:val>
                                        </p:tav>
                                      </p:tavLst>
                                    </p:anim>
                                    <p:anim calcmode="lin" valueType="num">
                                      <p:cBhvr>
                                        <p:cTn id="9" dur="1000" fill="hold"/>
                                        <p:tgtEl>
                                          <p:spTgt spid="82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2" grpId="0"/>
      <p:bldP spid="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2" name="AutoShape 2" descr="https://mail.google.com/mail/u/1/?ui=2&amp;ik=eb78d16312&amp;view=fimg&amp;th=15eff0756cc980b1&amp;attid=0.1&amp;disp=emb&amp;attbid=ANGjdJ-b9OpkxAwDE3y5AdHeyOb01nPFG7PgqqW3fljg4lfFmJwKySoNoioiRf5YIJ7Byp2Uro_hTHO5TTds3c_U1Sqm9OVrpJ1gPQHutJflda7UhtwggTm_q2THss0&amp;sz=s0-l75-ft&amp;ats=1507582096508&amp;rm=15eff0756cc980b1&amp;zw&amp;atsh=1"/>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latin typeface="Calibri" panose="020F0502020204030204" pitchFamily="34" charset="0"/>
              <a:cs typeface="Calibri" panose="020F0502020204030204" pitchFamily="34" charset="0"/>
            </a:endParaRPr>
          </a:p>
        </p:txBody>
      </p:sp>
      <p:sp>
        <p:nvSpPr>
          <p:cNvPr id="10" name="TextBox 9"/>
          <p:cNvSpPr txBox="1"/>
          <p:nvPr/>
        </p:nvSpPr>
        <p:spPr>
          <a:xfrm>
            <a:off x="3644537" y="1084227"/>
            <a:ext cx="5095147" cy="1938992"/>
          </a:xfrm>
          <a:prstGeom prst="rect">
            <a:avLst/>
          </a:prstGeom>
          <a:noFill/>
        </p:spPr>
        <p:txBody>
          <a:bodyPr wrap="square" rtlCol="0">
            <a:spAutoFit/>
          </a:bodyPr>
          <a:lstStyle/>
          <a:p>
            <a:pPr marL="342900" indent="-342900">
              <a:buFont typeface="Courier New" panose="02070309020205020404" pitchFamily="49" charset="0"/>
              <a:buChar char="o"/>
            </a:pPr>
            <a:endParaRPr lang="en-US" sz="2400" b="1" dirty="0">
              <a:solidFill>
                <a:srgbClr val="002060"/>
              </a:solidFill>
              <a:latin typeface="Calibri" panose="020F0502020204030204" pitchFamily="34" charset="0"/>
              <a:cs typeface="Calibri" panose="020F0502020204030204" pitchFamily="34" charset="0"/>
            </a:endParaRPr>
          </a:p>
          <a:p>
            <a:pPr marL="342900" indent="-342900">
              <a:buFont typeface="Courier New" panose="02070309020205020404" pitchFamily="49" charset="0"/>
              <a:buChar char="o"/>
            </a:pPr>
            <a:r>
              <a:rPr lang="en-US" sz="2400" dirty="0" err="1">
                <a:solidFill>
                  <a:srgbClr val="002060"/>
                </a:solidFill>
                <a:latin typeface="Calibri" panose="020F0502020204030204" pitchFamily="34" charset="0"/>
                <a:cs typeface="Calibri" panose="020F0502020204030204" pitchFamily="34" charset="0"/>
              </a:rPr>
              <a:t>Xib</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hwb</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thiab</a:t>
            </a:r>
            <a:r>
              <a:rPr lang="en-US" sz="2400" dirty="0">
                <a:solidFill>
                  <a:srgbClr val="002060"/>
                </a:solidFill>
                <a:latin typeface="Calibri" panose="020F0502020204030204" pitchFamily="34" charset="0"/>
                <a:cs typeface="Calibri" panose="020F0502020204030204" pitchFamily="34" charset="0"/>
              </a:rPr>
              <a:t> tub </a:t>
            </a:r>
            <a:r>
              <a:rPr lang="en-US" sz="2400" dirty="0" err="1">
                <a:solidFill>
                  <a:srgbClr val="002060"/>
                </a:solidFill>
                <a:latin typeface="Calibri" panose="020F0502020204030204" pitchFamily="34" charset="0"/>
                <a:cs typeface="Calibri" panose="020F0502020204030204" pitchFamily="34" charset="0"/>
              </a:rPr>
              <a:t>ntxhais</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kawm</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ntawv</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yuav</a:t>
            </a:r>
            <a:r>
              <a:rPr lang="en-US" sz="2400" dirty="0">
                <a:solidFill>
                  <a:srgbClr val="002060"/>
                </a:solidFill>
                <a:latin typeface="Calibri" panose="020F0502020204030204" pitchFamily="34" charset="0"/>
                <a:cs typeface="Calibri" panose="020F0502020204030204" pitchFamily="34" charset="0"/>
              </a:rPr>
              <a:t> tau </a:t>
            </a:r>
            <a:r>
              <a:rPr lang="en-US" sz="2400" dirty="0" err="1">
                <a:solidFill>
                  <a:srgbClr val="002060"/>
                </a:solidFill>
                <a:latin typeface="Calibri" panose="020F0502020204030204" pitchFamily="34" charset="0"/>
                <a:cs typeface="Calibri" panose="020F0502020204030204" pitchFamily="34" charset="0"/>
              </a:rPr>
              <a:t>siv</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lus</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Hmoob</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ntau</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thaum</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sij</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hawm</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kawm</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ntawv</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Hmoob</a:t>
            </a:r>
            <a:r>
              <a:rPr lang="en-US" sz="2400" dirty="0">
                <a:solidFill>
                  <a:srgbClr val="002060"/>
                </a:solidFill>
                <a:latin typeface="Calibri" panose="020F0502020204030204" pitchFamily="34" charset="0"/>
                <a:cs typeface="Calibri" panose="020F0502020204030204" pitchFamily="34" charset="0"/>
              </a:rPr>
              <a:t>.</a:t>
            </a:r>
            <a:endParaRPr lang="en-US" sz="2400" dirty="0">
              <a:solidFill>
                <a:srgbClr val="002060"/>
              </a:solidFill>
            </a:endParaRPr>
          </a:p>
        </p:txBody>
      </p:sp>
      <p:sp>
        <p:nvSpPr>
          <p:cNvPr id="15" name="TextBox 14"/>
          <p:cNvSpPr txBox="1"/>
          <p:nvPr/>
        </p:nvSpPr>
        <p:spPr>
          <a:xfrm>
            <a:off x="245357" y="4807224"/>
            <a:ext cx="5338185" cy="276999"/>
          </a:xfrm>
          <a:prstGeom prst="rect">
            <a:avLst/>
          </a:prstGeom>
          <a:noFill/>
        </p:spPr>
        <p:txBody>
          <a:bodyPr wrap="square" rtlCol="0">
            <a:spAutoFit/>
          </a:bodyPr>
          <a:lstStyle/>
          <a:p>
            <a:r>
              <a:rPr lang="en-US" sz="1200" dirty="0">
                <a:solidFill>
                  <a:schemeClr val="tx1"/>
                </a:solidFill>
                <a:latin typeface="Calibri" panose="020F0502020204030204" pitchFamily="34" charset="0"/>
                <a:cs typeface="Calibri" panose="020F0502020204030204" pitchFamily="34" charset="0"/>
              </a:rPr>
              <a:t>(Christian, 2011; Fortune &amp; </a:t>
            </a:r>
            <a:r>
              <a:rPr lang="en-US" sz="1200" dirty="0" err="1">
                <a:solidFill>
                  <a:schemeClr val="tx1"/>
                </a:solidFill>
                <a:latin typeface="Calibri" panose="020F0502020204030204" pitchFamily="34" charset="0"/>
                <a:cs typeface="Calibri" panose="020F0502020204030204" pitchFamily="34" charset="0"/>
              </a:rPr>
              <a:t>Tedick</a:t>
            </a:r>
            <a:r>
              <a:rPr lang="en-US" sz="1200" dirty="0">
                <a:solidFill>
                  <a:schemeClr val="tx1"/>
                </a:solidFill>
                <a:latin typeface="Calibri" panose="020F0502020204030204" pitchFamily="34" charset="0"/>
                <a:cs typeface="Calibri" panose="020F0502020204030204" pitchFamily="34" charset="0"/>
              </a:rPr>
              <a:t>, 2008; </a:t>
            </a:r>
            <a:r>
              <a:rPr lang="en-US" sz="1200" dirty="0" err="1">
                <a:solidFill>
                  <a:schemeClr val="tx1"/>
                </a:solidFill>
                <a:latin typeface="Calibri" panose="020F0502020204030204" pitchFamily="34" charset="0"/>
                <a:cs typeface="Calibri" panose="020F0502020204030204" pitchFamily="34" charset="0"/>
              </a:rPr>
              <a:t>Hamayan</a:t>
            </a:r>
            <a:r>
              <a:rPr lang="en-US" sz="1200" dirty="0">
                <a:solidFill>
                  <a:schemeClr val="tx1"/>
                </a:solidFill>
                <a:latin typeface="Calibri" panose="020F0502020204030204" pitchFamily="34" charset="0"/>
                <a:cs typeface="Calibri" panose="020F0502020204030204" pitchFamily="34" charset="0"/>
              </a:rPr>
              <a:t>, Genesee &amp; Cloud, 2013)</a:t>
            </a:r>
          </a:p>
        </p:txBody>
      </p:sp>
      <p:sp>
        <p:nvSpPr>
          <p:cNvPr id="3" name="Slide Number Placeholder 2"/>
          <p:cNvSpPr>
            <a:spLocks noGrp="1"/>
          </p:cNvSpPr>
          <p:nvPr>
            <p:ph type="sldNum" sz="quarter" idx="12"/>
          </p:nvPr>
        </p:nvSpPr>
        <p:spPr/>
        <p:txBody>
          <a:bodyPr/>
          <a:lstStyle/>
          <a:p>
            <a:fld id="{E59CB7E1-91DC-4272-BB44-E0360AD4D249}" type="slidenum">
              <a:rPr lang="en-US" smtClean="0"/>
              <a:t>34</a:t>
            </a:fld>
            <a:endParaRPr lang="en-US"/>
          </a:p>
        </p:txBody>
      </p:sp>
      <p:grpSp>
        <p:nvGrpSpPr>
          <p:cNvPr id="8" name="Group 7">
            <a:extLst>
              <a:ext uri="{FF2B5EF4-FFF2-40B4-BE49-F238E27FC236}">
                <a16:creationId xmlns:a16="http://schemas.microsoft.com/office/drawing/2014/main" id="{E480EFC3-6540-4543-AC8C-26D6C725830F}"/>
              </a:ext>
            </a:extLst>
          </p:cNvPr>
          <p:cNvGrpSpPr/>
          <p:nvPr/>
        </p:nvGrpSpPr>
        <p:grpSpPr>
          <a:xfrm>
            <a:off x="984293" y="1520502"/>
            <a:ext cx="2576443" cy="1791952"/>
            <a:chOff x="5832210" y="1594879"/>
            <a:chExt cx="2576443" cy="1791952"/>
          </a:xfrm>
        </p:grpSpPr>
        <p:pic>
          <p:nvPicPr>
            <p:cNvPr id="9" name="Picture 8" descr="A picture containing person, child, indoor, boy&#10;&#10;Description generated with very high confidence">
              <a:extLst>
                <a:ext uri="{FF2B5EF4-FFF2-40B4-BE49-F238E27FC236}">
                  <a16:creationId xmlns:a16="http://schemas.microsoft.com/office/drawing/2014/main" id="{2BD79252-D8BB-4CAB-B456-B2A4230C48BD}"/>
                </a:ext>
              </a:extLst>
            </p:cNvPr>
            <p:cNvPicPr>
              <a:picLocks noChangeAspect="1"/>
            </p:cNvPicPr>
            <p:nvPr/>
          </p:nvPicPr>
          <p:blipFill>
            <a:blip r:embed="rId3"/>
            <a:stretch>
              <a:fillRect/>
            </a:stretch>
          </p:blipFill>
          <p:spPr>
            <a:xfrm>
              <a:off x="5832210" y="1594879"/>
              <a:ext cx="2520421" cy="1657703"/>
            </a:xfrm>
            <a:prstGeom prst="rect">
              <a:avLst/>
            </a:prstGeom>
          </p:spPr>
        </p:pic>
        <p:sp>
          <p:nvSpPr>
            <p:cNvPr id="12" name="TextBox 11">
              <a:extLst>
                <a:ext uri="{FF2B5EF4-FFF2-40B4-BE49-F238E27FC236}">
                  <a16:creationId xmlns:a16="http://schemas.microsoft.com/office/drawing/2014/main" id="{D0760074-580D-4C51-8230-59C92933F128}"/>
                </a:ext>
              </a:extLst>
            </p:cNvPr>
            <p:cNvSpPr txBox="1"/>
            <p:nvPr/>
          </p:nvSpPr>
          <p:spPr>
            <a:xfrm>
              <a:off x="7672554" y="3171387"/>
              <a:ext cx="736099" cy="215444"/>
            </a:xfrm>
            <a:prstGeom prst="rect">
              <a:avLst/>
            </a:prstGeom>
            <a:noFill/>
          </p:spPr>
          <p:txBody>
            <a:bodyPr wrap="none" rtlCol="0">
              <a:spAutoFit/>
            </a:bodyPr>
            <a:lstStyle/>
            <a:p>
              <a:r>
                <a:rPr lang="en-US" sz="800" dirty="0"/>
                <a:t>R.J. Lozada</a:t>
              </a:r>
            </a:p>
          </p:txBody>
        </p:sp>
      </p:grpSp>
      <p:sp>
        <p:nvSpPr>
          <p:cNvPr id="4" name="Rectangle 3">
            <a:extLst>
              <a:ext uri="{FF2B5EF4-FFF2-40B4-BE49-F238E27FC236}">
                <a16:creationId xmlns:a16="http://schemas.microsoft.com/office/drawing/2014/main" id="{41A7CBA9-942A-D242-92B6-58B13586E8DD}"/>
              </a:ext>
            </a:extLst>
          </p:cNvPr>
          <p:cNvSpPr/>
          <p:nvPr/>
        </p:nvSpPr>
        <p:spPr>
          <a:xfrm>
            <a:off x="245357" y="390072"/>
            <a:ext cx="7423621" cy="584775"/>
          </a:xfrm>
          <a:prstGeom prst="rect">
            <a:avLst/>
          </a:prstGeom>
        </p:spPr>
        <p:txBody>
          <a:bodyPr wrap="square">
            <a:spAutoFit/>
          </a:bodyPr>
          <a:lstStyle/>
          <a:p>
            <a:pPr lvl="0">
              <a:buClr>
                <a:srgbClr val="199124"/>
              </a:buClr>
              <a:buSzPts val="3600"/>
            </a:pPr>
            <a:r>
              <a:rPr lang="en-US" sz="3200" dirty="0" err="1">
                <a:solidFill>
                  <a:srgbClr val="002060"/>
                </a:solidFill>
                <a:effectLst>
                  <a:outerShdw blurRad="38100" dist="38100" dir="2700000" algn="tl">
                    <a:srgbClr val="000000">
                      <a:alpha val="43137"/>
                    </a:srgbClr>
                  </a:outerShdw>
                </a:effectLst>
                <a:latin typeface="Calibri" panose="020F0502020204030204" pitchFamily="34" charset="0"/>
                <a:ea typeface="Calibri"/>
                <a:cs typeface="Calibri" panose="020F0502020204030204" pitchFamily="34" charset="0"/>
                <a:sym typeface="Calibri"/>
              </a:rPr>
              <a:t>Cov</a:t>
            </a:r>
            <a:r>
              <a:rPr lang="en-US" sz="3200" dirty="0">
                <a:solidFill>
                  <a:srgbClr val="002060"/>
                </a:solidFill>
                <a:effectLst>
                  <a:outerShdw blurRad="38100" dist="38100" dir="2700000" algn="tl">
                    <a:srgbClr val="000000">
                      <a:alpha val="43137"/>
                    </a:srgbClr>
                  </a:outerShdw>
                </a:effectLst>
                <a:latin typeface="Calibri" panose="020F0502020204030204" pitchFamily="34" charset="0"/>
                <a:ea typeface="Calibri"/>
                <a:cs typeface="Calibri" panose="020F0502020204030204" pitchFamily="34" charset="0"/>
                <a:sym typeface="Calibri"/>
              </a:rPr>
              <a:t> </a:t>
            </a:r>
            <a:r>
              <a:rPr lang="en-US" sz="3200" dirty="0" err="1">
                <a:solidFill>
                  <a:srgbClr val="002060"/>
                </a:solidFill>
                <a:effectLst>
                  <a:outerShdw blurRad="38100" dist="38100" dir="2700000" algn="tl">
                    <a:srgbClr val="000000">
                      <a:alpha val="43137"/>
                    </a:srgbClr>
                  </a:outerShdw>
                </a:effectLst>
                <a:latin typeface="Calibri" panose="020F0502020204030204" pitchFamily="34" charset="0"/>
                <a:ea typeface="Calibri"/>
                <a:cs typeface="Calibri" panose="020F0502020204030204" pitchFamily="34" charset="0"/>
                <a:sym typeface="Calibri"/>
              </a:rPr>
              <a:t>Ntsiab</a:t>
            </a:r>
            <a:r>
              <a:rPr lang="en-US" sz="3200" dirty="0">
                <a:solidFill>
                  <a:srgbClr val="002060"/>
                </a:solidFill>
                <a:effectLst>
                  <a:outerShdw blurRad="38100" dist="38100" dir="2700000" algn="tl">
                    <a:srgbClr val="000000">
                      <a:alpha val="43137"/>
                    </a:srgbClr>
                  </a:outerShdw>
                </a:effectLst>
                <a:latin typeface="Calibri" panose="020F0502020204030204" pitchFamily="34" charset="0"/>
                <a:ea typeface="Calibri"/>
                <a:cs typeface="Calibri" panose="020F0502020204030204" pitchFamily="34" charset="0"/>
                <a:sym typeface="Calibri"/>
              </a:rPr>
              <a:t> </a:t>
            </a:r>
            <a:r>
              <a:rPr lang="en-US" sz="3200" dirty="0" err="1">
                <a:solidFill>
                  <a:srgbClr val="002060"/>
                </a:solidFill>
                <a:effectLst>
                  <a:outerShdw blurRad="38100" dist="38100" dir="2700000" algn="tl">
                    <a:srgbClr val="000000">
                      <a:alpha val="43137"/>
                    </a:srgbClr>
                  </a:outerShdw>
                </a:effectLst>
                <a:latin typeface="Calibri" panose="020F0502020204030204" pitchFamily="34" charset="0"/>
                <a:ea typeface="Calibri"/>
                <a:cs typeface="Calibri" panose="020F0502020204030204" pitchFamily="34" charset="0"/>
                <a:sym typeface="Calibri"/>
              </a:rPr>
              <a:t>Hauv</a:t>
            </a:r>
            <a:r>
              <a:rPr lang="en-US" sz="3200" dirty="0">
                <a:solidFill>
                  <a:srgbClr val="002060"/>
                </a:solidFill>
                <a:effectLst>
                  <a:outerShdw blurRad="38100" dist="38100" dir="2700000" algn="tl">
                    <a:srgbClr val="000000">
                      <a:alpha val="43137"/>
                    </a:srgbClr>
                  </a:outerShdw>
                </a:effectLst>
                <a:latin typeface="Calibri" panose="020F0502020204030204" pitchFamily="34" charset="0"/>
                <a:ea typeface="Calibri"/>
                <a:cs typeface="Calibri" panose="020F0502020204030204" pitchFamily="34" charset="0"/>
                <a:sym typeface="Calibri"/>
              </a:rPr>
              <a:t> Kev </a:t>
            </a:r>
            <a:r>
              <a:rPr lang="en-US" sz="3200" dirty="0" err="1">
                <a:solidFill>
                  <a:srgbClr val="002060"/>
                </a:solidFill>
                <a:effectLst>
                  <a:outerShdw blurRad="38100" dist="38100" dir="2700000" algn="tl">
                    <a:srgbClr val="000000">
                      <a:alpha val="43137"/>
                    </a:srgbClr>
                  </a:outerShdw>
                </a:effectLst>
                <a:latin typeface="Calibri" panose="020F0502020204030204" pitchFamily="34" charset="0"/>
                <a:ea typeface="Calibri"/>
                <a:cs typeface="Calibri" panose="020F0502020204030204" pitchFamily="34" charset="0"/>
                <a:sym typeface="Calibri"/>
              </a:rPr>
              <a:t>Qhia</a:t>
            </a:r>
            <a:r>
              <a:rPr lang="en-US" sz="3200" dirty="0">
                <a:solidFill>
                  <a:srgbClr val="002060"/>
                </a:solidFill>
                <a:effectLst>
                  <a:outerShdw blurRad="38100" dist="38100" dir="2700000" algn="tl">
                    <a:srgbClr val="000000">
                      <a:alpha val="43137"/>
                    </a:srgbClr>
                  </a:outerShdw>
                </a:effectLst>
                <a:latin typeface="Calibri" panose="020F0502020204030204" pitchFamily="34" charset="0"/>
                <a:ea typeface="Calibri"/>
                <a:cs typeface="Calibri" panose="020F0502020204030204" pitchFamily="34" charset="0"/>
                <a:sym typeface="Calibri"/>
              </a:rPr>
              <a:t> Ob </a:t>
            </a:r>
            <a:r>
              <a:rPr lang="en-US" sz="3200" dirty="0" err="1">
                <a:solidFill>
                  <a:srgbClr val="002060"/>
                </a:solidFill>
                <a:effectLst>
                  <a:outerShdw blurRad="38100" dist="38100" dir="2700000" algn="tl">
                    <a:srgbClr val="000000">
                      <a:alpha val="43137"/>
                    </a:srgbClr>
                  </a:outerShdw>
                </a:effectLst>
                <a:latin typeface="Calibri" panose="020F0502020204030204" pitchFamily="34" charset="0"/>
                <a:ea typeface="Calibri"/>
                <a:cs typeface="Calibri" panose="020F0502020204030204" pitchFamily="34" charset="0"/>
                <a:sym typeface="Calibri"/>
              </a:rPr>
              <a:t>Hom</a:t>
            </a:r>
            <a:r>
              <a:rPr lang="en-US" sz="3200" dirty="0">
                <a:solidFill>
                  <a:srgbClr val="002060"/>
                </a:solidFill>
                <a:effectLst>
                  <a:outerShdw blurRad="38100" dist="38100" dir="2700000" algn="tl">
                    <a:srgbClr val="000000">
                      <a:alpha val="43137"/>
                    </a:srgbClr>
                  </a:outerShdw>
                </a:effectLst>
                <a:latin typeface="Calibri" panose="020F0502020204030204" pitchFamily="34" charset="0"/>
                <a:ea typeface="Calibri"/>
                <a:cs typeface="Calibri" panose="020F0502020204030204" pitchFamily="34" charset="0"/>
                <a:sym typeface="Calibri"/>
              </a:rPr>
              <a:t> </a:t>
            </a:r>
            <a:r>
              <a:rPr lang="en-US" sz="3200" dirty="0" err="1">
                <a:solidFill>
                  <a:srgbClr val="002060"/>
                </a:solidFill>
                <a:effectLst>
                  <a:outerShdw blurRad="38100" dist="38100" dir="2700000" algn="tl">
                    <a:srgbClr val="000000">
                      <a:alpha val="43137"/>
                    </a:srgbClr>
                  </a:outerShdw>
                </a:effectLst>
                <a:latin typeface="Calibri" panose="020F0502020204030204" pitchFamily="34" charset="0"/>
                <a:ea typeface="Calibri"/>
                <a:cs typeface="Calibri" panose="020F0502020204030204" pitchFamily="34" charset="0"/>
                <a:sym typeface="Calibri"/>
              </a:rPr>
              <a:t>Lus</a:t>
            </a:r>
            <a:endParaRPr lang="en-US" sz="3200" dirty="0">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98424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840"/>
        <p:cNvGrpSpPr/>
        <p:nvPr/>
      </p:nvGrpSpPr>
      <p:grpSpPr>
        <a:xfrm>
          <a:off x="0" y="0"/>
          <a:ext cx="0" cy="0"/>
          <a:chOff x="0" y="0"/>
          <a:chExt cx="0" cy="0"/>
        </a:xfrm>
      </p:grpSpPr>
      <p:sp>
        <p:nvSpPr>
          <p:cNvPr id="841" name="Google Shape;841;p89"/>
          <p:cNvSpPr txBox="1"/>
          <p:nvPr/>
        </p:nvSpPr>
        <p:spPr>
          <a:xfrm>
            <a:off x="638625" y="1291050"/>
            <a:ext cx="7631700" cy="3403500"/>
          </a:xfrm>
          <a:prstGeom prst="rect">
            <a:avLst/>
          </a:prstGeom>
          <a:noFill/>
          <a:ln>
            <a:noFill/>
          </a:ln>
        </p:spPr>
        <p:txBody>
          <a:bodyPr spcFirstLastPara="1" wrap="square" lIns="91425" tIns="45700" rIns="91425" bIns="45700" anchor="t" anchorCtr="0">
            <a:noAutofit/>
          </a:bodyPr>
          <a:lstStyle/>
          <a:p>
            <a:pPr marL="457200" marR="0" lvl="0" indent="-469900" algn="l" rtl="0">
              <a:lnSpc>
                <a:spcPct val="100000"/>
              </a:lnSpc>
              <a:spcBef>
                <a:spcPts val="0"/>
              </a:spcBef>
              <a:spcAft>
                <a:spcPts val="0"/>
              </a:spcAft>
              <a:buSzPts val="2200"/>
              <a:buAutoNum type="arabicPeriod"/>
            </a:pPr>
            <a:r>
              <a:rPr lang="en-US" sz="2000" i="0" u="none" strike="noStrike" cap="none" dirty="0" err="1">
                <a:solidFill>
                  <a:srgbClr val="002060"/>
                </a:solidFill>
                <a:latin typeface="Calibri" panose="020F0502020204030204" pitchFamily="34" charset="0"/>
                <a:cs typeface="Calibri" panose="020F0502020204030204" pitchFamily="34" charset="0"/>
              </a:rPr>
              <a:t>Muab</a:t>
            </a:r>
            <a:r>
              <a:rPr lang="en-US" sz="2000" i="0" u="none" strike="noStrike" cap="none" dirty="0">
                <a:solidFill>
                  <a:srgbClr val="002060"/>
                </a:solidFill>
                <a:latin typeface="Calibri" panose="020F0502020204030204" pitchFamily="34" charset="0"/>
                <a:cs typeface="Calibri" panose="020F0502020204030204" pitchFamily="34" charset="0"/>
              </a:rPr>
              <a:t> </a:t>
            </a:r>
            <a:r>
              <a:rPr lang="en-US" sz="2000" i="0" u="none" strike="noStrike" cap="none" dirty="0" err="1">
                <a:solidFill>
                  <a:srgbClr val="002060"/>
                </a:solidFill>
                <a:latin typeface="Calibri" panose="020F0502020204030204" pitchFamily="34" charset="0"/>
                <a:cs typeface="Calibri" panose="020F0502020204030204" pitchFamily="34" charset="0"/>
              </a:rPr>
              <a:t>koj</a:t>
            </a:r>
            <a:r>
              <a:rPr lang="en-US" sz="2000" i="0" u="none" strike="noStrike" cap="none" dirty="0">
                <a:solidFill>
                  <a:srgbClr val="002060"/>
                </a:solidFill>
                <a:latin typeface="Calibri" panose="020F0502020204030204" pitchFamily="34" charset="0"/>
                <a:cs typeface="Calibri" panose="020F0502020204030204" pitchFamily="34" charset="0"/>
              </a:rPr>
              <a:t> </a:t>
            </a:r>
            <a:r>
              <a:rPr lang="en-US" sz="2000" i="0" u="none" strike="noStrike" cap="none" dirty="0" err="1">
                <a:solidFill>
                  <a:srgbClr val="002060"/>
                </a:solidFill>
                <a:latin typeface="Calibri" panose="020F0502020204030204" pitchFamily="34" charset="0"/>
                <a:cs typeface="Calibri" panose="020F0502020204030204" pitchFamily="34" charset="0"/>
              </a:rPr>
              <a:t>cov</a:t>
            </a:r>
            <a:r>
              <a:rPr lang="en-US" sz="2000" i="0" u="none" strike="noStrike" cap="none" dirty="0">
                <a:solidFill>
                  <a:srgbClr val="002060"/>
                </a:solidFill>
                <a:latin typeface="Calibri" panose="020F0502020204030204" pitchFamily="34" charset="0"/>
                <a:cs typeface="Calibri" panose="020F0502020204030204" pitchFamily="34" charset="0"/>
              </a:rPr>
              <a:t> </a:t>
            </a:r>
            <a:r>
              <a:rPr lang="en-US" sz="2000" i="0" u="none" strike="noStrike" cap="none" dirty="0" err="1">
                <a:solidFill>
                  <a:srgbClr val="002060"/>
                </a:solidFill>
                <a:latin typeface="Calibri" panose="020F0502020204030204" pitchFamily="34" charset="0"/>
                <a:cs typeface="Calibri" panose="020F0502020204030204" pitchFamily="34" charset="0"/>
              </a:rPr>
              <a:t>ntawv</a:t>
            </a:r>
            <a:r>
              <a:rPr lang="en-US" sz="2000" i="0" u="none" strike="noStrike" cap="none" dirty="0">
                <a:solidFill>
                  <a:srgbClr val="002060"/>
                </a:solidFill>
                <a:latin typeface="Calibri" panose="020F0502020204030204" pitchFamily="34" charset="0"/>
                <a:cs typeface="Calibri" panose="020F0502020204030204" pitchFamily="34" charset="0"/>
              </a:rPr>
              <a:t> </a:t>
            </a:r>
            <a:r>
              <a:rPr lang="en-US" sz="2000" i="0" u="none" strike="noStrike" cap="none" dirty="0" err="1">
                <a:solidFill>
                  <a:srgbClr val="002060"/>
                </a:solidFill>
                <a:latin typeface="Calibri" panose="020F0502020204030204" pitchFamily="34" charset="0"/>
                <a:cs typeface="Calibri" panose="020F0502020204030204" pitchFamily="34" charset="0"/>
              </a:rPr>
              <a:t>khwb</a:t>
            </a:r>
            <a:r>
              <a:rPr lang="en-US" sz="2000" i="0" u="none" strike="noStrike" cap="none" dirty="0">
                <a:solidFill>
                  <a:srgbClr val="002060"/>
                </a:solidFill>
                <a:latin typeface="Calibri" panose="020F0502020204030204" pitchFamily="34" charset="0"/>
                <a:cs typeface="Calibri" panose="020F0502020204030204" pitchFamily="34" charset="0"/>
              </a:rPr>
              <a:t>. </a:t>
            </a:r>
            <a:endParaRPr sz="2000" dirty="0">
              <a:solidFill>
                <a:srgbClr val="002060"/>
              </a:solidFill>
              <a:latin typeface="Calibri" panose="020F0502020204030204" pitchFamily="34" charset="0"/>
              <a:cs typeface="Calibri" panose="020F0502020204030204" pitchFamily="34" charset="0"/>
            </a:endParaRPr>
          </a:p>
          <a:p>
            <a:pPr marL="457200" marR="0" lvl="0" indent="-469900" algn="l" rtl="0">
              <a:lnSpc>
                <a:spcPct val="100000"/>
              </a:lnSpc>
              <a:spcBef>
                <a:spcPts val="900"/>
              </a:spcBef>
              <a:spcAft>
                <a:spcPts val="0"/>
              </a:spcAft>
              <a:buSzPts val="2200"/>
              <a:buAutoNum type="arabicPeriod"/>
            </a:pPr>
            <a:r>
              <a:rPr lang="en-US" sz="2000" i="0" u="none" strike="noStrike" cap="none" dirty="0">
                <a:solidFill>
                  <a:srgbClr val="002060"/>
                </a:solidFill>
                <a:latin typeface="Calibri" panose="020F0502020204030204" pitchFamily="34" charset="0"/>
                <a:cs typeface="Calibri" panose="020F0502020204030204" pitchFamily="34" charset="0"/>
              </a:rPr>
              <a:t>Tus </a:t>
            </a:r>
            <a:r>
              <a:rPr lang="en-US" sz="2000" i="0" u="none" strike="noStrike" cap="none" dirty="0" err="1">
                <a:solidFill>
                  <a:srgbClr val="002060"/>
                </a:solidFill>
                <a:latin typeface="Calibri" panose="020F0502020204030204" pitchFamily="34" charset="0"/>
                <a:cs typeface="Calibri" panose="020F0502020204030204" pitchFamily="34" charset="0"/>
              </a:rPr>
              <a:t>coj</a:t>
            </a:r>
            <a:r>
              <a:rPr lang="en-US" sz="2000" i="0" u="none" strike="noStrike" cap="none" dirty="0">
                <a:solidFill>
                  <a:srgbClr val="002060"/>
                </a:solidFill>
                <a:latin typeface="Calibri" panose="020F0502020204030204" pitchFamily="34" charset="0"/>
                <a:cs typeface="Calibri" panose="020F0502020204030204" pitchFamily="34" charset="0"/>
              </a:rPr>
              <a:t>/</a:t>
            </a:r>
            <a:r>
              <a:rPr lang="en-US" sz="2000" i="0" u="none" strike="noStrike" cap="none" dirty="0" err="1">
                <a:solidFill>
                  <a:srgbClr val="002060"/>
                </a:solidFill>
                <a:latin typeface="Calibri" panose="020F0502020204030204" pitchFamily="34" charset="0"/>
                <a:cs typeface="Calibri" panose="020F0502020204030204" pitchFamily="34" charset="0"/>
              </a:rPr>
              <a:t>thawj</a:t>
            </a:r>
            <a:r>
              <a:rPr lang="en-US" sz="2000" i="0" u="none" strike="noStrike" cap="none" dirty="0">
                <a:solidFill>
                  <a:srgbClr val="002060"/>
                </a:solidFill>
                <a:latin typeface="Calibri" panose="020F0502020204030204" pitchFamily="34" charset="0"/>
                <a:cs typeface="Calibri" panose="020F0502020204030204" pitchFamily="34" charset="0"/>
              </a:rPr>
              <a:t> </a:t>
            </a:r>
            <a:r>
              <a:rPr lang="en-US" sz="2000" i="0" u="none" strike="noStrike" cap="none" dirty="0" err="1">
                <a:solidFill>
                  <a:srgbClr val="002060"/>
                </a:solidFill>
                <a:latin typeface="Calibri" panose="020F0502020204030204" pitchFamily="34" charset="0"/>
                <a:cs typeface="Calibri" panose="020F0502020204030204" pitchFamily="34" charset="0"/>
              </a:rPr>
              <a:t>nyeem</a:t>
            </a:r>
            <a:r>
              <a:rPr lang="en-US" sz="2000" i="0" u="none" strike="noStrike" cap="none" dirty="0">
                <a:solidFill>
                  <a:srgbClr val="002060"/>
                </a:solidFill>
                <a:latin typeface="Calibri" panose="020F0502020204030204" pitchFamily="34" charset="0"/>
                <a:cs typeface="Calibri" panose="020F0502020204030204" pitchFamily="34" charset="0"/>
              </a:rPr>
              <a:t> </a:t>
            </a:r>
            <a:r>
              <a:rPr lang="en-US" sz="2000" i="0" u="none" strike="noStrike" cap="none" dirty="0" err="1">
                <a:solidFill>
                  <a:srgbClr val="002060"/>
                </a:solidFill>
                <a:latin typeface="Calibri" panose="020F0502020204030204" pitchFamily="34" charset="0"/>
                <a:cs typeface="Calibri" panose="020F0502020204030204" pitchFamily="34" charset="0"/>
              </a:rPr>
              <a:t>daim</a:t>
            </a:r>
            <a:r>
              <a:rPr lang="en-US" sz="2000" i="0" u="none" strike="noStrike" cap="none" dirty="0">
                <a:solidFill>
                  <a:srgbClr val="002060"/>
                </a:solidFill>
                <a:latin typeface="Calibri" panose="020F0502020204030204" pitchFamily="34" charset="0"/>
                <a:cs typeface="Calibri" panose="020F0502020204030204" pitchFamily="34" charset="0"/>
              </a:rPr>
              <a:t> </a:t>
            </a:r>
            <a:r>
              <a:rPr lang="en-US" sz="2000" i="0" u="none" strike="noStrike" cap="none" dirty="0" err="1">
                <a:solidFill>
                  <a:srgbClr val="002060"/>
                </a:solidFill>
                <a:latin typeface="Calibri" panose="020F0502020204030204" pitchFamily="34" charset="0"/>
                <a:cs typeface="Calibri" panose="020F0502020204030204" pitchFamily="34" charset="0"/>
              </a:rPr>
              <a:t>ntawv</a:t>
            </a:r>
            <a:r>
              <a:rPr lang="en-US" sz="2000" i="0" u="none" strike="noStrike" cap="none" dirty="0">
                <a:solidFill>
                  <a:srgbClr val="002060"/>
                </a:solidFill>
                <a:latin typeface="Calibri" panose="020F0502020204030204" pitchFamily="34" charset="0"/>
                <a:cs typeface="Calibri" panose="020F0502020204030204" pitchFamily="34" charset="0"/>
              </a:rPr>
              <a:t>.  </a:t>
            </a:r>
            <a:r>
              <a:rPr lang="en-US" sz="2000" i="0" u="none" strike="noStrike" cap="none" dirty="0" err="1">
                <a:solidFill>
                  <a:srgbClr val="002060"/>
                </a:solidFill>
                <a:latin typeface="Calibri" panose="020F0502020204030204" pitchFamily="34" charset="0"/>
                <a:cs typeface="Calibri" panose="020F0502020204030204" pitchFamily="34" charset="0"/>
              </a:rPr>
              <a:t>Txhua</a:t>
            </a:r>
            <a:r>
              <a:rPr lang="en-US" sz="2000" i="0" u="none" strike="noStrike" cap="none" dirty="0">
                <a:solidFill>
                  <a:srgbClr val="002060"/>
                </a:solidFill>
                <a:latin typeface="Calibri" panose="020F0502020204030204" pitchFamily="34" charset="0"/>
                <a:cs typeface="Calibri" panose="020F0502020204030204" pitchFamily="34" charset="0"/>
              </a:rPr>
              <a:t> </a:t>
            </a:r>
            <a:r>
              <a:rPr lang="en-US" sz="2000" i="0" u="none" strike="noStrike" cap="none" dirty="0" err="1">
                <a:solidFill>
                  <a:srgbClr val="002060"/>
                </a:solidFill>
                <a:latin typeface="Calibri" panose="020F0502020204030204" pitchFamily="34" charset="0"/>
                <a:cs typeface="Calibri" panose="020F0502020204030204" pitchFamily="34" charset="0"/>
              </a:rPr>
              <a:t>leej</a:t>
            </a:r>
            <a:r>
              <a:rPr lang="en-US" sz="2000" i="0" u="none" strike="noStrike" cap="none" dirty="0">
                <a:solidFill>
                  <a:srgbClr val="002060"/>
                </a:solidFill>
                <a:latin typeface="Calibri" panose="020F0502020204030204" pitchFamily="34" charset="0"/>
                <a:cs typeface="Calibri" panose="020F0502020204030204" pitchFamily="34" charset="0"/>
              </a:rPr>
              <a:t> </a:t>
            </a:r>
            <a:r>
              <a:rPr lang="en-US" sz="2000" i="0" u="none" strike="noStrike" cap="none" dirty="0" err="1">
                <a:solidFill>
                  <a:srgbClr val="002060"/>
                </a:solidFill>
                <a:latin typeface="Calibri" panose="020F0502020204030204" pitchFamily="34" charset="0"/>
                <a:cs typeface="Calibri" panose="020F0502020204030204" pitchFamily="34" charset="0"/>
              </a:rPr>
              <a:t>hauv</a:t>
            </a:r>
            <a:r>
              <a:rPr lang="en-US" sz="2000" i="0" u="none" strike="noStrike" cap="none" dirty="0">
                <a:solidFill>
                  <a:srgbClr val="002060"/>
                </a:solidFill>
                <a:latin typeface="Calibri" panose="020F0502020204030204" pitchFamily="34" charset="0"/>
                <a:cs typeface="Calibri" panose="020F0502020204030204" pitchFamily="34" charset="0"/>
              </a:rPr>
              <a:t> </a:t>
            </a:r>
            <a:r>
              <a:rPr lang="en-US" sz="2000" i="0" u="none" strike="noStrike" cap="none" dirty="0" err="1">
                <a:solidFill>
                  <a:srgbClr val="002060"/>
                </a:solidFill>
                <a:latin typeface="Calibri" panose="020F0502020204030204" pitchFamily="34" charset="0"/>
                <a:cs typeface="Calibri" panose="020F0502020204030204" pitchFamily="34" charset="0"/>
              </a:rPr>
              <a:t>pab</a:t>
            </a:r>
            <a:r>
              <a:rPr lang="en-US" sz="2000" i="0" u="none" strike="noStrike" cap="none" dirty="0">
                <a:solidFill>
                  <a:srgbClr val="002060"/>
                </a:solidFill>
                <a:latin typeface="Calibri" panose="020F0502020204030204" pitchFamily="34" charset="0"/>
                <a:cs typeface="Calibri" panose="020F0502020204030204" pitchFamily="34" charset="0"/>
              </a:rPr>
              <a:t> </a:t>
            </a:r>
            <a:r>
              <a:rPr lang="en-US" sz="2000" i="0" u="none" strike="noStrike" cap="none" dirty="0" err="1">
                <a:solidFill>
                  <a:srgbClr val="002060"/>
                </a:solidFill>
                <a:latin typeface="Calibri" panose="020F0502020204030204" pitchFamily="34" charset="0"/>
                <a:cs typeface="Calibri" panose="020F0502020204030204" pitchFamily="34" charset="0"/>
              </a:rPr>
              <a:t>pawg</a:t>
            </a:r>
            <a:r>
              <a:rPr lang="en-US" sz="2000" i="0" u="none" strike="noStrike" cap="none" dirty="0">
                <a:solidFill>
                  <a:srgbClr val="002060"/>
                </a:solidFill>
                <a:latin typeface="Calibri" panose="020F0502020204030204" pitchFamily="34" charset="0"/>
                <a:cs typeface="Calibri" panose="020F0502020204030204" pitchFamily="34" charset="0"/>
              </a:rPr>
              <a:t> </a:t>
            </a:r>
            <a:r>
              <a:rPr lang="en-US" sz="2000" i="0" u="none" strike="noStrike" cap="none" dirty="0" err="1">
                <a:solidFill>
                  <a:srgbClr val="002060"/>
                </a:solidFill>
                <a:latin typeface="Calibri" panose="020F0502020204030204" pitchFamily="34" charset="0"/>
                <a:cs typeface="Calibri" panose="020F0502020204030204" pitchFamily="34" charset="0"/>
              </a:rPr>
              <a:t>ntawd,txiav</a:t>
            </a:r>
            <a:r>
              <a:rPr lang="en-US" sz="2000" i="0" u="none" strike="noStrike" cap="none" dirty="0">
                <a:solidFill>
                  <a:srgbClr val="002060"/>
                </a:solidFill>
                <a:latin typeface="Calibri" panose="020F0502020204030204" pitchFamily="34" charset="0"/>
                <a:cs typeface="Calibri" panose="020F0502020204030204" pitchFamily="34" charset="0"/>
              </a:rPr>
              <a:t> </a:t>
            </a:r>
            <a:r>
              <a:rPr lang="en-US" sz="2000" i="0" u="none" strike="noStrike" cap="none" dirty="0" err="1">
                <a:solidFill>
                  <a:srgbClr val="002060"/>
                </a:solidFill>
                <a:latin typeface="Calibri" panose="020F0502020204030204" pitchFamily="34" charset="0"/>
                <a:cs typeface="Calibri" panose="020F0502020204030204" pitchFamily="34" charset="0"/>
              </a:rPr>
              <a:t>txim</a:t>
            </a:r>
            <a:r>
              <a:rPr lang="en-US" sz="2000" i="0" u="none" strike="noStrike" cap="none" dirty="0">
                <a:solidFill>
                  <a:srgbClr val="002060"/>
                </a:solidFill>
                <a:latin typeface="Calibri" panose="020F0502020204030204" pitchFamily="34" charset="0"/>
                <a:cs typeface="Calibri" panose="020F0502020204030204" pitchFamily="34" charset="0"/>
              </a:rPr>
              <a:t> </a:t>
            </a:r>
            <a:r>
              <a:rPr lang="en-US" sz="2000" i="0" u="none" strike="noStrike" cap="none" dirty="0" err="1">
                <a:solidFill>
                  <a:srgbClr val="002060"/>
                </a:solidFill>
                <a:latin typeface="Calibri" panose="020F0502020204030204" pitchFamily="34" charset="0"/>
                <a:cs typeface="Calibri" panose="020F0502020204030204" pitchFamily="34" charset="0"/>
              </a:rPr>
              <a:t>siab</a:t>
            </a:r>
            <a:r>
              <a:rPr lang="en-US" sz="2000" i="0" u="none" strike="noStrike" cap="none" dirty="0">
                <a:solidFill>
                  <a:srgbClr val="002060"/>
                </a:solidFill>
                <a:latin typeface="Calibri" panose="020F0502020204030204" pitchFamily="34" charset="0"/>
                <a:cs typeface="Calibri" panose="020F0502020204030204" pitchFamily="34" charset="0"/>
              </a:rPr>
              <a:t> </a:t>
            </a:r>
            <a:r>
              <a:rPr lang="en-US" sz="2000" i="0" u="none" strike="noStrike" cap="none" dirty="0" err="1">
                <a:solidFill>
                  <a:srgbClr val="002060"/>
                </a:solidFill>
                <a:latin typeface="Calibri" panose="020F0502020204030204" pitchFamily="34" charset="0"/>
                <a:cs typeface="Calibri" panose="020F0502020204030204" pitchFamily="34" charset="0"/>
              </a:rPr>
              <a:t>ua</a:t>
            </a:r>
            <a:r>
              <a:rPr lang="en-US" sz="2000" i="0" u="none" strike="noStrike" cap="none" dirty="0">
                <a:solidFill>
                  <a:srgbClr val="002060"/>
                </a:solidFill>
                <a:latin typeface="Calibri" panose="020F0502020204030204" pitchFamily="34" charset="0"/>
                <a:cs typeface="Calibri" panose="020F0502020204030204" pitchFamily="34" charset="0"/>
              </a:rPr>
              <a:t> </a:t>
            </a:r>
            <a:r>
              <a:rPr lang="en-US" sz="2000" i="0" u="none" strike="noStrike" cap="none" dirty="0" err="1">
                <a:solidFill>
                  <a:srgbClr val="002060"/>
                </a:solidFill>
                <a:latin typeface="Calibri" panose="020F0502020204030204" pitchFamily="34" charset="0"/>
                <a:cs typeface="Calibri" panose="020F0502020204030204" pitchFamily="34" charset="0"/>
              </a:rPr>
              <a:t>ke</a:t>
            </a:r>
            <a:r>
              <a:rPr lang="en-US" sz="2000" i="0" u="none" strike="noStrike" cap="none" dirty="0">
                <a:solidFill>
                  <a:srgbClr val="002060"/>
                </a:solidFill>
                <a:latin typeface="Calibri" panose="020F0502020204030204" pitchFamily="34" charset="0"/>
                <a:cs typeface="Calibri" panose="020F0502020204030204" pitchFamily="34" charset="0"/>
              </a:rPr>
              <a:t> </a:t>
            </a:r>
            <a:r>
              <a:rPr lang="en-US" sz="2000" i="0" u="none" strike="noStrike" cap="none" dirty="0" err="1">
                <a:solidFill>
                  <a:srgbClr val="002060"/>
                </a:solidFill>
                <a:latin typeface="Calibri" panose="020F0502020204030204" pitchFamily="34" charset="0"/>
                <a:cs typeface="Calibri" panose="020F0502020204030204" pitchFamily="34" charset="0"/>
              </a:rPr>
              <a:t>tias</a:t>
            </a:r>
            <a:r>
              <a:rPr lang="en-US" sz="2000" i="0" u="none" strike="noStrike" cap="none" dirty="0">
                <a:solidFill>
                  <a:srgbClr val="002060"/>
                </a:solidFill>
                <a:latin typeface="Calibri" panose="020F0502020204030204" pitchFamily="34" charset="0"/>
                <a:cs typeface="Calibri" panose="020F0502020204030204" pitchFamily="34" charset="0"/>
              </a:rPr>
              <a:t> </a:t>
            </a:r>
            <a:r>
              <a:rPr lang="en-US" sz="2000" i="0" u="none" strike="noStrike" cap="none" dirty="0" err="1">
                <a:solidFill>
                  <a:srgbClr val="002060"/>
                </a:solidFill>
                <a:latin typeface="Calibri" panose="020F0502020204030204" pitchFamily="34" charset="0"/>
                <a:cs typeface="Calibri" panose="020F0502020204030204" pitchFamily="34" charset="0"/>
              </a:rPr>
              <a:t>daim</a:t>
            </a:r>
            <a:r>
              <a:rPr lang="en-US" sz="2000" i="0" u="none" strike="noStrike" cap="none" dirty="0">
                <a:solidFill>
                  <a:srgbClr val="002060"/>
                </a:solidFill>
                <a:latin typeface="Calibri" panose="020F0502020204030204" pitchFamily="34" charset="0"/>
                <a:cs typeface="Calibri" panose="020F0502020204030204" pitchFamily="34" charset="0"/>
              </a:rPr>
              <a:t> </a:t>
            </a:r>
            <a:r>
              <a:rPr lang="en-US" sz="2000" i="0" u="none" strike="noStrike" cap="none" dirty="0" err="1">
                <a:solidFill>
                  <a:srgbClr val="002060"/>
                </a:solidFill>
                <a:latin typeface="Calibri" panose="020F0502020204030204" pitchFamily="34" charset="0"/>
                <a:cs typeface="Calibri" panose="020F0502020204030204" pitchFamily="34" charset="0"/>
              </a:rPr>
              <a:t>ntawv</a:t>
            </a:r>
            <a:r>
              <a:rPr lang="en-US" sz="2000" i="0" u="none" strike="noStrike" cap="none" dirty="0">
                <a:solidFill>
                  <a:srgbClr val="002060"/>
                </a:solidFill>
                <a:latin typeface="Calibri" panose="020F0502020204030204" pitchFamily="34" charset="0"/>
                <a:cs typeface="Calibri" panose="020F0502020204030204" pitchFamily="34" charset="0"/>
              </a:rPr>
              <a:t> </a:t>
            </a:r>
            <a:r>
              <a:rPr lang="en-US" sz="2000" i="0" u="none" strike="noStrike" cap="none" dirty="0" err="1">
                <a:solidFill>
                  <a:srgbClr val="002060"/>
                </a:solidFill>
                <a:latin typeface="Calibri" panose="020F0502020204030204" pitchFamily="34" charset="0"/>
                <a:cs typeface="Calibri" panose="020F0502020204030204" pitchFamily="34" charset="0"/>
              </a:rPr>
              <a:t>ntawd</a:t>
            </a:r>
            <a:r>
              <a:rPr lang="en-US" sz="2000" i="0" u="none" strike="noStrike" cap="none" dirty="0">
                <a:solidFill>
                  <a:srgbClr val="002060"/>
                </a:solidFill>
                <a:latin typeface="Calibri" panose="020F0502020204030204" pitchFamily="34" charset="0"/>
                <a:cs typeface="Calibri" panose="020F0502020204030204" pitchFamily="34" charset="0"/>
              </a:rPr>
              <a:t> </a:t>
            </a:r>
            <a:r>
              <a:rPr lang="en-US" sz="2000" i="0" u="none" strike="noStrike" cap="none" dirty="0" err="1">
                <a:solidFill>
                  <a:srgbClr val="002060"/>
                </a:solidFill>
                <a:latin typeface="Calibri" panose="020F0502020204030204" pitchFamily="34" charset="0"/>
                <a:cs typeface="Calibri" panose="020F0502020204030204" pitchFamily="34" charset="0"/>
              </a:rPr>
              <a:t>hais</a:t>
            </a:r>
            <a:r>
              <a:rPr lang="en-US" sz="2000" i="0" u="none" strike="noStrike" cap="none" dirty="0">
                <a:solidFill>
                  <a:srgbClr val="002060"/>
                </a:solidFill>
                <a:latin typeface="Calibri" panose="020F0502020204030204" pitchFamily="34" charset="0"/>
                <a:cs typeface="Calibri" panose="020F0502020204030204" pitchFamily="34" charset="0"/>
              </a:rPr>
              <a:t> </a:t>
            </a:r>
            <a:r>
              <a:rPr lang="en-US" sz="2000" i="0" u="none" strike="noStrike" cap="none" dirty="0" err="1">
                <a:solidFill>
                  <a:srgbClr val="002060"/>
                </a:solidFill>
                <a:latin typeface="Calibri" panose="020F0502020204030204" pitchFamily="34" charset="0"/>
                <a:cs typeface="Calibri" panose="020F0502020204030204" pitchFamily="34" charset="0"/>
              </a:rPr>
              <a:t>tseeb</a:t>
            </a:r>
            <a:r>
              <a:rPr lang="en-US" sz="2000" i="0" u="none" strike="noStrike" cap="none" dirty="0">
                <a:solidFill>
                  <a:srgbClr val="002060"/>
                </a:solidFill>
                <a:latin typeface="Calibri" panose="020F0502020204030204" pitchFamily="34" charset="0"/>
                <a:cs typeface="Calibri" panose="020F0502020204030204" pitchFamily="34" charset="0"/>
              </a:rPr>
              <a:t> los </a:t>
            </a:r>
            <a:r>
              <a:rPr lang="en-US" sz="2000" i="0" u="none" strike="noStrike" cap="none" dirty="0" err="1">
                <a:solidFill>
                  <a:srgbClr val="002060"/>
                </a:solidFill>
                <a:latin typeface="Calibri" panose="020F0502020204030204" pitchFamily="34" charset="0"/>
                <a:cs typeface="Calibri" panose="020F0502020204030204" pitchFamily="34" charset="0"/>
              </a:rPr>
              <a:t>cuav</a:t>
            </a:r>
            <a:r>
              <a:rPr lang="en-US" sz="2000" i="0" u="none" strike="noStrike" cap="none" dirty="0">
                <a:solidFill>
                  <a:srgbClr val="002060"/>
                </a:solidFill>
                <a:latin typeface="Calibri" panose="020F0502020204030204" pitchFamily="34" charset="0"/>
                <a:cs typeface="Calibri" panose="020F0502020204030204" pitchFamily="34" charset="0"/>
              </a:rPr>
              <a:t>.</a:t>
            </a:r>
            <a:endParaRPr sz="2000" dirty="0">
              <a:solidFill>
                <a:srgbClr val="002060"/>
              </a:solidFill>
              <a:latin typeface="Calibri" panose="020F0502020204030204" pitchFamily="34" charset="0"/>
              <a:cs typeface="Calibri" panose="020F0502020204030204" pitchFamily="34" charset="0"/>
            </a:endParaRPr>
          </a:p>
          <a:p>
            <a:pPr marL="457200" marR="0" lvl="0" indent="-469900" algn="l" rtl="0">
              <a:lnSpc>
                <a:spcPct val="100000"/>
              </a:lnSpc>
              <a:spcBef>
                <a:spcPts val="900"/>
              </a:spcBef>
              <a:spcAft>
                <a:spcPts val="0"/>
              </a:spcAft>
              <a:buSzPts val="2200"/>
              <a:buAutoNum type="arabicPeriod"/>
            </a:pPr>
            <a:r>
              <a:rPr lang="en-US" sz="2000" i="0" u="none" strike="noStrike" cap="none" dirty="0" err="1">
                <a:solidFill>
                  <a:srgbClr val="002060"/>
                </a:solidFill>
                <a:latin typeface="Calibri" panose="020F0502020204030204" pitchFamily="34" charset="0"/>
                <a:cs typeface="Calibri" panose="020F0502020204030204" pitchFamily="34" charset="0"/>
              </a:rPr>
              <a:t>Yog</a:t>
            </a:r>
            <a:r>
              <a:rPr lang="en-US" sz="2000" i="0" u="none" strike="noStrike" cap="none" dirty="0">
                <a:solidFill>
                  <a:srgbClr val="002060"/>
                </a:solidFill>
                <a:latin typeface="Calibri" panose="020F0502020204030204" pitchFamily="34" charset="0"/>
                <a:cs typeface="Calibri" panose="020F0502020204030204" pitchFamily="34" charset="0"/>
              </a:rPr>
              <a:t> </a:t>
            </a:r>
            <a:r>
              <a:rPr lang="en-US" sz="2000" i="0" u="none" strike="noStrike" cap="none" dirty="0" err="1">
                <a:solidFill>
                  <a:srgbClr val="002060"/>
                </a:solidFill>
                <a:latin typeface="Calibri" panose="020F0502020204030204" pitchFamily="34" charset="0"/>
                <a:cs typeface="Calibri" panose="020F0502020204030204" pitchFamily="34" charset="0"/>
              </a:rPr>
              <a:t>tseeb</a:t>
            </a:r>
            <a:r>
              <a:rPr lang="en-US" sz="2000" i="0" u="none" strike="noStrike" cap="none" dirty="0">
                <a:solidFill>
                  <a:srgbClr val="002060"/>
                </a:solidFill>
                <a:latin typeface="Calibri" panose="020F0502020204030204" pitchFamily="34" charset="0"/>
                <a:cs typeface="Calibri" panose="020F0502020204030204" pitchFamily="34" charset="0"/>
              </a:rPr>
              <a:t> </a:t>
            </a:r>
            <a:r>
              <a:rPr lang="en-US" sz="2000" i="0" u="none" strike="noStrike" cap="none" dirty="0" err="1">
                <a:solidFill>
                  <a:srgbClr val="002060"/>
                </a:solidFill>
                <a:latin typeface="Calibri" panose="020F0502020204030204" pitchFamily="34" charset="0"/>
                <a:cs typeface="Calibri" panose="020F0502020204030204" pitchFamily="34" charset="0"/>
              </a:rPr>
              <a:t>ces</a:t>
            </a:r>
            <a:r>
              <a:rPr lang="en-US" sz="2000" i="0" u="none" strike="noStrike" cap="none" dirty="0">
                <a:solidFill>
                  <a:srgbClr val="002060"/>
                </a:solidFill>
                <a:latin typeface="Calibri" panose="020F0502020204030204" pitchFamily="34" charset="0"/>
                <a:cs typeface="Calibri" panose="020F0502020204030204" pitchFamily="34" charset="0"/>
              </a:rPr>
              <a:t> kos </a:t>
            </a:r>
            <a:r>
              <a:rPr lang="en-US" sz="2000" i="0" u="none" strike="noStrike" cap="none" dirty="0" err="1">
                <a:solidFill>
                  <a:srgbClr val="002060"/>
                </a:solidFill>
                <a:latin typeface="Calibri" panose="020F0502020204030204" pitchFamily="34" charset="0"/>
                <a:cs typeface="Calibri" panose="020F0502020204030204" pitchFamily="34" charset="0"/>
              </a:rPr>
              <a:t>lub</a:t>
            </a:r>
            <a:r>
              <a:rPr lang="en-US" sz="2000" i="0" u="none" strike="noStrike" cap="none" dirty="0">
                <a:solidFill>
                  <a:srgbClr val="002060"/>
                </a:solidFill>
                <a:latin typeface="Calibri" panose="020F0502020204030204" pitchFamily="34" charset="0"/>
                <a:cs typeface="Calibri" panose="020F0502020204030204" pitchFamily="34" charset="0"/>
              </a:rPr>
              <a:t> O </a:t>
            </a:r>
            <a:r>
              <a:rPr lang="en-US" sz="2000" i="0" u="none" strike="noStrike" cap="none" dirty="0" err="1">
                <a:solidFill>
                  <a:srgbClr val="002060"/>
                </a:solidFill>
                <a:latin typeface="Calibri" panose="020F0502020204030204" pitchFamily="34" charset="0"/>
                <a:cs typeface="Calibri" panose="020F0502020204030204" pitchFamily="34" charset="0"/>
              </a:rPr>
              <a:t>rau</a:t>
            </a:r>
            <a:r>
              <a:rPr lang="en-US" sz="2000" i="0" u="none" strike="noStrike" cap="none" dirty="0">
                <a:solidFill>
                  <a:srgbClr val="002060"/>
                </a:solidFill>
                <a:latin typeface="Calibri" panose="020F0502020204030204" pitchFamily="34" charset="0"/>
                <a:cs typeface="Calibri" panose="020F0502020204030204" pitchFamily="34" charset="0"/>
              </a:rPr>
              <a:t> </a:t>
            </a:r>
            <a:r>
              <a:rPr lang="en-US" sz="2000" i="0" u="none" strike="noStrike" cap="none" dirty="0" err="1">
                <a:solidFill>
                  <a:srgbClr val="002060"/>
                </a:solidFill>
                <a:latin typeface="Calibri" panose="020F0502020204030204" pitchFamily="34" charset="0"/>
                <a:cs typeface="Calibri" panose="020F0502020204030204" pitchFamily="34" charset="0"/>
              </a:rPr>
              <a:t>ib</a:t>
            </a:r>
            <a:r>
              <a:rPr lang="en-US" sz="2000" i="0" u="none" strike="noStrike" cap="none" dirty="0">
                <a:solidFill>
                  <a:srgbClr val="002060"/>
                </a:solidFill>
                <a:latin typeface="Calibri" panose="020F0502020204030204" pitchFamily="34" charset="0"/>
                <a:cs typeface="Calibri" panose="020F0502020204030204" pitchFamily="34" charset="0"/>
              </a:rPr>
              <a:t> </a:t>
            </a:r>
            <a:r>
              <a:rPr lang="en-US" sz="2000" i="0" u="none" strike="noStrike" cap="none" dirty="0" err="1">
                <a:solidFill>
                  <a:srgbClr val="002060"/>
                </a:solidFill>
                <a:latin typeface="Calibri" panose="020F0502020204030204" pitchFamily="34" charset="0"/>
                <a:cs typeface="Calibri" panose="020F0502020204030204" pitchFamily="34" charset="0"/>
              </a:rPr>
              <a:t>lub</a:t>
            </a:r>
            <a:r>
              <a:rPr lang="en-US" sz="2000" i="0" u="none" strike="noStrike" cap="none" dirty="0">
                <a:solidFill>
                  <a:srgbClr val="002060"/>
                </a:solidFill>
                <a:latin typeface="Calibri" panose="020F0502020204030204" pitchFamily="34" charset="0"/>
                <a:cs typeface="Calibri" panose="020F0502020204030204" pitchFamily="34" charset="0"/>
              </a:rPr>
              <a:t> </a:t>
            </a:r>
            <a:r>
              <a:rPr lang="en-US" sz="2000" i="0" u="none" strike="noStrike" cap="none" dirty="0" err="1">
                <a:solidFill>
                  <a:srgbClr val="002060"/>
                </a:solidFill>
                <a:latin typeface="Calibri" panose="020F0502020204030204" pitchFamily="34" charset="0"/>
                <a:cs typeface="Calibri" panose="020F0502020204030204" pitchFamily="34" charset="0"/>
              </a:rPr>
              <a:t>thawv</a:t>
            </a:r>
            <a:r>
              <a:rPr lang="en-US" sz="2000" i="0" u="none" strike="noStrike" cap="none" dirty="0">
                <a:solidFill>
                  <a:srgbClr val="002060"/>
                </a:solidFill>
                <a:latin typeface="Calibri" panose="020F0502020204030204" pitchFamily="34" charset="0"/>
                <a:cs typeface="Calibri" panose="020F0502020204030204" pitchFamily="34" charset="0"/>
              </a:rPr>
              <a:t>.  </a:t>
            </a:r>
            <a:r>
              <a:rPr lang="en-US" sz="2000" i="0" u="none" strike="noStrike" cap="none" dirty="0" err="1">
                <a:solidFill>
                  <a:srgbClr val="002060"/>
                </a:solidFill>
                <a:latin typeface="Calibri" panose="020F0502020204030204" pitchFamily="34" charset="0"/>
                <a:cs typeface="Calibri" panose="020F0502020204030204" pitchFamily="34" charset="0"/>
              </a:rPr>
              <a:t>Yog</a:t>
            </a:r>
            <a:r>
              <a:rPr lang="en-US" sz="2000" i="0" u="none" strike="noStrike" cap="none" dirty="0">
                <a:solidFill>
                  <a:srgbClr val="002060"/>
                </a:solidFill>
                <a:latin typeface="Calibri" panose="020F0502020204030204" pitchFamily="34" charset="0"/>
                <a:cs typeface="Calibri" panose="020F0502020204030204" pitchFamily="34" charset="0"/>
              </a:rPr>
              <a:t> </a:t>
            </a:r>
            <a:r>
              <a:rPr lang="en-US" sz="2000" i="0" u="none" strike="noStrike" cap="none" dirty="0" err="1">
                <a:solidFill>
                  <a:srgbClr val="002060"/>
                </a:solidFill>
                <a:latin typeface="Calibri" panose="020F0502020204030204" pitchFamily="34" charset="0"/>
                <a:cs typeface="Calibri" panose="020F0502020204030204" pitchFamily="34" charset="0"/>
              </a:rPr>
              <a:t>cuav</a:t>
            </a:r>
            <a:r>
              <a:rPr lang="en-US" sz="2000" i="0" u="none" strike="noStrike" cap="none" dirty="0">
                <a:solidFill>
                  <a:srgbClr val="002060"/>
                </a:solidFill>
                <a:latin typeface="Calibri" panose="020F0502020204030204" pitchFamily="34" charset="0"/>
                <a:cs typeface="Calibri" panose="020F0502020204030204" pitchFamily="34" charset="0"/>
              </a:rPr>
              <a:t> </a:t>
            </a:r>
            <a:r>
              <a:rPr lang="en-US" sz="2000" i="0" u="none" strike="noStrike" cap="none" dirty="0" err="1">
                <a:solidFill>
                  <a:srgbClr val="002060"/>
                </a:solidFill>
                <a:latin typeface="Calibri" panose="020F0502020204030204" pitchFamily="34" charset="0"/>
                <a:cs typeface="Calibri" panose="020F0502020204030204" pitchFamily="34" charset="0"/>
              </a:rPr>
              <a:t>ces</a:t>
            </a:r>
            <a:r>
              <a:rPr lang="en-US" sz="2000" i="0" u="none" strike="noStrike" cap="none" dirty="0">
                <a:solidFill>
                  <a:srgbClr val="002060"/>
                </a:solidFill>
                <a:latin typeface="Calibri" panose="020F0502020204030204" pitchFamily="34" charset="0"/>
                <a:cs typeface="Calibri" panose="020F0502020204030204" pitchFamily="34" charset="0"/>
              </a:rPr>
              <a:t> kos </a:t>
            </a:r>
            <a:r>
              <a:rPr lang="en-US" sz="2000" i="0" u="none" strike="noStrike" cap="none" dirty="0" err="1">
                <a:solidFill>
                  <a:srgbClr val="002060"/>
                </a:solidFill>
                <a:latin typeface="Calibri" panose="020F0502020204030204" pitchFamily="34" charset="0"/>
                <a:cs typeface="Calibri" panose="020F0502020204030204" pitchFamily="34" charset="0"/>
              </a:rPr>
              <a:t>tus</a:t>
            </a:r>
            <a:r>
              <a:rPr lang="en-US" sz="2000" i="0" u="none" strike="noStrike" cap="none" dirty="0">
                <a:solidFill>
                  <a:srgbClr val="002060"/>
                </a:solidFill>
                <a:latin typeface="Calibri" panose="020F0502020204030204" pitchFamily="34" charset="0"/>
                <a:cs typeface="Calibri" panose="020F0502020204030204" pitchFamily="34" charset="0"/>
              </a:rPr>
              <a:t> X </a:t>
            </a:r>
            <a:r>
              <a:rPr lang="en-US" sz="2000" i="0" u="none" strike="noStrike" cap="none" dirty="0" err="1">
                <a:solidFill>
                  <a:srgbClr val="002060"/>
                </a:solidFill>
                <a:latin typeface="Calibri" panose="020F0502020204030204" pitchFamily="34" charset="0"/>
                <a:cs typeface="Calibri" panose="020F0502020204030204" pitchFamily="34" charset="0"/>
              </a:rPr>
              <a:t>rau</a:t>
            </a:r>
            <a:r>
              <a:rPr lang="en-US" sz="2000" i="0" u="none" strike="noStrike" cap="none" dirty="0">
                <a:solidFill>
                  <a:srgbClr val="002060"/>
                </a:solidFill>
                <a:latin typeface="Calibri" panose="020F0502020204030204" pitchFamily="34" charset="0"/>
                <a:cs typeface="Calibri" panose="020F0502020204030204" pitchFamily="34" charset="0"/>
              </a:rPr>
              <a:t> </a:t>
            </a:r>
            <a:r>
              <a:rPr lang="en-US" sz="2000" i="0" u="none" strike="noStrike" cap="none" dirty="0" err="1">
                <a:solidFill>
                  <a:srgbClr val="002060"/>
                </a:solidFill>
                <a:latin typeface="Calibri" panose="020F0502020204030204" pitchFamily="34" charset="0"/>
                <a:cs typeface="Calibri" panose="020F0502020204030204" pitchFamily="34" charset="0"/>
              </a:rPr>
              <a:t>ib</a:t>
            </a:r>
            <a:r>
              <a:rPr lang="en-US" sz="2000" i="0" u="none" strike="noStrike" cap="none" dirty="0">
                <a:solidFill>
                  <a:srgbClr val="002060"/>
                </a:solidFill>
                <a:latin typeface="Calibri" panose="020F0502020204030204" pitchFamily="34" charset="0"/>
                <a:cs typeface="Calibri" panose="020F0502020204030204" pitchFamily="34" charset="0"/>
              </a:rPr>
              <a:t> </a:t>
            </a:r>
            <a:r>
              <a:rPr lang="en-US" sz="2000" i="0" u="none" strike="noStrike" cap="none" dirty="0" err="1">
                <a:solidFill>
                  <a:srgbClr val="002060"/>
                </a:solidFill>
                <a:latin typeface="Calibri" panose="020F0502020204030204" pitchFamily="34" charset="0"/>
                <a:cs typeface="Calibri" panose="020F0502020204030204" pitchFamily="34" charset="0"/>
              </a:rPr>
              <a:t>lub</a:t>
            </a:r>
            <a:r>
              <a:rPr lang="en-US" sz="2000" i="0" u="none" strike="noStrike" cap="none" dirty="0">
                <a:solidFill>
                  <a:srgbClr val="002060"/>
                </a:solidFill>
                <a:latin typeface="Calibri" panose="020F0502020204030204" pitchFamily="34" charset="0"/>
                <a:cs typeface="Calibri" panose="020F0502020204030204" pitchFamily="34" charset="0"/>
              </a:rPr>
              <a:t> </a:t>
            </a:r>
            <a:r>
              <a:rPr lang="en-US" sz="2000" i="0" u="none" strike="noStrike" cap="none" dirty="0" err="1">
                <a:solidFill>
                  <a:srgbClr val="002060"/>
                </a:solidFill>
                <a:latin typeface="Calibri" panose="020F0502020204030204" pitchFamily="34" charset="0"/>
                <a:cs typeface="Calibri" panose="020F0502020204030204" pitchFamily="34" charset="0"/>
              </a:rPr>
              <a:t>thawv</a:t>
            </a:r>
            <a:r>
              <a:rPr lang="en-US" sz="2000" i="0" u="none" strike="noStrike" cap="none" dirty="0">
                <a:solidFill>
                  <a:srgbClr val="002060"/>
                </a:solidFill>
                <a:latin typeface="Calibri" panose="020F0502020204030204" pitchFamily="34" charset="0"/>
                <a:cs typeface="Calibri" panose="020F0502020204030204" pitchFamily="34" charset="0"/>
              </a:rPr>
              <a:t>.</a:t>
            </a:r>
            <a:endParaRPr sz="2000" i="0" u="none" strike="noStrike" cap="none" dirty="0">
              <a:solidFill>
                <a:srgbClr val="002060"/>
              </a:solidFill>
              <a:latin typeface="Calibri" panose="020F0502020204030204" pitchFamily="34" charset="0"/>
              <a:cs typeface="Calibri" panose="020F0502020204030204" pitchFamily="34" charset="0"/>
            </a:endParaRPr>
          </a:p>
          <a:p>
            <a:pPr marL="457200" marR="0" lvl="0" indent="-469900" algn="l" rtl="0">
              <a:lnSpc>
                <a:spcPct val="100000"/>
              </a:lnSpc>
              <a:spcBef>
                <a:spcPts val="900"/>
              </a:spcBef>
              <a:spcAft>
                <a:spcPts val="0"/>
              </a:spcAft>
              <a:buSzPts val="2200"/>
              <a:buAutoNum type="arabicPeriod"/>
            </a:pPr>
            <a:r>
              <a:rPr lang="en-US" sz="2000" i="0" u="none" strike="noStrike" cap="none" dirty="0" err="1">
                <a:solidFill>
                  <a:srgbClr val="002060"/>
                </a:solidFill>
                <a:latin typeface="Calibri" panose="020F0502020204030204" pitchFamily="34" charset="0"/>
                <a:cs typeface="Calibri" panose="020F0502020204030204" pitchFamily="34" charset="0"/>
              </a:rPr>
              <a:t>Yog</a:t>
            </a:r>
            <a:r>
              <a:rPr lang="en-US" sz="2000" i="0" u="none" strike="noStrike" cap="none" dirty="0">
                <a:solidFill>
                  <a:srgbClr val="002060"/>
                </a:solidFill>
                <a:latin typeface="Calibri" panose="020F0502020204030204" pitchFamily="34" charset="0"/>
                <a:cs typeface="Calibri" panose="020F0502020204030204" pitchFamily="34" charset="0"/>
              </a:rPr>
              <a:t> </a:t>
            </a:r>
            <a:r>
              <a:rPr lang="en-US" sz="2000" i="0" u="none" strike="noStrike" cap="none" dirty="0" err="1">
                <a:solidFill>
                  <a:srgbClr val="002060"/>
                </a:solidFill>
                <a:latin typeface="Calibri" panose="020F0502020204030204" pitchFamily="34" charset="0"/>
                <a:cs typeface="Calibri" panose="020F0502020204030204" pitchFamily="34" charset="0"/>
              </a:rPr>
              <a:t>koj</a:t>
            </a:r>
            <a:r>
              <a:rPr lang="en-US" sz="2000" i="0" u="none" strike="noStrike" cap="none" dirty="0">
                <a:solidFill>
                  <a:srgbClr val="002060"/>
                </a:solidFill>
                <a:latin typeface="Calibri" panose="020F0502020204030204" pitchFamily="34" charset="0"/>
                <a:cs typeface="Calibri" panose="020F0502020204030204" pitchFamily="34" charset="0"/>
              </a:rPr>
              <a:t> tau 3 </a:t>
            </a:r>
            <a:r>
              <a:rPr lang="en-US" sz="2000" i="0" u="none" strike="noStrike" cap="none" dirty="0" err="1">
                <a:solidFill>
                  <a:srgbClr val="002060"/>
                </a:solidFill>
                <a:latin typeface="Calibri" panose="020F0502020204030204" pitchFamily="34" charset="0"/>
                <a:cs typeface="Calibri" panose="020F0502020204030204" pitchFamily="34" charset="0"/>
              </a:rPr>
              <a:t>qhos</a:t>
            </a:r>
            <a:r>
              <a:rPr lang="en-US" sz="2000" i="0" u="none" strike="noStrike" cap="none" dirty="0">
                <a:solidFill>
                  <a:srgbClr val="002060"/>
                </a:solidFill>
                <a:latin typeface="Calibri" panose="020F0502020204030204" pitchFamily="34" charset="0"/>
                <a:cs typeface="Calibri" panose="020F0502020204030204" pitchFamily="34" charset="0"/>
              </a:rPr>
              <a:t> ( </a:t>
            </a:r>
            <a:r>
              <a:rPr lang="en-US" sz="2000" i="0" u="none" strike="noStrike" cap="none" dirty="0" err="1">
                <a:solidFill>
                  <a:srgbClr val="002060"/>
                </a:solidFill>
                <a:latin typeface="Calibri" panose="020F0502020204030204" pitchFamily="34" charset="0"/>
                <a:cs typeface="Calibri" panose="020F0502020204030204" pitchFamily="34" charset="0"/>
              </a:rPr>
              <a:t>peb</a:t>
            </a:r>
            <a:r>
              <a:rPr lang="en-US" sz="2000" i="0" u="none" strike="noStrike" cap="none" dirty="0">
                <a:solidFill>
                  <a:srgbClr val="002060"/>
                </a:solidFill>
                <a:latin typeface="Calibri" panose="020F0502020204030204" pitchFamily="34" charset="0"/>
                <a:cs typeface="Calibri" panose="020F0502020204030204" pitchFamily="34" charset="0"/>
              </a:rPr>
              <a:t> </a:t>
            </a:r>
            <a:r>
              <a:rPr lang="en-US" sz="2000" i="0" u="none" strike="noStrike" cap="none" dirty="0" err="1">
                <a:solidFill>
                  <a:srgbClr val="002060"/>
                </a:solidFill>
                <a:latin typeface="Calibri" panose="020F0502020204030204" pitchFamily="34" charset="0"/>
                <a:cs typeface="Calibri" panose="020F0502020204030204" pitchFamily="34" charset="0"/>
              </a:rPr>
              <a:t>lub</a:t>
            </a:r>
            <a:r>
              <a:rPr lang="en-US" sz="2000" i="0" u="none" strike="noStrike" cap="none" dirty="0">
                <a:solidFill>
                  <a:srgbClr val="002060"/>
                </a:solidFill>
                <a:latin typeface="Calibri" panose="020F0502020204030204" pitchFamily="34" charset="0"/>
                <a:cs typeface="Calibri" panose="020F0502020204030204" pitchFamily="34" charset="0"/>
              </a:rPr>
              <a:t> O los </a:t>
            </a:r>
            <a:r>
              <a:rPr lang="en-US" sz="2000" i="0" u="none" strike="noStrike" cap="none" dirty="0" err="1">
                <a:solidFill>
                  <a:srgbClr val="002060"/>
                </a:solidFill>
                <a:latin typeface="Calibri" panose="020F0502020204030204" pitchFamily="34" charset="0"/>
                <a:cs typeface="Calibri" panose="020F0502020204030204" pitchFamily="34" charset="0"/>
              </a:rPr>
              <a:t>yog</a:t>
            </a:r>
            <a:r>
              <a:rPr lang="en-US" sz="2000" i="0" u="none" strike="noStrike" cap="none" dirty="0">
                <a:solidFill>
                  <a:srgbClr val="002060"/>
                </a:solidFill>
                <a:latin typeface="Calibri" panose="020F0502020204030204" pitchFamily="34" charset="0"/>
                <a:cs typeface="Calibri" panose="020F0502020204030204" pitchFamily="34" charset="0"/>
              </a:rPr>
              <a:t> 3 tug X) sib cab </a:t>
            </a:r>
            <a:r>
              <a:rPr lang="en-US" sz="2000" i="0" u="none" strike="noStrike" cap="none" dirty="0" err="1">
                <a:solidFill>
                  <a:srgbClr val="002060"/>
                </a:solidFill>
                <a:latin typeface="Calibri" panose="020F0502020204030204" pitchFamily="34" charset="0"/>
                <a:cs typeface="Calibri" panose="020F0502020204030204" pitchFamily="34" charset="0"/>
              </a:rPr>
              <a:t>daws</a:t>
            </a:r>
            <a:r>
              <a:rPr lang="en-US" sz="2000" i="0" u="none" strike="noStrike" cap="none" dirty="0">
                <a:solidFill>
                  <a:srgbClr val="002060"/>
                </a:solidFill>
                <a:latin typeface="Calibri" panose="020F0502020204030204" pitchFamily="34" charset="0"/>
                <a:cs typeface="Calibri" panose="020F0502020204030204" pitchFamily="34" charset="0"/>
              </a:rPr>
              <a:t> </a:t>
            </a:r>
            <a:r>
              <a:rPr lang="en-US" sz="2000" i="0" u="none" strike="noStrike" cap="none" dirty="0" err="1">
                <a:solidFill>
                  <a:srgbClr val="002060"/>
                </a:solidFill>
                <a:latin typeface="Calibri" panose="020F0502020204030204" pitchFamily="34" charset="0"/>
                <a:cs typeface="Calibri" panose="020F0502020204030204" pitchFamily="34" charset="0"/>
              </a:rPr>
              <a:t>qhia</a:t>
            </a:r>
            <a:r>
              <a:rPr lang="en-US" sz="2000" i="0" u="none" strike="noStrike" cap="none" dirty="0">
                <a:solidFill>
                  <a:srgbClr val="002060"/>
                </a:solidFill>
                <a:latin typeface="Calibri" panose="020F0502020204030204" pitchFamily="34" charset="0"/>
                <a:cs typeface="Calibri" panose="020F0502020204030204" pitchFamily="34" charset="0"/>
              </a:rPr>
              <a:t> </a:t>
            </a:r>
            <a:r>
              <a:rPr lang="en-US" sz="2000" i="0" u="none" strike="noStrike" cap="none" dirty="0" err="1">
                <a:solidFill>
                  <a:srgbClr val="002060"/>
                </a:solidFill>
                <a:latin typeface="Calibri" panose="020F0502020204030204" pitchFamily="34" charset="0"/>
                <a:cs typeface="Calibri" panose="020F0502020204030204" pitchFamily="34" charset="0"/>
              </a:rPr>
              <a:t>hais</a:t>
            </a:r>
            <a:r>
              <a:rPr lang="en-US" sz="2000" i="0" u="none" strike="noStrike" cap="none" dirty="0">
                <a:solidFill>
                  <a:srgbClr val="002060"/>
                </a:solidFill>
                <a:latin typeface="Calibri" panose="020F0502020204030204" pitchFamily="34" charset="0"/>
                <a:cs typeface="Calibri" panose="020F0502020204030204" pitchFamily="34" charset="0"/>
              </a:rPr>
              <a:t> </a:t>
            </a:r>
            <a:r>
              <a:rPr lang="en-US" sz="2000" i="0" u="none" strike="noStrike" cap="none" dirty="0" err="1">
                <a:solidFill>
                  <a:srgbClr val="002060"/>
                </a:solidFill>
                <a:latin typeface="Calibri" panose="020F0502020204030204" pitchFamily="34" charset="0"/>
                <a:cs typeface="Calibri" panose="020F0502020204030204" pitchFamily="34" charset="0"/>
              </a:rPr>
              <a:t>tias</a:t>
            </a:r>
            <a:r>
              <a:rPr lang="en-US" sz="2000" i="0" u="none" strike="noStrike" cap="none" dirty="0">
                <a:solidFill>
                  <a:srgbClr val="002060"/>
                </a:solidFill>
                <a:latin typeface="Calibri" panose="020F0502020204030204" pitchFamily="34" charset="0"/>
                <a:cs typeface="Calibri" panose="020F0502020204030204" pitchFamily="34" charset="0"/>
              </a:rPr>
              <a:t> </a:t>
            </a:r>
            <a:r>
              <a:rPr lang="en-US" sz="2000" i="0" u="none" strike="noStrike" cap="none" dirty="0" err="1">
                <a:solidFill>
                  <a:srgbClr val="002060"/>
                </a:solidFill>
                <a:latin typeface="Calibri" panose="020F0502020204030204" pitchFamily="34" charset="0"/>
                <a:cs typeface="Calibri" panose="020F0502020204030204" pitchFamily="34" charset="0"/>
              </a:rPr>
              <a:t>koj</a:t>
            </a:r>
            <a:r>
              <a:rPr lang="en-US" sz="2000" i="0" u="none" strike="noStrike" cap="none" dirty="0">
                <a:solidFill>
                  <a:srgbClr val="002060"/>
                </a:solidFill>
                <a:latin typeface="Calibri" panose="020F0502020204030204" pitchFamily="34" charset="0"/>
                <a:cs typeface="Calibri" panose="020F0502020204030204" pitchFamily="34" charset="0"/>
              </a:rPr>
              <a:t> tau Tic-Tac-Toe!  </a:t>
            </a:r>
            <a:r>
              <a:rPr lang="en-US" sz="2000" i="0" u="none" strike="noStrike" cap="none" dirty="0" err="1">
                <a:solidFill>
                  <a:srgbClr val="002060"/>
                </a:solidFill>
                <a:latin typeface="Calibri" panose="020F0502020204030204" pitchFamily="34" charset="0"/>
                <a:cs typeface="Calibri" panose="020F0502020204030204" pitchFamily="34" charset="0"/>
              </a:rPr>
              <a:t>Tiam</a:t>
            </a:r>
            <a:r>
              <a:rPr lang="en-US" sz="2000" i="0" u="none" strike="noStrike" cap="none" dirty="0">
                <a:solidFill>
                  <a:srgbClr val="002060"/>
                </a:solidFill>
                <a:latin typeface="Calibri" panose="020F0502020204030204" pitchFamily="34" charset="0"/>
                <a:cs typeface="Calibri" panose="020F0502020204030204" pitchFamily="34" charset="0"/>
              </a:rPr>
              <a:t> sis </a:t>
            </a:r>
            <a:r>
              <a:rPr lang="en-US" sz="2000" i="0" u="none" strike="noStrike" cap="none" dirty="0" err="1">
                <a:solidFill>
                  <a:srgbClr val="002060"/>
                </a:solidFill>
                <a:latin typeface="Calibri" panose="020F0502020204030204" pitchFamily="34" charset="0"/>
                <a:cs typeface="Calibri" panose="020F0502020204030204" pitchFamily="34" charset="0"/>
              </a:rPr>
              <a:t>txhab</a:t>
            </a:r>
            <a:r>
              <a:rPr lang="en-US" sz="2000" i="0" u="none" strike="noStrike" cap="none" dirty="0">
                <a:solidFill>
                  <a:srgbClr val="002060"/>
                </a:solidFill>
                <a:latin typeface="Calibri" panose="020F0502020204030204" pitchFamily="34" charset="0"/>
                <a:cs typeface="Calibri" panose="020F0502020204030204" pitchFamily="34" charset="0"/>
              </a:rPr>
              <a:t> </a:t>
            </a:r>
            <a:r>
              <a:rPr lang="en-US" sz="2000" i="0" u="none" strike="noStrike" cap="none" dirty="0" err="1">
                <a:solidFill>
                  <a:srgbClr val="002060"/>
                </a:solidFill>
                <a:latin typeface="Calibri" panose="020F0502020204030204" pitchFamily="34" charset="0"/>
                <a:cs typeface="Calibri" panose="020F0502020204030204" pitchFamily="34" charset="0"/>
              </a:rPr>
              <a:t>ntxiv</a:t>
            </a:r>
            <a:r>
              <a:rPr lang="en-US" sz="2000" i="0" u="none" strike="noStrike" cap="none" dirty="0">
                <a:solidFill>
                  <a:srgbClr val="002060"/>
                </a:solidFill>
                <a:latin typeface="Calibri" panose="020F0502020204030204" pitchFamily="34" charset="0"/>
                <a:cs typeface="Calibri" panose="020F0502020204030204" pitchFamily="34" charset="0"/>
              </a:rPr>
              <a:t> </a:t>
            </a:r>
            <a:r>
              <a:rPr lang="en-US" sz="2000" i="0" u="none" strike="noStrike" cap="none" dirty="0" err="1">
                <a:solidFill>
                  <a:srgbClr val="002060"/>
                </a:solidFill>
                <a:latin typeface="Calibri" panose="020F0502020204030204" pitchFamily="34" charset="0"/>
                <a:cs typeface="Calibri" panose="020F0502020204030204" pitchFamily="34" charset="0"/>
              </a:rPr>
              <a:t>mus</a:t>
            </a:r>
            <a:r>
              <a:rPr lang="en-US" sz="2000" i="0" u="none" strike="noStrike" cap="none" dirty="0">
                <a:solidFill>
                  <a:srgbClr val="002060"/>
                </a:solidFill>
                <a:latin typeface="Calibri" panose="020F0502020204030204" pitchFamily="34" charset="0"/>
                <a:cs typeface="Calibri" panose="020F0502020204030204" pitchFamily="34" charset="0"/>
              </a:rPr>
              <a:t> </a:t>
            </a:r>
            <a:r>
              <a:rPr lang="en-US" sz="2000" i="0" u="none" strike="noStrike" cap="none" dirty="0" err="1">
                <a:solidFill>
                  <a:srgbClr val="002060"/>
                </a:solidFill>
                <a:latin typeface="Calibri" panose="020F0502020204030204" pitchFamily="34" charset="0"/>
                <a:cs typeface="Calibri" panose="020F0502020204030204" pitchFamily="34" charset="0"/>
              </a:rPr>
              <a:t>kom</a:t>
            </a:r>
            <a:r>
              <a:rPr lang="en-US" sz="2000" i="0" u="none" strike="noStrike" cap="none" dirty="0">
                <a:solidFill>
                  <a:srgbClr val="002060"/>
                </a:solidFill>
                <a:latin typeface="Calibri" panose="020F0502020204030204" pitchFamily="34" charset="0"/>
                <a:cs typeface="Calibri" panose="020F0502020204030204" pitchFamily="34" charset="0"/>
              </a:rPr>
              <a:t> tag.</a:t>
            </a:r>
            <a:endParaRPr sz="2000" dirty="0">
              <a:solidFill>
                <a:srgbClr val="002060"/>
              </a:solidFill>
              <a:latin typeface="Calibri" panose="020F0502020204030204" pitchFamily="34" charset="0"/>
              <a:cs typeface="Calibri" panose="020F0502020204030204" pitchFamily="34" charset="0"/>
            </a:endParaRPr>
          </a:p>
        </p:txBody>
      </p:sp>
      <p:sp>
        <p:nvSpPr>
          <p:cNvPr id="842" name="Google Shape;842;p89"/>
          <p:cNvSpPr txBox="1"/>
          <p:nvPr/>
        </p:nvSpPr>
        <p:spPr>
          <a:xfrm>
            <a:off x="258900" y="167125"/>
            <a:ext cx="7093800" cy="830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2060"/>
              </a:buClr>
              <a:buSzPts val="3600"/>
              <a:buFont typeface="Calibri"/>
              <a:buNone/>
            </a:pPr>
            <a:r>
              <a:rPr lang="en-US" sz="3200" b="0" i="0" u="none" strike="noStrike" cap="none" dirty="0">
                <a:solidFill>
                  <a:srgbClr val="002060"/>
                </a:solidFill>
                <a:effectLst>
                  <a:outerShdw blurRad="38100" dist="38100" dir="2700000" algn="tl">
                    <a:srgbClr val="000000">
                      <a:alpha val="43137"/>
                    </a:srgbClr>
                  </a:outerShdw>
                </a:effectLst>
                <a:latin typeface="Calibri"/>
                <a:ea typeface="Calibri"/>
                <a:cs typeface="Calibri"/>
                <a:sym typeface="Calibri"/>
              </a:rPr>
              <a:t>Tic-Tac-Toe!  </a:t>
            </a:r>
            <a:r>
              <a:rPr lang="en-US" sz="3200" b="0" i="0" u="none" strike="noStrike" cap="none" dirty="0" err="1">
                <a:solidFill>
                  <a:srgbClr val="002060"/>
                </a:solidFill>
                <a:effectLst>
                  <a:outerShdw blurRad="38100" dist="38100" dir="2700000" algn="tl">
                    <a:srgbClr val="000000">
                      <a:alpha val="43137"/>
                    </a:srgbClr>
                  </a:outerShdw>
                </a:effectLst>
                <a:latin typeface="Calibri"/>
                <a:ea typeface="Calibri"/>
                <a:cs typeface="Calibri"/>
                <a:sym typeface="Calibri"/>
              </a:rPr>
              <a:t>Koj</a:t>
            </a:r>
            <a:r>
              <a:rPr lang="en-US" sz="3200" b="0" i="0" u="none" strike="noStrike" cap="none" dirty="0">
                <a:solidFill>
                  <a:srgbClr val="002060"/>
                </a:solidFill>
                <a:effectLst>
                  <a:outerShdw blurRad="38100" dist="38100" dir="2700000" algn="tl">
                    <a:srgbClr val="000000">
                      <a:alpha val="43137"/>
                    </a:srgbClr>
                  </a:outerShdw>
                </a:effectLst>
                <a:latin typeface="Calibri"/>
                <a:ea typeface="Calibri"/>
                <a:cs typeface="Calibri"/>
                <a:sym typeface="Calibri"/>
              </a:rPr>
              <a:t> </a:t>
            </a:r>
            <a:r>
              <a:rPr lang="en-US" sz="3200" b="0" i="0" u="none" strike="noStrike" cap="none" dirty="0" err="1">
                <a:solidFill>
                  <a:srgbClr val="002060"/>
                </a:solidFill>
                <a:effectLst>
                  <a:outerShdw blurRad="38100" dist="38100" dir="2700000" algn="tl">
                    <a:srgbClr val="000000">
                      <a:alpha val="43137"/>
                    </a:srgbClr>
                  </a:outerShdw>
                </a:effectLst>
                <a:latin typeface="Calibri"/>
                <a:ea typeface="Calibri"/>
                <a:cs typeface="Calibri"/>
                <a:sym typeface="Calibri"/>
              </a:rPr>
              <a:t>paub</a:t>
            </a:r>
            <a:r>
              <a:rPr lang="en-US" sz="3200" b="0" i="0" u="none" strike="noStrike" cap="none" dirty="0">
                <a:solidFill>
                  <a:srgbClr val="002060"/>
                </a:solidFill>
                <a:effectLst>
                  <a:outerShdw blurRad="38100" dist="38100" dir="2700000" algn="tl">
                    <a:srgbClr val="000000">
                      <a:alpha val="43137"/>
                    </a:srgbClr>
                  </a:outerShdw>
                </a:effectLst>
                <a:latin typeface="Calibri"/>
                <a:ea typeface="Calibri"/>
                <a:cs typeface="Calibri"/>
                <a:sym typeface="Calibri"/>
              </a:rPr>
              <a:t> </a:t>
            </a:r>
            <a:r>
              <a:rPr lang="en-US" sz="3200" b="0" i="0" u="none" strike="noStrike" cap="none" dirty="0" err="1">
                <a:solidFill>
                  <a:srgbClr val="002060"/>
                </a:solidFill>
                <a:effectLst>
                  <a:outerShdw blurRad="38100" dist="38100" dir="2700000" algn="tl">
                    <a:srgbClr val="000000">
                      <a:alpha val="43137"/>
                    </a:srgbClr>
                  </a:outerShdw>
                </a:effectLst>
                <a:latin typeface="Calibri"/>
                <a:ea typeface="Calibri"/>
                <a:cs typeface="Calibri"/>
                <a:sym typeface="Calibri"/>
              </a:rPr>
              <a:t>npaum</a:t>
            </a:r>
            <a:r>
              <a:rPr lang="en-US" sz="3200" b="0" i="0" u="none" strike="noStrike" cap="none" dirty="0">
                <a:solidFill>
                  <a:srgbClr val="002060"/>
                </a:solidFill>
                <a:effectLst>
                  <a:outerShdw blurRad="38100" dist="38100" dir="2700000" algn="tl">
                    <a:srgbClr val="000000">
                      <a:alpha val="43137"/>
                    </a:srgbClr>
                  </a:outerShdw>
                </a:effectLst>
                <a:latin typeface="Calibri"/>
                <a:ea typeface="Calibri"/>
                <a:cs typeface="Calibri"/>
                <a:sym typeface="Calibri"/>
              </a:rPr>
              <a:t> li </a:t>
            </a:r>
            <a:r>
              <a:rPr lang="en-US" sz="3200" b="0" i="0" u="none" strike="noStrike" cap="none" dirty="0" err="1">
                <a:solidFill>
                  <a:srgbClr val="002060"/>
                </a:solidFill>
                <a:effectLst>
                  <a:outerShdw blurRad="38100" dist="38100" dir="2700000" algn="tl">
                    <a:srgbClr val="000000">
                      <a:alpha val="43137"/>
                    </a:srgbClr>
                  </a:outerShdw>
                </a:effectLst>
                <a:latin typeface="Calibri"/>
                <a:ea typeface="Calibri"/>
                <a:cs typeface="Calibri"/>
                <a:sym typeface="Calibri"/>
              </a:rPr>
              <a:t>cas</a:t>
            </a:r>
            <a:r>
              <a:rPr lang="en-US" sz="3200" b="0" i="0" u="none" strike="noStrike" cap="none" dirty="0">
                <a:solidFill>
                  <a:srgbClr val="002060"/>
                </a:solidFill>
                <a:effectLst>
                  <a:outerShdw blurRad="38100" dist="38100" dir="2700000" algn="tl">
                    <a:srgbClr val="000000">
                      <a:alpha val="43137"/>
                    </a:srgbClr>
                  </a:outerShdw>
                </a:effectLst>
                <a:latin typeface="Calibri"/>
                <a:ea typeface="Calibri"/>
                <a:cs typeface="Calibri"/>
                <a:sym typeface="Calibri"/>
              </a:rPr>
              <a:t>?</a:t>
            </a:r>
            <a:endParaRPr sz="3200" dirty="0">
              <a:effectLst>
                <a:outerShdw blurRad="38100" dist="38100" dir="2700000" algn="tl">
                  <a:srgbClr val="000000">
                    <a:alpha val="43137"/>
                  </a:srgbClr>
                </a:outerShdw>
              </a:effectLst>
            </a:endParaRPr>
          </a:p>
        </p:txBody>
      </p:sp>
      <p:pic>
        <p:nvPicPr>
          <p:cNvPr id="843" name="Google Shape;843;p89"/>
          <p:cNvPicPr preferRelativeResize="0"/>
          <p:nvPr/>
        </p:nvPicPr>
        <p:blipFill rotWithShape="1">
          <a:blip r:embed="rId3">
            <a:alphaModFix/>
          </a:blip>
          <a:srcRect/>
          <a:stretch/>
        </p:blipFill>
        <p:spPr>
          <a:xfrm>
            <a:off x="6726083" y="167125"/>
            <a:ext cx="1654650" cy="1042802"/>
          </a:xfrm>
          <a:prstGeom prst="rect">
            <a:avLst/>
          </a:prstGeom>
          <a:noFill/>
          <a:ln>
            <a:noFill/>
          </a:ln>
        </p:spPr>
      </p:pic>
      <p:sp>
        <p:nvSpPr>
          <p:cNvPr id="844" name="Google Shape;844;p89"/>
          <p:cNvSpPr txBox="1">
            <a:spLocks noGrp="1"/>
          </p:cNvSpPr>
          <p:nvPr>
            <p:ph type="sldNum" idx="12"/>
          </p:nvPr>
        </p:nvSpPr>
        <p:spPr>
          <a:xfrm>
            <a:off x="8129016" y="4300538"/>
            <a:ext cx="609600" cy="390906"/>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FFFFFF"/>
              </a:buClr>
              <a:buSzPts val="1400"/>
              <a:buFont typeface="Arial"/>
              <a:buNone/>
            </a:pPr>
            <a:fld id="{00000000-1234-1234-1234-123412341234}" type="slidenum">
              <a:rPr lang="en-US"/>
              <a:t>35</a:t>
            </a:fld>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848"/>
        <p:cNvGrpSpPr/>
        <p:nvPr/>
      </p:nvGrpSpPr>
      <p:grpSpPr>
        <a:xfrm>
          <a:off x="0" y="0"/>
          <a:ext cx="0" cy="0"/>
          <a:chOff x="0" y="0"/>
          <a:chExt cx="0" cy="0"/>
        </a:xfrm>
      </p:grpSpPr>
      <p:sp>
        <p:nvSpPr>
          <p:cNvPr id="849" name="Google Shape;849;p90"/>
          <p:cNvSpPr/>
          <p:nvPr/>
        </p:nvSpPr>
        <p:spPr>
          <a:xfrm>
            <a:off x="914400" y="2481109"/>
            <a:ext cx="3608269" cy="1928768"/>
          </a:xfrm>
          <a:prstGeom prst="rect">
            <a:avLst/>
          </a:prstGeom>
          <a:solidFill>
            <a:schemeClr val="accent1">
              <a:lumMod val="20000"/>
              <a:lumOff val="80000"/>
            </a:schemeClr>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r>
              <a:rPr lang="en-US" sz="2200" dirty="0" err="1">
                <a:solidFill>
                  <a:srgbClr val="002060"/>
                </a:solidFill>
                <a:latin typeface="Calibri" panose="020F0502020204030204" pitchFamily="34" charset="0"/>
                <a:cs typeface="Calibri" panose="020F0502020204030204" pitchFamily="34" charset="0"/>
              </a:rPr>
              <a:t>Nyob</a:t>
            </a:r>
            <a:r>
              <a:rPr lang="en-US" sz="2200" dirty="0">
                <a:solidFill>
                  <a:srgbClr val="002060"/>
                </a:solidFill>
                <a:latin typeface="Calibri" panose="020F0502020204030204" pitchFamily="34" charset="0"/>
                <a:cs typeface="Calibri" panose="020F0502020204030204" pitchFamily="34" charset="0"/>
              </a:rPr>
              <a:t> </a:t>
            </a:r>
            <a:r>
              <a:rPr lang="en-US" sz="2200" dirty="0" err="1">
                <a:solidFill>
                  <a:srgbClr val="002060"/>
                </a:solidFill>
                <a:latin typeface="Calibri" panose="020F0502020204030204" pitchFamily="34" charset="0"/>
                <a:cs typeface="Calibri" panose="020F0502020204030204" pitchFamily="34" charset="0"/>
              </a:rPr>
              <a:t>hauv</a:t>
            </a:r>
            <a:r>
              <a:rPr lang="en-US" sz="2200" dirty="0">
                <a:solidFill>
                  <a:srgbClr val="002060"/>
                </a:solidFill>
                <a:latin typeface="Calibri" panose="020F0502020204030204" pitchFamily="34" charset="0"/>
                <a:cs typeface="Calibri" panose="020F0502020204030204" pitchFamily="34" charset="0"/>
              </a:rPr>
              <a:t> </a:t>
            </a:r>
            <a:r>
              <a:rPr lang="en-US" sz="2200" dirty="0" err="1">
                <a:solidFill>
                  <a:srgbClr val="002060"/>
                </a:solidFill>
                <a:latin typeface="Calibri" panose="020F0502020204030204" pitchFamily="34" charset="0"/>
                <a:cs typeface="Calibri" panose="020F0502020204030204" pitchFamily="34" charset="0"/>
              </a:rPr>
              <a:t>chav</a:t>
            </a:r>
            <a:r>
              <a:rPr lang="en-US" sz="2200" dirty="0">
                <a:solidFill>
                  <a:srgbClr val="002060"/>
                </a:solidFill>
                <a:latin typeface="Calibri" panose="020F0502020204030204" pitchFamily="34" charset="0"/>
                <a:cs typeface="Calibri" panose="020F0502020204030204" pitchFamily="34" charset="0"/>
              </a:rPr>
              <a:t> </a:t>
            </a:r>
            <a:r>
              <a:rPr lang="en-US" sz="2200" dirty="0" err="1">
                <a:solidFill>
                  <a:srgbClr val="002060"/>
                </a:solidFill>
                <a:latin typeface="Calibri" panose="020F0502020204030204" pitchFamily="34" charset="0"/>
                <a:cs typeface="Calibri" panose="020F0502020204030204" pitchFamily="34" charset="0"/>
              </a:rPr>
              <a:t>Qhia</a:t>
            </a:r>
            <a:r>
              <a:rPr lang="en-US" sz="2200" dirty="0">
                <a:solidFill>
                  <a:srgbClr val="002060"/>
                </a:solidFill>
                <a:latin typeface="Calibri" panose="020F0502020204030204" pitchFamily="34" charset="0"/>
                <a:cs typeface="Calibri" panose="020F0502020204030204" pitchFamily="34" charset="0"/>
              </a:rPr>
              <a:t> Ob </a:t>
            </a:r>
            <a:r>
              <a:rPr lang="en-US" sz="2200" dirty="0" err="1">
                <a:solidFill>
                  <a:srgbClr val="002060"/>
                </a:solidFill>
                <a:latin typeface="Calibri" panose="020F0502020204030204" pitchFamily="34" charset="0"/>
                <a:cs typeface="Calibri" panose="020F0502020204030204" pitchFamily="34" charset="0"/>
              </a:rPr>
              <a:t>Hom</a:t>
            </a:r>
            <a:r>
              <a:rPr lang="en-US" sz="2200" dirty="0">
                <a:solidFill>
                  <a:srgbClr val="002060"/>
                </a:solidFill>
                <a:latin typeface="Calibri" panose="020F0502020204030204" pitchFamily="34" charset="0"/>
                <a:cs typeface="Calibri" panose="020F0502020204030204" pitchFamily="34" charset="0"/>
              </a:rPr>
              <a:t> </a:t>
            </a:r>
            <a:r>
              <a:rPr lang="en-US" sz="2200" dirty="0" err="1">
                <a:solidFill>
                  <a:srgbClr val="002060"/>
                </a:solidFill>
                <a:latin typeface="Calibri" panose="020F0502020204030204" pitchFamily="34" charset="0"/>
                <a:cs typeface="Calibri" panose="020F0502020204030204" pitchFamily="34" charset="0"/>
              </a:rPr>
              <a:t>Lus</a:t>
            </a:r>
            <a:r>
              <a:rPr lang="en-US" sz="2200" dirty="0">
                <a:solidFill>
                  <a:srgbClr val="002060"/>
                </a:solidFill>
                <a:latin typeface="Calibri" panose="020F0502020204030204" pitchFamily="34" charset="0"/>
                <a:cs typeface="Calibri" panose="020F0502020204030204" pitchFamily="34" charset="0"/>
              </a:rPr>
              <a:t> </a:t>
            </a:r>
            <a:r>
              <a:rPr lang="en-US" sz="2200" dirty="0" err="1">
                <a:solidFill>
                  <a:srgbClr val="002060"/>
                </a:solidFill>
                <a:latin typeface="Calibri" panose="020F0502020204030204" pitchFamily="34" charset="0"/>
                <a:cs typeface="Calibri" panose="020F0502020204030204" pitchFamily="34" charset="0"/>
              </a:rPr>
              <a:t>siv</a:t>
            </a:r>
            <a:r>
              <a:rPr lang="en-US" sz="2200" dirty="0">
                <a:solidFill>
                  <a:srgbClr val="002060"/>
                </a:solidFill>
                <a:latin typeface="Calibri" panose="020F0502020204030204" pitchFamily="34" charset="0"/>
                <a:cs typeface="Calibri" panose="020F0502020204030204" pitchFamily="34" charset="0"/>
              </a:rPr>
              <a:t> </a:t>
            </a:r>
            <a:r>
              <a:rPr lang="en-US" sz="2200" dirty="0" err="1">
                <a:solidFill>
                  <a:srgbClr val="002060"/>
                </a:solidFill>
                <a:latin typeface="Calibri" panose="020F0502020204030204" pitchFamily="34" charset="0"/>
                <a:cs typeface="Calibri" panose="020F0502020204030204" pitchFamily="34" charset="0"/>
              </a:rPr>
              <a:t>lus</a:t>
            </a:r>
            <a:r>
              <a:rPr lang="en-US" sz="2200" dirty="0">
                <a:solidFill>
                  <a:srgbClr val="002060"/>
                </a:solidFill>
                <a:latin typeface="Calibri" panose="020F0502020204030204" pitchFamily="34" charset="0"/>
                <a:cs typeface="Calibri" panose="020F0502020204030204" pitchFamily="34" charset="0"/>
              </a:rPr>
              <a:t> Hmong </a:t>
            </a:r>
            <a:r>
              <a:rPr lang="en-US" sz="2200" dirty="0" err="1">
                <a:solidFill>
                  <a:srgbClr val="002060"/>
                </a:solidFill>
                <a:latin typeface="Calibri" panose="020F0502020204030204" pitchFamily="34" charset="0"/>
                <a:cs typeface="Calibri" panose="020F0502020204030204" pitchFamily="34" charset="0"/>
              </a:rPr>
              <a:t>qhia</a:t>
            </a:r>
            <a:r>
              <a:rPr lang="en-US" sz="2200" dirty="0">
                <a:solidFill>
                  <a:srgbClr val="002060"/>
                </a:solidFill>
                <a:latin typeface="Calibri" panose="020F0502020204030204" pitchFamily="34" charset="0"/>
                <a:cs typeface="Calibri" panose="020F0502020204030204" pitchFamily="34" charset="0"/>
              </a:rPr>
              <a:t> </a:t>
            </a:r>
            <a:r>
              <a:rPr lang="en-US" sz="2200" dirty="0" err="1">
                <a:solidFill>
                  <a:srgbClr val="002060"/>
                </a:solidFill>
                <a:latin typeface="Calibri" panose="020F0502020204030204" pitchFamily="34" charset="0"/>
                <a:cs typeface="Calibri" panose="020F0502020204030204" pitchFamily="34" charset="0"/>
              </a:rPr>
              <a:t>ntaub</a:t>
            </a:r>
            <a:r>
              <a:rPr lang="en-US" sz="2200" dirty="0">
                <a:solidFill>
                  <a:srgbClr val="002060"/>
                </a:solidFill>
                <a:latin typeface="Calibri" panose="020F0502020204030204" pitchFamily="34" charset="0"/>
                <a:cs typeface="Calibri" panose="020F0502020204030204" pitchFamily="34" charset="0"/>
              </a:rPr>
              <a:t> </a:t>
            </a:r>
            <a:r>
              <a:rPr lang="en-US" sz="2200" dirty="0" err="1">
                <a:solidFill>
                  <a:srgbClr val="002060"/>
                </a:solidFill>
                <a:latin typeface="Calibri" panose="020F0502020204030204" pitchFamily="34" charset="0"/>
                <a:cs typeface="Calibri" panose="020F0502020204030204" pitchFamily="34" charset="0"/>
              </a:rPr>
              <a:t>ntawv</a:t>
            </a:r>
            <a:r>
              <a:rPr lang="en-US" sz="2200" dirty="0">
                <a:solidFill>
                  <a:srgbClr val="002060"/>
                </a:solidFill>
                <a:latin typeface="Calibri" panose="020F0502020204030204" pitchFamily="34" charset="0"/>
                <a:cs typeface="Calibri" panose="020F0502020204030204" pitchFamily="34" charset="0"/>
              </a:rPr>
              <a:t> </a:t>
            </a:r>
            <a:r>
              <a:rPr lang="en-US" sz="2200" dirty="0" err="1">
                <a:solidFill>
                  <a:srgbClr val="002060"/>
                </a:solidFill>
                <a:latin typeface="Calibri" panose="020F0502020204030204" pitchFamily="34" charset="0"/>
                <a:cs typeface="Calibri" panose="020F0502020204030204" pitchFamily="34" charset="0"/>
              </a:rPr>
              <a:t>rau</a:t>
            </a:r>
            <a:r>
              <a:rPr lang="en-US" sz="2200" dirty="0">
                <a:solidFill>
                  <a:srgbClr val="002060"/>
                </a:solidFill>
                <a:latin typeface="Calibri" panose="020F0502020204030204" pitchFamily="34" charset="0"/>
                <a:cs typeface="Calibri" panose="020F0502020204030204" pitchFamily="34" charset="0"/>
              </a:rPr>
              <a:t> </a:t>
            </a:r>
            <a:r>
              <a:rPr lang="en-US" sz="2200" dirty="0" err="1">
                <a:solidFill>
                  <a:srgbClr val="002060"/>
                </a:solidFill>
                <a:latin typeface="Calibri" panose="020F0502020204030204" pitchFamily="34" charset="0"/>
                <a:cs typeface="Calibri" panose="020F0502020204030204" pitchFamily="34" charset="0"/>
              </a:rPr>
              <a:t>cov</a:t>
            </a:r>
            <a:r>
              <a:rPr lang="en-US" sz="2200" dirty="0">
                <a:solidFill>
                  <a:srgbClr val="002060"/>
                </a:solidFill>
                <a:latin typeface="Calibri" panose="020F0502020204030204" pitchFamily="34" charset="0"/>
                <a:cs typeface="Calibri" panose="020F0502020204030204" pitchFamily="34" charset="0"/>
              </a:rPr>
              <a:t> tub </a:t>
            </a:r>
            <a:r>
              <a:rPr lang="en-US" sz="2200" dirty="0" err="1">
                <a:solidFill>
                  <a:srgbClr val="002060"/>
                </a:solidFill>
                <a:latin typeface="Calibri" panose="020F0502020204030204" pitchFamily="34" charset="0"/>
                <a:cs typeface="Calibri" panose="020F0502020204030204" pitchFamily="34" charset="0"/>
              </a:rPr>
              <a:t>ntxhais</a:t>
            </a:r>
            <a:r>
              <a:rPr lang="en-US" sz="2200" dirty="0">
                <a:solidFill>
                  <a:srgbClr val="002060"/>
                </a:solidFill>
                <a:latin typeface="Calibri" panose="020F0502020204030204" pitchFamily="34" charset="0"/>
                <a:cs typeface="Calibri" panose="020F0502020204030204" pitchFamily="34" charset="0"/>
              </a:rPr>
              <a:t> </a:t>
            </a:r>
            <a:r>
              <a:rPr lang="en-US" sz="2200" dirty="0" err="1">
                <a:solidFill>
                  <a:srgbClr val="002060"/>
                </a:solidFill>
                <a:latin typeface="Calibri" panose="020F0502020204030204" pitchFamily="34" charset="0"/>
                <a:cs typeface="Calibri" panose="020F0502020204030204" pitchFamily="34" charset="0"/>
              </a:rPr>
              <a:t>paub</a:t>
            </a:r>
            <a:r>
              <a:rPr lang="en-US" sz="2200" dirty="0">
                <a:solidFill>
                  <a:srgbClr val="002060"/>
                </a:solidFill>
                <a:latin typeface="Calibri" panose="020F0502020204030204" pitchFamily="34" charset="0"/>
                <a:cs typeface="Calibri" panose="020F0502020204030204" pitchFamily="34" charset="0"/>
              </a:rPr>
              <a:t> </a:t>
            </a:r>
            <a:r>
              <a:rPr lang="en-US" sz="2200" dirty="0" err="1">
                <a:solidFill>
                  <a:srgbClr val="002060"/>
                </a:solidFill>
                <a:latin typeface="Calibri" panose="020F0502020204030204" pitchFamily="34" charset="0"/>
                <a:cs typeface="Calibri" panose="020F0502020204030204" pitchFamily="34" charset="0"/>
              </a:rPr>
              <a:t>hais</a:t>
            </a:r>
            <a:r>
              <a:rPr lang="en-US" sz="2200" dirty="0">
                <a:solidFill>
                  <a:srgbClr val="002060"/>
                </a:solidFill>
                <a:latin typeface="Calibri" panose="020F0502020204030204" pitchFamily="34" charset="0"/>
                <a:cs typeface="Calibri" panose="020F0502020204030204" pitchFamily="34" charset="0"/>
              </a:rPr>
              <a:t> </a:t>
            </a:r>
            <a:r>
              <a:rPr lang="en-US" sz="2200" dirty="0" err="1">
                <a:solidFill>
                  <a:srgbClr val="002060"/>
                </a:solidFill>
                <a:latin typeface="Calibri" panose="020F0502020204030204" pitchFamily="34" charset="0"/>
                <a:cs typeface="Calibri" panose="020F0502020204030204" pitchFamily="34" charset="0"/>
              </a:rPr>
              <a:t>lus</a:t>
            </a:r>
            <a:r>
              <a:rPr lang="en-US" sz="2200" dirty="0">
                <a:solidFill>
                  <a:srgbClr val="002060"/>
                </a:solidFill>
                <a:latin typeface="Calibri" panose="020F0502020204030204" pitchFamily="34" charset="0"/>
                <a:cs typeface="Calibri" panose="020F0502020204030204" pitchFamily="34" charset="0"/>
              </a:rPr>
              <a:t> Hmong </a:t>
            </a:r>
            <a:r>
              <a:rPr lang="en-US" sz="2200" dirty="0" err="1">
                <a:solidFill>
                  <a:srgbClr val="002060"/>
                </a:solidFill>
                <a:latin typeface="Calibri" panose="020F0502020204030204" pitchFamily="34" charset="0"/>
                <a:cs typeface="Calibri" panose="020F0502020204030204" pitchFamily="34" charset="0"/>
              </a:rPr>
              <a:t>xwb</a:t>
            </a:r>
            <a:r>
              <a:rPr lang="en-US" sz="2200" dirty="0">
                <a:solidFill>
                  <a:srgbClr val="002060"/>
                </a:solidFill>
                <a:latin typeface="Calibri" panose="020F0502020204030204" pitchFamily="34" charset="0"/>
                <a:cs typeface="Calibri" panose="020F0502020204030204" pitchFamily="34" charset="0"/>
              </a:rPr>
              <a:t>.  Hos </a:t>
            </a:r>
            <a:r>
              <a:rPr lang="en-US" sz="2200" dirty="0" err="1">
                <a:solidFill>
                  <a:srgbClr val="002060"/>
                </a:solidFill>
                <a:latin typeface="Calibri" panose="020F0502020204030204" pitchFamily="34" charset="0"/>
                <a:cs typeface="Calibri" panose="020F0502020204030204" pitchFamily="34" charset="0"/>
              </a:rPr>
              <a:t>siv</a:t>
            </a:r>
            <a:r>
              <a:rPr lang="en-US" sz="2200" dirty="0">
                <a:solidFill>
                  <a:srgbClr val="002060"/>
                </a:solidFill>
                <a:latin typeface="Calibri" panose="020F0502020204030204" pitchFamily="34" charset="0"/>
                <a:cs typeface="Calibri" panose="020F0502020204030204" pitchFamily="34" charset="0"/>
              </a:rPr>
              <a:t> </a:t>
            </a:r>
            <a:r>
              <a:rPr lang="en-US" sz="2200" dirty="0" err="1">
                <a:solidFill>
                  <a:srgbClr val="002060"/>
                </a:solidFill>
                <a:latin typeface="Calibri" panose="020F0502020204030204" pitchFamily="34" charset="0"/>
                <a:cs typeface="Calibri" panose="020F0502020204030204" pitchFamily="34" charset="0"/>
              </a:rPr>
              <a:t>lus</a:t>
            </a:r>
            <a:r>
              <a:rPr lang="en-US" sz="2200" dirty="0">
                <a:solidFill>
                  <a:srgbClr val="002060"/>
                </a:solidFill>
                <a:latin typeface="Calibri" panose="020F0502020204030204" pitchFamily="34" charset="0"/>
                <a:cs typeface="Calibri" panose="020F0502020204030204" pitchFamily="34" charset="0"/>
              </a:rPr>
              <a:t> </a:t>
            </a:r>
            <a:r>
              <a:rPr lang="en-US" sz="2200" dirty="0" err="1">
                <a:solidFill>
                  <a:srgbClr val="002060"/>
                </a:solidFill>
                <a:latin typeface="Calibri" panose="020F0502020204030204" pitchFamily="34" charset="0"/>
                <a:cs typeface="Calibri" panose="020F0502020204030204" pitchFamily="34" charset="0"/>
              </a:rPr>
              <a:t>Askiv</a:t>
            </a:r>
            <a:r>
              <a:rPr lang="en-US" sz="2200" dirty="0">
                <a:solidFill>
                  <a:srgbClr val="002060"/>
                </a:solidFill>
                <a:latin typeface="Calibri" panose="020F0502020204030204" pitchFamily="34" charset="0"/>
                <a:cs typeface="Calibri" panose="020F0502020204030204" pitchFamily="34" charset="0"/>
              </a:rPr>
              <a:t> </a:t>
            </a:r>
            <a:r>
              <a:rPr lang="en-US" sz="2200" dirty="0" err="1">
                <a:solidFill>
                  <a:srgbClr val="002060"/>
                </a:solidFill>
                <a:latin typeface="Calibri" panose="020F0502020204030204" pitchFamily="34" charset="0"/>
                <a:cs typeface="Calibri" panose="020F0502020204030204" pitchFamily="34" charset="0"/>
              </a:rPr>
              <a:t>qhia</a:t>
            </a:r>
            <a:r>
              <a:rPr lang="en-US" sz="2200" dirty="0">
                <a:solidFill>
                  <a:srgbClr val="002060"/>
                </a:solidFill>
                <a:latin typeface="Calibri" panose="020F0502020204030204" pitchFamily="34" charset="0"/>
                <a:cs typeface="Calibri" panose="020F0502020204030204" pitchFamily="34" charset="0"/>
              </a:rPr>
              <a:t> </a:t>
            </a:r>
            <a:r>
              <a:rPr lang="en-US" sz="2200" dirty="0" err="1">
                <a:solidFill>
                  <a:srgbClr val="002060"/>
                </a:solidFill>
                <a:latin typeface="Calibri" panose="020F0502020204030204" pitchFamily="34" charset="0"/>
                <a:cs typeface="Calibri" panose="020F0502020204030204" pitchFamily="34" charset="0"/>
              </a:rPr>
              <a:t>rau</a:t>
            </a:r>
            <a:r>
              <a:rPr lang="en-US" sz="2200" dirty="0">
                <a:solidFill>
                  <a:srgbClr val="002060"/>
                </a:solidFill>
                <a:latin typeface="Calibri" panose="020F0502020204030204" pitchFamily="34" charset="0"/>
                <a:cs typeface="Calibri" panose="020F0502020204030204" pitchFamily="34" charset="0"/>
              </a:rPr>
              <a:t> </a:t>
            </a:r>
            <a:r>
              <a:rPr lang="en-US" sz="2200" dirty="0" err="1">
                <a:solidFill>
                  <a:srgbClr val="002060"/>
                </a:solidFill>
                <a:latin typeface="Calibri" panose="020F0502020204030204" pitchFamily="34" charset="0"/>
                <a:cs typeface="Calibri" panose="020F0502020204030204" pitchFamily="34" charset="0"/>
              </a:rPr>
              <a:t>cov</a:t>
            </a:r>
            <a:r>
              <a:rPr lang="en-US" sz="2200" dirty="0">
                <a:solidFill>
                  <a:srgbClr val="002060"/>
                </a:solidFill>
                <a:latin typeface="Calibri" panose="020F0502020204030204" pitchFamily="34" charset="0"/>
                <a:cs typeface="Calibri" panose="020F0502020204030204" pitchFamily="34" charset="0"/>
              </a:rPr>
              <a:t> </a:t>
            </a:r>
            <a:r>
              <a:rPr lang="en-US" sz="2200" dirty="0" err="1">
                <a:solidFill>
                  <a:srgbClr val="002060"/>
                </a:solidFill>
                <a:latin typeface="Calibri" panose="020F0502020204030204" pitchFamily="34" charset="0"/>
                <a:cs typeface="Calibri" panose="020F0502020204030204" pitchFamily="34" charset="0"/>
              </a:rPr>
              <a:t>paub</a:t>
            </a:r>
            <a:r>
              <a:rPr lang="en-US" sz="2200" dirty="0">
                <a:solidFill>
                  <a:srgbClr val="002060"/>
                </a:solidFill>
                <a:latin typeface="Calibri" panose="020F0502020204030204" pitchFamily="34" charset="0"/>
                <a:cs typeface="Calibri" panose="020F0502020204030204" pitchFamily="34" charset="0"/>
              </a:rPr>
              <a:t> </a:t>
            </a:r>
            <a:r>
              <a:rPr lang="en-US" sz="2200" dirty="0" err="1">
                <a:solidFill>
                  <a:srgbClr val="002060"/>
                </a:solidFill>
                <a:latin typeface="Calibri" panose="020F0502020204030204" pitchFamily="34" charset="0"/>
                <a:cs typeface="Calibri" panose="020F0502020204030204" pitchFamily="34" charset="0"/>
              </a:rPr>
              <a:t>hais</a:t>
            </a:r>
            <a:r>
              <a:rPr lang="en-US" sz="2200" dirty="0">
                <a:solidFill>
                  <a:srgbClr val="002060"/>
                </a:solidFill>
                <a:latin typeface="Calibri" panose="020F0502020204030204" pitchFamily="34" charset="0"/>
                <a:cs typeface="Calibri" panose="020F0502020204030204" pitchFamily="34" charset="0"/>
              </a:rPr>
              <a:t> </a:t>
            </a:r>
            <a:r>
              <a:rPr lang="en-US" sz="2200" dirty="0" err="1">
                <a:solidFill>
                  <a:srgbClr val="002060"/>
                </a:solidFill>
                <a:latin typeface="Calibri" panose="020F0502020204030204" pitchFamily="34" charset="0"/>
                <a:cs typeface="Calibri" panose="020F0502020204030204" pitchFamily="34" charset="0"/>
              </a:rPr>
              <a:t>lus</a:t>
            </a:r>
            <a:r>
              <a:rPr lang="en-US" sz="2200" dirty="0">
                <a:solidFill>
                  <a:srgbClr val="002060"/>
                </a:solidFill>
                <a:latin typeface="Calibri" panose="020F0502020204030204" pitchFamily="34" charset="0"/>
                <a:cs typeface="Calibri" panose="020F0502020204030204" pitchFamily="34" charset="0"/>
              </a:rPr>
              <a:t> </a:t>
            </a:r>
            <a:r>
              <a:rPr lang="en-US" sz="2200" dirty="0" err="1">
                <a:solidFill>
                  <a:srgbClr val="002060"/>
                </a:solidFill>
                <a:latin typeface="Calibri" panose="020F0502020204030204" pitchFamily="34" charset="0"/>
                <a:cs typeface="Calibri" panose="020F0502020204030204" pitchFamily="34" charset="0"/>
              </a:rPr>
              <a:t>Askiv</a:t>
            </a:r>
            <a:r>
              <a:rPr lang="en-US" sz="2200" dirty="0">
                <a:solidFill>
                  <a:srgbClr val="002060"/>
                </a:solidFill>
                <a:latin typeface="Calibri" panose="020F0502020204030204" pitchFamily="34" charset="0"/>
                <a:cs typeface="Calibri" panose="020F0502020204030204" pitchFamily="34" charset="0"/>
              </a:rPr>
              <a:t>. </a:t>
            </a:r>
          </a:p>
        </p:txBody>
      </p:sp>
      <p:sp>
        <p:nvSpPr>
          <p:cNvPr id="850" name="Google Shape;850;p90"/>
          <p:cNvSpPr/>
          <p:nvPr/>
        </p:nvSpPr>
        <p:spPr>
          <a:xfrm>
            <a:off x="914400" y="411880"/>
            <a:ext cx="3621917" cy="1928768"/>
          </a:xfrm>
          <a:prstGeom prst="rect">
            <a:avLst/>
          </a:prstGeom>
          <a:solidFill>
            <a:schemeClr val="accent1">
              <a:lumMod val="20000"/>
              <a:lumOff val="80000"/>
            </a:schemeClr>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851" name="Google Shape;851;p90"/>
          <p:cNvSpPr/>
          <p:nvPr/>
        </p:nvSpPr>
        <p:spPr>
          <a:xfrm>
            <a:off x="4688717" y="411880"/>
            <a:ext cx="3621917" cy="1928768"/>
          </a:xfrm>
          <a:prstGeom prst="rect">
            <a:avLst/>
          </a:prstGeom>
          <a:solidFill>
            <a:schemeClr val="accent1">
              <a:lumMod val="20000"/>
              <a:lumOff val="80000"/>
            </a:schemeClr>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a:buClr>
                <a:srgbClr val="366092"/>
              </a:buClr>
              <a:buSzPts val="1800"/>
            </a:pPr>
            <a:endParaRPr lang="en-US" sz="1800" dirty="0">
              <a:latin typeface="Calibri" panose="020F0502020204030204" pitchFamily="34" charset="0"/>
              <a:cs typeface="Calibri" panose="020F0502020204030204" pitchFamily="34" charset="0"/>
            </a:endParaRPr>
          </a:p>
          <a:p>
            <a:pPr>
              <a:buClr>
                <a:srgbClr val="366092"/>
              </a:buClr>
              <a:buSzPts val="1800"/>
            </a:pPr>
            <a:endParaRPr lang="en-US" sz="1800" dirty="0">
              <a:latin typeface="Calibri" panose="020F0502020204030204" pitchFamily="34" charset="0"/>
              <a:cs typeface="Calibri" panose="020F0502020204030204" pitchFamily="34" charset="0"/>
            </a:endParaRPr>
          </a:p>
          <a:p>
            <a:pPr>
              <a:buClr>
                <a:srgbClr val="366092"/>
              </a:buClr>
              <a:buSzPts val="1800"/>
            </a:pPr>
            <a:r>
              <a:rPr lang="en-US" sz="2200" dirty="0" err="1">
                <a:solidFill>
                  <a:srgbClr val="002060"/>
                </a:solidFill>
                <a:latin typeface="Calibri" panose="020F0502020204030204" pitchFamily="34" charset="0"/>
                <a:cs typeface="Calibri" panose="020F0502020204030204" pitchFamily="34" charset="0"/>
              </a:rPr>
              <a:t>Nyob</a:t>
            </a:r>
            <a:r>
              <a:rPr lang="en-US" sz="2200" dirty="0">
                <a:solidFill>
                  <a:srgbClr val="002060"/>
                </a:solidFill>
                <a:latin typeface="Calibri" panose="020F0502020204030204" pitchFamily="34" charset="0"/>
                <a:cs typeface="Calibri" panose="020F0502020204030204" pitchFamily="34" charset="0"/>
              </a:rPr>
              <a:t> </a:t>
            </a:r>
            <a:r>
              <a:rPr lang="en-US" sz="2200" dirty="0" err="1">
                <a:solidFill>
                  <a:srgbClr val="002060"/>
                </a:solidFill>
                <a:latin typeface="Calibri" panose="020F0502020204030204" pitchFamily="34" charset="0"/>
                <a:cs typeface="Calibri" panose="020F0502020204030204" pitchFamily="34" charset="0"/>
              </a:rPr>
              <a:t>hauv</a:t>
            </a:r>
            <a:r>
              <a:rPr lang="en-US" sz="2200" dirty="0">
                <a:solidFill>
                  <a:srgbClr val="002060"/>
                </a:solidFill>
                <a:latin typeface="Calibri" panose="020F0502020204030204" pitchFamily="34" charset="0"/>
                <a:cs typeface="Calibri" panose="020F0502020204030204" pitchFamily="34" charset="0"/>
              </a:rPr>
              <a:t> </a:t>
            </a:r>
            <a:r>
              <a:rPr lang="en-US" sz="2200" dirty="0" err="1">
                <a:solidFill>
                  <a:srgbClr val="002060"/>
                </a:solidFill>
                <a:latin typeface="Calibri" panose="020F0502020204030204" pitchFamily="34" charset="0"/>
                <a:cs typeface="Calibri" panose="020F0502020204030204" pitchFamily="34" charset="0"/>
              </a:rPr>
              <a:t>chav</a:t>
            </a:r>
            <a:r>
              <a:rPr lang="en-US" sz="2200" dirty="0">
                <a:solidFill>
                  <a:srgbClr val="002060"/>
                </a:solidFill>
                <a:latin typeface="Calibri" panose="020F0502020204030204" pitchFamily="34" charset="0"/>
                <a:cs typeface="Calibri" panose="020F0502020204030204" pitchFamily="34" charset="0"/>
              </a:rPr>
              <a:t> </a:t>
            </a:r>
            <a:r>
              <a:rPr lang="en-US" sz="2200" dirty="0" err="1">
                <a:solidFill>
                  <a:srgbClr val="002060"/>
                </a:solidFill>
                <a:latin typeface="Calibri" panose="020F0502020204030204" pitchFamily="34" charset="0"/>
                <a:cs typeface="Calibri" panose="020F0502020204030204" pitchFamily="34" charset="0"/>
              </a:rPr>
              <a:t>Qhia</a:t>
            </a:r>
            <a:r>
              <a:rPr lang="en-US" sz="2200" dirty="0">
                <a:solidFill>
                  <a:srgbClr val="002060"/>
                </a:solidFill>
                <a:latin typeface="Calibri" panose="020F0502020204030204" pitchFamily="34" charset="0"/>
                <a:cs typeface="Calibri" panose="020F0502020204030204" pitchFamily="34" charset="0"/>
              </a:rPr>
              <a:t> Ob </a:t>
            </a:r>
            <a:r>
              <a:rPr lang="en-US" sz="2200" dirty="0" err="1">
                <a:solidFill>
                  <a:srgbClr val="002060"/>
                </a:solidFill>
                <a:latin typeface="Calibri" panose="020F0502020204030204" pitchFamily="34" charset="0"/>
                <a:cs typeface="Calibri" panose="020F0502020204030204" pitchFamily="34" charset="0"/>
              </a:rPr>
              <a:t>Hom</a:t>
            </a:r>
            <a:r>
              <a:rPr lang="en-US" sz="2200" dirty="0">
                <a:solidFill>
                  <a:srgbClr val="002060"/>
                </a:solidFill>
                <a:latin typeface="Calibri" panose="020F0502020204030204" pitchFamily="34" charset="0"/>
                <a:cs typeface="Calibri" panose="020F0502020204030204" pitchFamily="34" charset="0"/>
              </a:rPr>
              <a:t> </a:t>
            </a:r>
            <a:r>
              <a:rPr lang="en-US" sz="2200" dirty="0" err="1">
                <a:solidFill>
                  <a:srgbClr val="002060"/>
                </a:solidFill>
                <a:latin typeface="Calibri" panose="020F0502020204030204" pitchFamily="34" charset="0"/>
                <a:cs typeface="Calibri" panose="020F0502020204030204" pitchFamily="34" charset="0"/>
              </a:rPr>
              <a:t>Lus</a:t>
            </a:r>
            <a:r>
              <a:rPr lang="en-US" sz="2200" dirty="0">
                <a:solidFill>
                  <a:srgbClr val="002060"/>
                </a:solidFill>
                <a:latin typeface="Calibri" panose="020F0502020204030204" pitchFamily="34" charset="0"/>
                <a:cs typeface="Calibri" panose="020F0502020204030204" pitchFamily="34" charset="0"/>
              </a:rPr>
              <a:t>, </a:t>
            </a:r>
            <a:r>
              <a:rPr lang="en-US" sz="2200" dirty="0" err="1">
                <a:solidFill>
                  <a:srgbClr val="002060"/>
                </a:solidFill>
                <a:latin typeface="Calibri" panose="020F0502020204030204" pitchFamily="34" charset="0"/>
                <a:cs typeface="Calibri" panose="020F0502020204030204" pitchFamily="34" charset="0"/>
              </a:rPr>
              <a:t>cov</a:t>
            </a:r>
            <a:r>
              <a:rPr lang="en-US" sz="2200" dirty="0">
                <a:solidFill>
                  <a:srgbClr val="002060"/>
                </a:solidFill>
                <a:latin typeface="Calibri" panose="020F0502020204030204" pitchFamily="34" charset="0"/>
                <a:cs typeface="Calibri" panose="020F0502020204030204" pitchFamily="34" charset="0"/>
              </a:rPr>
              <a:t> tub </a:t>
            </a:r>
            <a:r>
              <a:rPr lang="en-US" sz="2200" dirty="0" err="1">
                <a:solidFill>
                  <a:srgbClr val="002060"/>
                </a:solidFill>
                <a:latin typeface="Calibri" panose="020F0502020204030204" pitchFamily="34" charset="0"/>
                <a:cs typeface="Calibri" panose="020F0502020204030204" pitchFamily="34" charset="0"/>
              </a:rPr>
              <a:t>ntxhais</a:t>
            </a:r>
            <a:r>
              <a:rPr lang="en-US" sz="2200" dirty="0">
                <a:solidFill>
                  <a:srgbClr val="002060"/>
                </a:solidFill>
                <a:latin typeface="Calibri" panose="020F0502020204030204" pitchFamily="34" charset="0"/>
                <a:cs typeface="Calibri" panose="020F0502020204030204" pitchFamily="34" charset="0"/>
              </a:rPr>
              <a:t> </a:t>
            </a:r>
            <a:r>
              <a:rPr lang="en-US" sz="2200" dirty="0" err="1">
                <a:solidFill>
                  <a:srgbClr val="002060"/>
                </a:solidFill>
                <a:latin typeface="Calibri" panose="020F0502020204030204" pitchFamily="34" charset="0"/>
                <a:cs typeface="Calibri" panose="020F0502020204030204" pitchFamily="34" charset="0"/>
              </a:rPr>
              <a:t>yeej</a:t>
            </a:r>
            <a:r>
              <a:rPr lang="en-US" sz="2200" dirty="0">
                <a:solidFill>
                  <a:srgbClr val="002060"/>
                </a:solidFill>
                <a:latin typeface="Calibri" panose="020F0502020204030204" pitchFamily="34" charset="0"/>
                <a:cs typeface="Calibri" panose="020F0502020204030204" pitchFamily="34" charset="0"/>
              </a:rPr>
              <a:t> tau </a:t>
            </a:r>
            <a:r>
              <a:rPr lang="en-US" sz="2200" dirty="0" err="1">
                <a:solidFill>
                  <a:srgbClr val="002060"/>
                </a:solidFill>
                <a:latin typeface="Calibri" panose="020F0502020204030204" pitchFamily="34" charset="0"/>
                <a:cs typeface="Calibri" panose="020F0502020204030204" pitchFamily="34" charset="0"/>
              </a:rPr>
              <a:t>txais</a:t>
            </a:r>
            <a:r>
              <a:rPr lang="en-US" sz="2200" dirty="0">
                <a:solidFill>
                  <a:srgbClr val="002060"/>
                </a:solidFill>
                <a:latin typeface="Calibri" panose="020F0502020204030204" pitchFamily="34" charset="0"/>
                <a:cs typeface="Calibri" panose="020F0502020204030204" pitchFamily="34" charset="0"/>
              </a:rPr>
              <a:t> </a:t>
            </a:r>
            <a:r>
              <a:rPr lang="en-US" sz="2200" dirty="0" err="1">
                <a:solidFill>
                  <a:srgbClr val="002060"/>
                </a:solidFill>
                <a:latin typeface="Calibri" panose="020F0502020204030204" pitchFamily="34" charset="0"/>
                <a:cs typeface="Calibri" panose="020F0502020204030204" pitchFamily="34" charset="0"/>
              </a:rPr>
              <a:t>kev</a:t>
            </a:r>
            <a:r>
              <a:rPr lang="en-US" sz="2200" dirty="0">
                <a:solidFill>
                  <a:srgbClr val="002060"/>
                </a:solidFill>
                <a:latin typeface="Calibri" panose="020F0502020204030204" pitchFamily="34" charset="0"/>
                <a:cs typeface="Calibri" panose="020F0502020204030204" pitchFamily="34" charset="0"/>
              </a:rPr>
              <a:t> </a:t>
            </a:r>
            <a:r>
              <a:rPr lang="en-US" sz="2200" dirty="0" err="1">
                <a:solidFill>
                  <a:srgbClr val="002060"/>
                </a:solidFill>
                <a:latin typeface="Calibri" panose="020F0502020204030204" pitchFamily="34" charset="0"/>
                <a:cs typeface="Calibri" panose="020F0502020204030204" pitchFamily="34" charset="0"/>
              </a:rPr>
              <a:t>qhia</a:t>
            </a:r>
            <a:r>
              <a:rPr lang="en-US" sz="2200" dirty="0">
                <a:solidFill>
                  <a:srgbClr val="002060"/>
                </a:solidFill>
                <a:latin typeface="Calibri" panose="020F0502020204030204" pitchFamily="34" charset="0"/>
                <a:cs typeface="Calibri" panose="020F0502020204030204" pitchFamily="34" charset="0"/>
              </a:rPr>
              <a:t> </a:t>
            </a:r>
            <a:r>
              <a:rPr lang="en-US" sz="2200" dirty="0" err="1">
                <a:solidFill>
                  <a:srgbClr val="002060"/>
                </a:solidFill>
                <a:latin typeface="Calibri" panose="020F0502020204030204" pitchFamily="34" charset="0"/>
                <a:cs typeface="Calibri" panose="020F0502020204030204" pitchFamily="34" charset="0"/>
              </a:rPr>
              <a:t>thiab</a:t>
            </a:r>
            <a:r>
              <a:rPr lang="en-US" sz="2200" dirty="0">
                <a:solidFill>
                  <a:srgbClr val="002060"/>
                </a:solidFill>
                <a:latin typeface="Calibri" panose="020F0502020204030204" pitchFamily="34" charset="0"/>
                <a:cs typeface="Calibri" panose="020F0502020204030204" pitchFamily="34" charset="0"/>
              </a:rPr>
              <a:t> </a:t>
            </a:r>
            <a:r>
              <a:rPr lang="en-US" sz="2200" dirty="0" err="1">
                <a:solidFill>
                  <a:srgbClr val="002060"/>
                </a:solidFill>
                <a:latin typeface="Calibri" panose="020F0502020204030204" pitchFamily="34" charset="0"/>
                <a:cs typeface="Calibri" panose="020F0502020204030204" pitchFamily="34" charset="0"/>
              </a:rPr>
              <a:t>kawm</a:t>
            </a:r>
            <a:r>
              <a:rPr lang="en-US" sz="2200" dirty="0">
                <a:solidFill>
                  <a:srgbClr val="002060"/>
                </a:solidFill>
                <a:latin typeface="Calibri" panose="020F0502020204030204" pitchFamily="34" charset="0"/>
                <a:cs typeface="Calibri" panose="020F0502020204030204" pitchFamily="34" charset="0"/>
              </a:rPr>
              <a:t> </a:t>
            </a:r>
            <a:r>
              <a:rPr lang="en-US" sz="2200" dirty="0" err="1">
                <a:solidFill>
                  <a:srgbClr val="002060"/>
                </a:solidFill>
                <a:latin typeface="Calibri" panose="020F0502020204030204" pitchFamily="34" charset="0"/>
                <a:cs typeface="Calibri" panose="020F0502020204030204" pitchFamily="34" charset="0"/>
              </a:rPr>
              <a:t>cov</a:t>
            </a:r>
            <a:r>
              <a:rPr lang="en-US" sz="2200" dirty="0">
                <a:solidFill>
                  <a:srgbClr val="002060"/>
                </a:solidFill>
                <a:latin typeface="Calibri" panose="020F0502020204030204" pitchFamily="34" charset="0"/>
                <a:cs typeface="Calibri" panose="020F0502020204030204" pitchFamily="34" charset="0"/>
              </a:rPr>
              <a:t> </a:t>
            </a:r>
            <a:r>
              <a:rPr lang="en-US" sz="2200" dirty="0" err="1">
                <a:solidFill>
                  <a:srgbClr val="002060"/>
                </a:solidFill>
                <a:latin typeface="Calibri" panose="020F0502020204030204" pitchFamily="34" charset="0"/>
                <a:cs typeface="Calibri" panose="020F0502020204030204" pitchFamily="34" charset="0"/>
              </a:rPr>
              <a:t>ntsiab</a:t>
            </a:r>
            <a:r>
              <a:rPr lang="en-US" sz="2200" dirty="0">
                <a:solidFill>
                  <a:srgbClr val="002060"/>
                </a:solidFill>
                <a:latin typeface="Calibri" panose="020F0502020204030204" pitchFamily="34" charset="0"/>
                <a:cs typeface="Calibri" panose="020F0502020204030204" pitchFamily="34" charset="0"/>
              </a:rPr>
              <a:t> (subjects) </a:t>
            </a:r>
            <a:r>
              <a:rPr lang="en-US" sz="2200" dirty="0" err="1">
                <a:solidFill>
                  <a:srgbClr val="002060"/>
                </a:solidFill>
                <a:latin typeface="Calibri" panose="020F0502020204030204" pitchFamily="34" charset="0"/>
                <a:cs typeface="Calibri" panose="020F0502020204030204" pitchFamily="34" charset="0"/>
              </a:rPr>
              <a:t>tib</a:t>
            </a:r>
            <a:r>
              <a:rPr lang="en-US" sz="2200" dirty="0">
                <a:solidFill>
                  <a:srgbClr val="002060"/>
                </a:solidFill>
                <a:latin typeface="Calibri" panose="020F0502020204030204" pitchFamily="34" charset="0"/>
                <a:cs typeface="Calibri" panose="020F0502020204030204" pitchFamily="34" charset="0"/>
              </a:rPr>
              <a:t> yam li </a:t>
            </a:r>
            <a:r>
              <a:rPr lang="en-US" sz="2200" dirty="0" err="1">
                <a:solidFill>
                  <a:srgbClr val="002060"/>
                </a:solidFill>
                <a:latin typeface="Calibri" panose="020F0502020204030204" pitchFamily="34" charset="0"/>
                <a:cs typeface="Calibri" panose="020F0502020204030204" pitchFamily="34" charset="0"/>
              </a:rPr>
              <a:t>cov</a:t>
            </a:r>
            <a:r>
              <a:rPr lang="en-US" sz="2200" dirty="0">
                <a:solidFill>
                  <a:srgbClr val="002060"/>
                </a:solidFill>
                <a:latin typeface="Calibri" panose="020F0502020204030204" pitchFamily="34" charset="0"/>
                <a:cs typeface="Calibri" panose="020F0502020204030204" pitchFamily="34" charset="0"/>
              </a:rPr>
              <a:t> tub </a:t>
            </a:r>
            <a:r>
              <a:rPr lang="en-US" sz="2200" dirty="0" err="1">
                <a:solidFill>
                  <a:srgbClr val="002060"/>
                </a:solidFill>
                <a:latin typeface="Calibri" panose="020F0502020204030204" pitchFamily="34" charset="0"/>
                <a:cs typeface="Calibri" panose="020F0502020204030204" pitchFamily="34" charset="0"/>
              </a:rPr>
              <a:t>ntxhais</a:t>
            </a:r>
            <a:r>
              <a:rPr lang="en-US" sz="2200" dirty="0">
                <a:solidFill>
                  <a:srgbClr val="002060"/>
                </a:solidFill>
                <a:latin typeface="Calibri" panose="020F0502020204030204" pitchFamily="34" charset="0"/>
                <a:cs typeface="Calibri" panose="020F0502020204030204" pitchFamily="34" charset="0"/>
              </a:rPr>
              <a:t> </a:t>
            </a:r>
            <a:r>
              <a:rPr lang="en-US" sz="2200" dirty="0" err="1">
                <a:solidFill>
                  <a:srgbClr val="002060"/>
                </a:solidFill>
                <a:latin typeface="Calibri" panose="020F0502020204030204" pitchFamily="34" charset="0"/>
                <a:cs typeface="Calibri" panose="020F0502020204030204" pitchFamily="34" charset="0"/>
              </a:rPr>
              <a:t>kawm</a:t>
            </a:r>
            <a:r>
              <a:rPr lang="en-US" sz="2200" dirty="0">
                <a:solidFill>
                  <a:srgbClr val="002060"/>
                </a:solidFill>
                <a:latin typeface="Calibri" panose="020F0502020204030204" pitchFamily="34" charset="0"/>
                <a:cs typeface="Calibri" panose="020F0502020204030204" pitchFamily="34" charset="0"/>
              </a:rPr>
              <a:t> </a:t>
            </a:r>
            <a:r>
              <a:rPr lang="en-US" sz="2200" dirty="0" err="1">
                <a:solidFill>
                  <a:srgbClr val="002060"/>
                </a:solidFill>
                <a:latin typeface="Calibri" panose="020F0502020204030204" pitchFamily="34" charset="0"/>
                <a:cs typeface="Calibri" panose="020F0502020204030204" pitchFamily="34" charset="0"/>
              </a:rPr>
              <a:t>hauv</a:t>
            </a:r>
            <a:r>
              <a:rPr lang="en-US" sz="2200" dirty="0">
                <a:solidFill>
                  <a:srgbClr val="002060"/>
                </a:solidFill>
                <a:latin typeface="Calibri" panose="020F0502020204030204" pitchFamily="34" charset="0"/>
                <a:cs typeface="Calibri" panose="020F0502020204030204" pitchFamily="34" charset="0"/>
              </a:rPr>
              <a:t> </a:t>
            </a:r>
            <a:r>
              <a:rPr lang="en-US" sz="2200" dirty="0" err="1">
                <a:solidFill>
                  <a:srgbClr val="002060"/>
                </a:solidFill>
                <a:latin typeface="Calibri" panose="020F0502020204030204" pitchFamily="34" charset="0"/>
                <a:cs typeface="Calibri" panose="020F0502020204030204" pitchFamily="34" charset="0"/>
              </a:rPr>
              <a:t>chav</a:t>
            </a:r>
            <a:r>
              <a:rPr lang="en-US" sz="2200" dirty="0">
                <a:solidFill>
                  <a:srgbClr val="002060"/>
                </a:solidFill>
                <a:latin typeface="Calibri" panose="020F0502020204030204" pitchFamily="34" charset="0"/>
                <a:cs typeface="Calibri" panose="020F0502020204030204" pitchFamily="34" charset="0"/>
              </a:rPr>
              <a:t> </a:t>
            </a:r>
            <a:r>
              <a:rPr lang="en-US" sz="2200" dirty="0" err="1">
                <a:solidFill>
                  <a:srgbClr val="002060"/>
                </a:solidFill>
                <a:latin typeface="Calibri" panose="020F0502020204030204" pitchFamily="34" charset="0"/>
                <a:cs typeface="Calibri" panose="020F0502020204030204" pitchFamily="34" charset="0"/>
              </a:rPr>
              <a:t>Askiv</a:t>
            </a:r>
            <a:r>
              <a:rPr lang="en-US" sz="2200" dirty="0">
                <a:solidFill>
                  <a:srgbClr val="002060"/>
                </a:solidFill>
                <a:latin typeface="Calibri" panose="020F0502020204030204" pitchFamily="34" charset="0"/>
                <a:cs typeface="Calibri" panose="020F0502020204030204" pitchFamily="34" charset="0"/>
              </a:rPr>
              <a:t>. </a:t>
            </a:r>
          </a:p>
          <a:p>
            <a:pPr marL="0" marR="0" lvl="0" indent="0" algn="l" rtl="0">
              <a:lnSpc>
                <a:spcPct val="100000"/>
              </a:lnSpc>
              <a:spcBef>
                <a:spcPts val="0"/>
              </a:spcBef>
              <a:spcAft>
                <a:spcPts val="0"/>
              </a:spcAft>
              <a:buClr>
                <a:srgbClr val="366092"/>
              </a:buClr>
              <a:buSzPts val="1800"/>
              <a:buFont typeface="Calibri"/>
              <a:buNone/>
            </a:pPr>
            <a:r>
              <a:rPr lang="en-US" sz="1800" b="0" i="0" u="none" strike="noStrike" cap="none" dirty="0">
                <a:solidFill>
                  <a:srgbClr val="002060"/>
                </a:solidFill>
                <a:latin typeface="Calibri"/>
                <a:ea typeface="Calibri"/>
                <a:cs typeface="Calibri"/>
                <a:sym typeface="Calibri"/>
              </a:rPr>
              <a:t>.</a:t>
            </a:r>
            <a:endParaRPr dirty="0">
              <a:solidFill>
                <a:srgbClr val="002060"/>
              </a:solidFill>
            </a:endParaRPr>
          </a:p>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rgbClr val="002060"/>
              </a:solidFill>
              <a:latin typeface="Calibri"/>
              <a:ea typeface="Calibri"/>
              <a:cs typeface="Calibri"/>
              <a:sym typeface="Calibri"/>
            </a:endParaRPr>
          </a:p>
        </p:txBody>
      </p:sp>
      <p:sp>
        <p:nvSpPr>
          <p:cNvPr id="852" name="Google Shape;852;p90"/>
          <p:cNvSpPr/>
          <p:nvPr/>
        </p:nvSpPr>
        <p:spPr>
          <a:xfrm>
            <a:off x="4688716" y="2493049"/>
            <a:ext cx="3621917" cy="1928768"/>
          </a:xfrm>
          <a:prstGeom prst="rect">
            <a:avLst/>
          </a:prstGeom>
          <a:solidFill>
            <a:schemeClr val="accent1">
              <a:lumMod val="20000"/>
              <a:lumOff val="80000"/>
            </a:schemeClr>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366092"/>
              </a:solidFill>
              <a:latin typeface="Calibri"/>
              <a:ea typeface="Calibri"/>
              <a:cs typeface="Calibri"/>
              <a:sym typeface="Calibri"/>
            </a:endParaRPr>
          </a:p>
        </p:txBody>
      </p:sp>
      <p:sp>
        <p:nvSpPr>
          <p:cNvPr id="853" name="Google Shape;853;p90"/>
          <p:cNvSpPr txBox="1"/>
          <p:nvPr/>
        </p:nvSpPr>
        <p:spPr>
          <a:xfrm>
            <a:off x="940931" y="453731"/>
            <a:ext cx="3377021" cy="1415772"/>
          </a:xfrm>
          <a:prstGeom prst="rect">
            <a:avLst/>
          </a:prstGeom>
          <a:noFill/>
          <a:ln>
            <a:noFill/>
          </a:ln>
        </p:spPr>
        <p:txBody>
          <a:bodyPr spcFirstLastPara="1" wrap="square" lIns="91425" tIns="45700" rIns="91425" bIns="45700" anchor="t" anchorCtr="0">
            <a:noAutofit/>
          </a:bodyPr>
          <a:lstStyle/>
          <a:p>
            <a:r>
              <a:rPr lang="en-US" sz="2400" dirty="0" err="1">
                <a:solidFill>
                  <a:srgbClr val="002060"/>
                </a:solidFill>
                <a:latin typeface="Calibri" panose="020F0502020204030204" pitchFamily="34" charset="0"/>
                <a:cs typeface="Calibri" panose="020F0502020204030204" pitchFamily="34" charset="0"/>
              </a:rPr>
              <a:t>Nyob</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hauv</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chav</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Qhia</a:t>
            </a:r>
            <a:r>
              <a:rPr lang="en-US" sz="2400" dirty="0">
                <a:solidFill>
                  <a:srgbClr val="002060"/>
                </a:solidFill>
                <a:latin typeface="Calibri" panose="020F0502020204030204" pitchFamily="34" charset="0"/>
                <a:cs typeface="Calibri" panose="020F0502020204030204" pitchFamily="34" charset="0"/>
              </a:rPr>
              <a:t> Ob </a:t>
            </a:r>
            <a:r>
              <a:rPr lang="en-US" sz="2400" dirty="0" err="1">
                <a:solidFill>
                  <a:srgbClr val="002060"/>
                </a:solidFill>
                <a:latin typeface="Calibri" panose="020F0502020204030204" pitchFamily="34" charset="0"/>
                <a:cs typeface="Calibri" panose="020F0502020204030204" pitchFamily="34" charset="0"/>
              </a:rPr>
              <a:t>Hom</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Lus</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txhua</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tus</a:t>
            </a:r>
            <a:r>
              <a:rPr lang="en-US" sz="2400" dirty="0">
                <a:solidFill>
                  <a:srgbClr val="002060"/>
                </a:solidFill>
                <a:latin typeface="Calibri" panose="020F0502020204030204" pitchFamily="34" charset="0"/>
                <a:cs typeface="Calibri" panose="020F0502020204030204" pitchFamily="34" charset="0"/>
              </a:rPr>
              <a:t> tub </a:t>
            </a:r>
            <a:r>
              <a:rPr lang="en-US" sz="2400" dirty="0" err="1">
                <a:solidFill>
                  <a:srgbClr val="002060"/>
                </a:solidFill>
                <a:latin typeface="Calibri" panose="020F0502020204030204" pitchFamily="34" charset="0"/>
                <a:cs typeface="Calibri" panose="020F0502020204030204" pitchFamily="34" charset="0"/>
              </a:rPr>
              <a:t>ntxhais</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kawm</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yeej</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paub</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ob</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hom</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lus</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Hmoob</a:t>
            </a:r>
            <a:r>
              <a:rPr lang="en-US" sz="2400" dirty="0">
                <a:solidFill>
                  <a:srgbClr val="002060"/>
                </a:solidFill>
                <a:latin typeface="Calibri" panose="020F0502020204030204" pitchFamily="34" charset="0"/>
                <a:cs typeface="Calibri" panose="020F0502020204030204" pitchFamily="34" charset="0"/>
              </a:rPr>
              <a:t>).</a:t>
            </a:r>
          </a:p>
        </p:txBody>
      </p:sp>
      <p:sp>
        <p:nvSpPr>
          <p:cNvPr id="854" name="Google Shape;854;p90"/>
          <p:cNvSpPr/>
          <p:nvPr/>
        </p:nvSpPr>
        <p:spPr>
          <a:xfrm>
            <a:off x="1759720" y="2418755"/>
            <a:ext cx="2169994" cy="1928768"/>
          </a:xfrm>
          <a:prstGeom prst="mathMultiply">
            <a:avLst>
              <a:gd name="adj1" fmla="val 23520"/>
            </a:avLst>
          </a:prstGeom>
          <a:noFill/>
          <a:ln w="762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855" name="Google Shape;855;p90"/>
          <p:cNvSpPr txBox="1"/>
          <p:nvPr/>
        </p:nvSpPr>
        <p:spPr>
          <a:xfrm>
            <a:off x="4162742" y="1978278"/>
            <a:ext cx="368489" cy="40011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0"/>
              <a:buFont typeface="Calibri"/>
              <a:buNone/>
            </a:pPr>
            <a:r>
              <a:rPr lang="en-US" sz="2000" b="0" i="0" u="none" strike="noStrike" cap="none">
                <a:solidFill>
                  <a:srgbClr val="000000"/>
                </a:solidFill>
                <a:latin typeface="Calibri"/>
                <a:ea typeface="Calibri"/>
                <a:cs typeface="Calibri"/>
                <a:sym typeface="Calibri"/>
              </a:rPr>
              <a:t>1</a:t>
            </a:r>
            <a:endParaRPr/>
          </a:p>
        </p:txBody>
      </p:sp>
      <p:sp>
        <p:nvSpPr>
          <p:cNvPr id="856" name="Google Shape;856;p90"/>
          <p:cNvSpPr txBox="1"/>
          <p:nvPr/>
        </p:nvSpPr>
        <p:spPr>
          <a:xfrm>
            <a:off x="7942145" y="1920296"/>
            <a:ext cx="368489" cy="40011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0"/>
              <a:buFont typeface="Calibri"/>
              <a:buNone/>
            </a:pPr>
            <a:r>
              <a:rPr lang="en-US" sz="2000" b="0" i="0" u="none" strike="noStrike" cap="none" dirty="0">
                <a:solidFill>
                  <a:srgbClr val="000000"/>
                </a:solidFill>
                <a:latin typeface="Calibri"/>
                <a:ea typeface="Calibri"/>
                <a:cs typeface="Calibri"/>
                <a:sym typeface="Calibri"/>
              </a:rPr>
              <a:t>2</a:t>
            </a:r>
            <a:endParaRPr dirty="0"/>
          </a:p>
        </p:txBody>
      </p:sp>
      <p:sp>
        <p:nvSpPr>
          <p:cNvPr id="857" name="Google Shape;857;p90"/>
          <p:cNvSpPr txBox="1"/>
          <p:nvPr/>
        </p:nvSpPr>
        <p:spPr>
          <a:xfrm>
            <a:off x="8035002" y="3980625"/>
            <a:ext cx="368489" cy="40011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0"/>
              <a:buFont typeface="Calibri"/>
              <a:buNone/>
            </a:pPr>
            <a:r>
              <a:rPr lang="en-US" sz="2000" b="0" i="0" u="none" strike="noStrike" cap="none">
                <a:solidFill>
                  <a:srgbClr val="000000"/>
                </a:solidFill>
                <a:latin typeface="Calibri"/>
                <a:ea typeface="Calibri"/>
                <a:cs typeface="Calibri"/>
                <a:sym typeface="Calibri"/>
              </a:rPr>
              <a:t>4</a:t>
            </a:r>
            <a:endParaRPr/>
          </a:p>
        </p:txBody>
      </p:sp>
      <p:sp>
        <p:nvSpPr>
          <p:cNvPr id="858" name="Google Shape;858;p90"/>
          <p:cNvSpPr txBox="1"/>
          <p:nvPr/>
        </p:nvSpPr>
        <p:spPr>
          <a:xfrm>
            <a:off x="4226213" y="3998448"/>
            <a:ext cx="368489" cy="40011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0"/>
              <a:buFont typeface="Calibri"/>
              <a:buNone/>
            </a:pPr>
            <a:r>
              <a:rPr lang="en-US" sz="2000" b="0" i="0" u="none" strike="noStrike" cap="none" dirty="0">
                <a:solidFill>
                  <a:srgbClr val="000000"/>
                </a:solidFill>
                <a:latin typeface="Calibri"/>
                <a:ea typeface="Calibri"/>
                <a:cs typeface="Calibri"/>
                <a:sym typeface="Calibri"/>
              </a:rPr>
              <a:t>3</a:t>
            </a:r>
            <a:endParaRPr dirty="0"/>
          </a:p>
        </p:txBody>
      </p:sp>
      <p:sp>
        <p:nvSpPr>
          <p:cNvPr id="859" name="Google Shape;859;p90"/>
          <p:cNvSpPr/>
          <p:nvPr/>
        </p:nvSpPr>
        <p:spPr>
          <a:xfrm>
            <a:off x="1745355" y="374140"/>
            <a:ext cx="2169994" cy="1928768"/>
          </a:xfrm>
          <a:prstGeom prst="mathMultiply">
            <a:avLst>
              <a:gd name="adj1" fmla="val 23520"/>
            </a:avLst>
          </a:prstGeom>
          <a:noFill/>
          <a:ln w="762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860" name="Google Shape;860;p90"/>
          <p:cNvSpPr/>
          <p:nvPr/>
        </p:nvSpPr>
        <p:spPr>
          <a:xfrm>
            <a:off x="5673985" y="559094"/>
            <a:ext cx="1651380" cy="1542197"/>
          </a:xfrm>
          <a:prstGeom prst="ellipse">
            <a:avLst/>
          </a:prstGeom>
          <a:noFill/>
          <a:ln w="762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861" name="Google Shape;861;p90"/>
          <p:cNvSpPr/>
          <p:nvPr/>
        </p:nvSpPr>
        <p:spPr>
          <a:xfrm>
            <a:off x="4751374" y="2706698"/>
            <a:ext cx="3377642" cy="1200329"/>
          </a:xfrm>
          <a:prstGeom prst="rect">
            <a:avLst/>
          </a:prstGeom>
          <a:noFill/>
          <a:ln>
            <a:noFill/>
          </a:ln>
        </p:spPr>
        <p:txBody>
          <a:bodyPr spcFirstLastPara="1" wrap="square" lIns="91425" tIns="45700" rIns="91425" bIns="45700" anchor="t" anchorCtr="0">
            <a:noAutofit/>
          </a:bodyPr>
          <a:lstStyle/>
          <a:p>
            <a:r>
              <a:rPr lang="en-US" sz="2400" dirty="0" err="1">
                <a:solidFill>
                  <a:srgbClr val="002060"/>
                </a:solidFill>
                <a:latin typeface="Calibri" panose="020F0502020204030204" pitchFamily="34" charset="0"/>
                <a:cs typeface="Calibri" panose="020F0502020204030204" pitchFamily="34" charset="0"/>
              </a:rPr>
              <a:t>Nyob</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hauv</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chav</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Qhia</a:t>
            </a:r>
            <a:r>
              <a:rPr lang="en-US" sz="2400" dirty="0">
                <a:solidFill>
                  <a:srgbClr val="002060"/>
                </a:solidFill>
                <a:latin typeface="Calibri" panose="020F0502020204030204" pitchFamily="34" charset="0"/>
                <a:cs typeface="Calibri" panose="020F0502020204030204" pitchFamily="34" charset="0"/>
              </a:rPr>
              <a:t> Ob </a:t>
            </a:r>
            <a:r>
              <a:rPr lang="en-US" sz="2400" dirty="0" err="1">
                <a:solidFill>
                  <a:srgbClr val="002060"/>
                </a:solidFill>
                <a:latin typeface="Calibri" panose="020F0502020204030204" pitchFamily="34" charset="0"/>
                <a:cs typeface="Calibri" panose="020F0502020204030204" pitchFamily="34" charset="0"/>
              </a:rPr>
              <a:t>Hom</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Lus</a:t>
            </a:r>
            <a:r>
              <a:rPr lang="en-US" sz="2400" dirty="0">
                <a:solidFill>
                  <a:srgbClr val="002060"/>
                </a:solidFill>
                <a:latin typeface="Calibri" panose="020F0502020204030204" pitchFamily="34" charset="0"/>
                <a:cs typeface="Calibri" panose="020F0502020204030204" pitchFamily="34" charset="0"/>
              </a:rPr>
              <a:t>, 50% </a:t>
            </a:r>
            <a:r>
              <a:rPr lang="en-US" sz="2400" dirty="0" err="1">
                <a:solidFill>
                  <a:srgbClr val="002060"/>
                </a:solidFill>
                <a:latin typeface="Calibri" panose="020F0502020204030204" pitchFamily="34" charset="0"/>
                <a:cs typeface="Calibri" panose="020F0502020204030204" pitchFamily="34" charset="0"/>
              </a:rPr>
              <a:t>feem</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pua</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cov</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lus</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siv</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qhia</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ntawv</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yog</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lus</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Hmoob</a:t>
            </a:r>
            <a:r>
              <a:rPr lang="en-US" sz="2400" dirty="0">
                <a:solidFill>
                  <a:srgbClr val="002060"/>
                </a:solidFill>
                <a:latin typeface="Calibri" panose="020F0502020204030204" pitchFamily="34" charset="0"/>
                <a:cs typeface="Calibri" panose="020F0502020204030204" pitchFamily="34" charset="0"/>
              </a:rPr>
              <a:t>.  </a:t>
            </a:r>
          </a:p>
        </p:txBody>
      </p:sp>
      <p:sp>
        <p:nvSpPr>
          <p:cNvPr id="862" name="Google Shape;862;p90"/>
          <p:cNvSpPr/>
          <p:nvPr/>
        </p:nvSpPr>
        <p:spPr>
          <a:xfrm>
            <a:off x="5769429" y="2598250"/>
            <a:ext cx="1651380" cy="1542197"/>
          </a:xfrm>
          <a:prstGeom prst="ellipse">
            <a:avLst/>
          </a:prstGeom>
          <a:noFill/>
          <a:ln w="762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863" name="Google Shape;863;p90"/>
          <p:cNvSpPr txBox="1">
            <a:spLocks noGrp="1"/>
          </p:cNvSpPr>
          <p:nvPr>
            <p:ph type="sldNum" idx="12"/>
          </p:nvPr>
        </p:nvSpPr>
        <p:spPr>
          <a:xfrm>
            <a:off x="8129016" y="4300538"/>
            <a:ext cx="609600" cy="390906"/>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FFFFFF"/>
              </a:buClr>
              <a:buSzPts val="1400"/>
              <a:buFont typeface="Arial"/>
              <a:buNone/>
            </a:pPr>
            <a:fld id="{00000000-1234-1234-1234-123412341234}" type="slidenum">
              <a:rPr lang="en-US"/>
              <a:t>36</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59"/>
                                        </p:tgtEl>
                                        <p:attrNameLst>
                                          <p:attrName>style.visibility</p:attrName>
                                        </p:attrNameLst>
                                      </p:cBhvr>
                                      <p:to>
                                        <p:strVal val="visible"/>
                                      </p:to>
                                    </p:set>
                                    <p:animEffect transition="in" filter="fade">
                                      <p:cBhvr>
                                        <p:cTn id="7" dur="2000"/>
                                        <p:tgtEl>
                                          <p:spTgt spid="85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60"/>
                                        </p:tgtEl>
                                        <p:attrNameLst>
                                          <p:attrName>style.visibility</p:attrName>
                                        </p:attrNameLst>
                                      </p:cBhvr>
                                      <p:to>
                                        <p:strVal val="visible"/>
                                      </p:to>
                                    </p:set>
                                    <p:animEffect transition="in" filter="fade">
                                      <p:cBhvr>
                                        <p:cTn id="12" dur="2000"/>
                                        <p:tgtEl>
                                          <p:spTgt spid="86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54"/>
                                        </p:tgtEl>
                                        <p:attrNameLst>
                                          <p:attrName>style.visibility</p:attrName>
                                        </p:attrNameLst>
                                      </p:cBhvr>
                                      <p:to>
                                        <p:strVal val="visible"/>
                                      </p:to>
                                    </p:set>
                                    <p:animEffect transition="in" filter="fade">
                                      <p:cBhvr>
                                        <p:cTn id="17" dur="2000"/>
                                        <p:tgtEl>
                                          <p:spTgt spid="85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62"/>
                                        </p:tgtEl>
                                        <p:attrNameLst>
                                          <p:attrName>style.visibility</p:attrName>
                                        </p:attrNameLst>
                                      </p:cBhvr>
                                      <p:to>
                                        <p:strVal val="visible"/>
                                      </p:to>
                                    </p:set>
                                    <p:animEffect transition="in" filter="fade">
                                      <p:cBhvr>
                                        <p:cTn id="22" dur="2000"/>
                                        <p:tgtEl>
                                          <p:spTgt spid="8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867"/>
        <p:cNvGrpSpPr/>
        <p:nvPr/>
      </p:nvGrpSpPr>
      <p:grpSpPr>
        <a:xfrm>
          <a:off x="0" y="0"/>
          <a:ext cx="0" cy="0"/>
          <a:chOff x="0" y="0"/>
          <a:chExt cx="0" cy="0"/>
        </a:xfrm>
      </p:grpSpPr>
      <p:sp>
        <p:nvSpPr>
          <p:cNvPr id="868" name="Google Shape;868;p91"/>
          <p:cNvSpPr/>
          <p:nvPr/>
        </p:nvSpPr>
        <p:spPr>
          <a:xfrm>
            <a:off x="4718957" y="491413"/>
            <a:ext cx="3625896" cy="1928768"/>
          </a:xfrm>
          <a:prstGeom prst="rect">
            <a:avLst/>
          </a:prstGeom>
          <a:solidFill>
            <a:schemeClr val="accent1">
              <a:lumMod val="20000"/>
              <a:lumOff val="80000"/>
            </a:schemeClr>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r>
              <a:rPr lang="en-US" sz="2400" dirty="0" err="1">
                <a:solidFill>
                  <a:srgbClr val="002060"/>
                </a:solidFill>
                <a:latin typeface="Calibri" panose="020F0502020204030204" pitchFamily="34" charset="0"/>
                <a:cs typeface="Calibri" panose="020F0502020204030204" pitchFamily="34" charset="0"/>
              </a:rPr>
              <a:t>Lub</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ciaj</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cov</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xib</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hwb</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qhia</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ntaub</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ntawv</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rau</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cov</a:t>
            </a:r>
            <a:r>
              <a:rPr lang="en-US" sz="2400" dirty="0">
                <a:solidFill>
                  <a:srgbClr val="002060"/>
                </a:solidFill>
                <a:latin typeface="Calibri" panose="020F0502020204030204" pitchFamily="34" charset="0"/>
                <a:cs typeface="Calibri" panose="020F0502020204030204" pitchFamily="34" charset="0"/>
              </a:rPr>
              <a:t> tub </a:t>
            </a:r>
            <a:r>
              <a:rPr lang="en-US" sz="2400" dirty="0" err="1">
                <a:solidFill>
                  <a:srgbClr val="002060"/>
                </a:solidFill>
                <a:latin typeface="Calibri" panose="020F0502020204030204" pitchFamily="34" charset="0"/>
                <a:cs typeface="Calibri" panose="020F0502020204030204" pitchFamily="34" charset="0"/>
              </a:rPr>
              <a:t>ntxhais</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lawv</a:t>
            </a:r>
            <a:r>
              <a:rPr lang="en-US" sz="2400" dirty="0">
                <a:solidFill>
                  <a:srgbClr val="002060"/>
                </a:solidFill>
                <a:latin typeface="Calibri" panose="020F0502020204030204" pitchFamily="34" charset="0"/>
                <a:cs typeface="Calibri" panose="020F0502020204030204" pitchFamily="34" charset="0"/>
              </a:rPr>
              <a:t> sib </a:t>
            </a:r>
            <a:r>
              <a:rPr lang="en-US" sz="2400" dirty="0" err="1">
                <a:solidFill>
                  <a:srgbClr val="002060"/>
                </a:solidFill>
                <a:latin typeface="Calibri" panose="020F0502020204030204" pitchFamily="34" charset="0"/>
                <a:cs typeface="Calibri" panose="020F0502020204030204" pitchFamily="34" charset="0"/>
              </a:rPr>
              <a:t>ob</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hom</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lus</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los</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qhia</a:t>
            </a:r>
            <a:r>
              <a:rPr lang="en-US" sz="2400" dirty="0">
                <a:solidFill>
                  <a:srgbClr val="002060"/>
                </a:solidFill>
                <a:latin typeface="Calibri" panose="020F0502020204030204" pitchFamily="34" charset="0"/>
                <a:cs typeface="Calibri" panose="020F0502020204030204" pitchFamily="34" charset="0"/>
              </a:rPr>
              <a:t>.  </a:t>
            </a:r>
          </a:p>
        </p:txBody>
      </p:sp>
      <p:sp>
        <p:nvSpPr>
          <p:cNvPr id="869" name="Google Shape;869;p91"/>
          <p:cNvSpPr/>
          <p:nvPr/>
        </p:nvSpPr>
        <p:spPr>
          <a:xfrm>
            <a:off x="957942" y="2599501"/>
            <a:ext cx="3634184" cy="1928768"/>
          </a:xfrm>
          <a:prstGeom prst="rect">
            <a:avLst/>
          </a:prstGeom>
          <a:solidFill>
            <a:schemeClr val="accent1">
              <a:lumMod val="20000"/>
              <a:lumOff val="80000"/>
            </a:schemeClr>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a:buClr>
                <a:srgbClr val="199124"/>
              </a:buClr>
              <a:buSzPts val="1800"/>
            </a:pPr>
            <a:r>
              <a:rPr lang="en-US" sz="2400" dirty="0" err="1">
                <a:solidFill>
                  <a:srgbClr val="002060"/>
                </a:solidFill>
                <a:latin typeface="Calibri" panose="020F0502020204030204" pitchFamily="34" charset="0"/>
                <a:cs typeface="Calibri" panose="020F0502020204030204" pitchFamily="34" charset="0"/>
              </a:rPr>
              <a:t>Thaum</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pib</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qhia</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ntaub</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ntawv</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Askiv</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lawv</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ces</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lus</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Askiv</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yog</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hom</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lus</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siv</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heev</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tshaj</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rau</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hauv</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chav</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kawm</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lawm</a:t>
            </a:r>
            <a:r>
              <a:rPr lang="en-US" sz="2400" dirty="0">
                <a:solidFill>
                  <a:srgbClr val="002060"/>
                </a:solidFill>
                <a:latin typeface="Calibri" panose="020F0502020204030204" pitchFamily="34" charset="0"/>
                <a:cs typeface="Calibri" panose="020F0502020204030204" pitchFamily="34" charset="0"/>
              </a:rPr>
              <a:t>.</a:t>
            </a:r>
          </a:p>
          <a:p>
            <a:pPr marL="0" marR="0" lvl="0" indent="0" algn="l" rtl="0">
              <a:lnSpc>
                <a:spcPct val="100000"/>
              </a:lnSpc>
              <a:spcBef>
                <a:spcPts val="0"/>
              </a:spcBef>
              <a:spcAft>
                <a:spcPts val="0"/>
              </a:spcAft>
              <a:buClr>
                <a:srgbClr val="199124"/>
              </a:buClr>
              <a:buSzPts val="1800"/>
              <a:buFont typeface="Calibri"/>
              <a:buNone/>
            </a:pPr>
            <a:endParaRPr dirty="0">
              <a:latin typeface="Calibri" panose="020F0502020204030204" pitchFamily="34" charset="0"/>
              <a:cs typeface="Calibri" panose="020F0502020204030204" pitchFamily="34" charset="0"/>
            </a:endParaRPr>
          </a:p>
        </p:txBody>
      </p:sp>
      <p:sp>
        <p:nvSpPr>
          <p:cNvPr id="870" name="Google Shape;870;p91"/>
          <p:cNvSpPr/>
          <p:nvPr/>
        </p:nvSpPr>
        <p:spPr>
          <a:xfrm>
            <a:off x="5301202" y="427728"/>
            <a:ext cx="2169994" cy="1928768"/>
          </a:xfrm>
          <a:prstGeom prst="mathMultiply">
            <a:avLst>
              <a:gd name="adj1" fmla="val 23520"/>
            </a:avLst>
          </a:prstGeom>
          <a:noFill/>
          <a:ln w="762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871" name="Google Shape;871;p91"/>
          <p:cNvSpPr txBox="1"/>
          <p:nvPr/>
        </p:nvSpPr>
        <p:spPr>
          <a:xfrm>
            <a:off x="4171814" y="4027519"/>
            <a:ext cx="368489" cy="40011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0"/>
              <a:buFont typeface="Calibri"/>
              <a:buNone/>
            </a:pPr>
            <a:r>
              <a:rPr lang="en-US" sz="2000" b="0" i="0" u="none" strike="noStrike" cap="none">
                <a:solidFill>
                  <a:srgbClr val="000000"/>
                </a:solidFill>
                <a:latin typeface="Calibri"/>
                <a:ea typeface="Calibri"/>
                <a:cs typeface="Calibri"/>
                <a:sym typeface="Calibri"/>
              </a:rPr>
              <a:t>7</a:t>
            </a:r>
            <a:endParaRPr/>
          </a:p>
        </p:txBody>
      </p:sp>
      <p:sp>
        <p:nvSpPr>
          <p:cNvPr id="872" name="Google Shape;872;p91"/>
          <p:cNvSpPr txBox="1"/>
          <p:nvPr/>
        </p:nvSpPr>
        <p:spPr>
          <a:xfrm>
            <a:off x="5675961" y="4134929"/>
            <a:ext cx="368489" cy="40011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0"/>
              <a:buFont typeface="Calibri"/>
              <a:buNone/>
            </a:pPr>
            <a:r>
              <a:rPr lang="en-US" sz="2000" b="0" i="0" u="none" strike="noStrike" cap="none">
                <a:solidFill>
                  <a:srgbClr val="000000"/>
                </a:solidFill>
                <a:latin typeface="Calibri"/>
                <a:ea typeface="Calibri"/>
                <a:cs typeface="Calibri"/>
                <a:sym typeface="Calibri"/>
              </a:rPr>
              <a:t>8</a:t>
            </a:r>
            <a:endParaRPr/>
          </a:p>
        </p:txBody>
      </p:sp>
      <p:grpSp>
        <p:nvGrpSpPr>
          <p:cNvPr id="873" name="Google Shape;873;p91"/>
          <p:cNvGrpSpPr/>
          <p:nvPr/>
        </p:nvGrpSpPr>
        <p:grpSpPr>
          <a:xfrm>
            <a:off x="957942" y="493356"/>
            <a:ext cx="3625897" cy="1928768"/>
            <a:chOff x="6102824" y="4626992"/>
            <a:chExt cx="2661314" cy="1928768"/>
          </a:xfrm>
          <a:solidFill>
            <a:schemeClr val="accent1">
              <a:lumMod val="20000"/>
              <a:lumOff val="80000"/>
            </a:schemeClr>
          </a:solidFill>
        </p:grpSpPr>
        <p:sp>
          <p:nvSpPr>
            <p:cNvPr id="874" name="Google Shape;874;p91"/>
            <p:cNvSpPr/>
            <p:nvPr/>
          </p:nvSpPr>
          <p:spPr>
            <a:xfrm>
              <a:off x="6102824" y="4626992"/>
              <a:ext cx="2661314" cy="1928768"/>
            </a:xfrm>
            <a:prstGeom prst="rect">
              <a:avLst/>
            </a:prstGeom>
            <a:grp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199124"/>
                </a:buClr>
                <a:buSzPts val="1800"/>
                <a:buFont typeface="Calibri"/>
                <a:buNone/>
              </a:pPr>
              <a:endParaRPr sz="1800" b="0" i="0" u="none" strike="noStrike" cap="none" dirty="0">
                <a:solidFill>
                  <a:srgbClr val="199124"/>
                </a:solidFill>
                <a:latin typeface="Calibri"/>
                <a:ea typeface="Calibri"/>
                <a:cs typeface="Calibri"/>
                <a:sym typeface="Calibri"/>
              </a:endParaRPr>
            </a:p>
          </p:txBody>
        </p:sp>
        <p:sp>
          <p:nvSpPr>
            <p:cNvPr id="875" name="Google Shape;875;p91"/>
            <p:cNvSpPr txBox="1"/>
            <p:nvPr/>
          </p:nvSpPr>
          <p:spPr>
            <a:xfrm>
              <a:off x="8523146" y="6150508"/>
              <a:ext cx="232346" cy="400110"/>
            </a:xfrm>
            <a:prstGeom prst="rect">
              <a:avLst/>
            </a:prstGeom>
            <a:gr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0"/>
                <a:buFont typeface="Calibri"/>
                <a:buNone/>
              </a:pPr>
              <a:r>
                <a:rPr lang="en-US" sz="2000" b="0" i="0" u="none" strike="noStrike" cap="none" dirty="0">
                  <a:solidFill>
                    <a:srgbClr val="000000"/>
                  </a:solidFill>
                  <a:latin typeface="Calibri"/>
                  <a:ea typeface="Calibri"/>
                  <a:cs typeface="Calibri"/>
                  <a:sym typeface="Calibri"/>
                </a:rPr>
                <a:t>5</a:t>
              </a:r>
              <a:endParaRPr dirty="0"/>
            </a:p>
          </p:txBody>
        </p:sp>
      </p:grpSp>
      <p:sp>
        <p:nvSpPr>
          <p:cNvPr id="876" name="Google Shape;876;p91"/>
          <p:cNvSpPr/>
          <p:nvPr/>
        </p:nvSpPr>
        <p:spPr>
          <a:xfrm>
            <a:off x="4700144" y="2607940"/>
            <a:ext cx="3655933" cy="1928768"/>
          </a:xfrm>
          <a:prstGeom prst="rect">
            <a:avLst/>
          </a:prstGeom>
          <a:solidFill>
            <a:schemeClr val="accent1">
              <a:lumMod val="20000"/>
              <a:lumOff val="80000"/>
            </a:schemeClr>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lvl="0">
              <a:buClr>
                <a:srgbClr val="366092"/>
              </a:buClr>
              <a:buSzPts val="1800"/>
            </a:pPr>
            <a:r>
              <a:rPr lang="en-US" sz="2200" dirty="0" err="1">
                <a:solidFill>
                  <a:srgbClr val="002060"/>
                </a:solidFill>
                <a:latin typeface="Calibri" panose="020F0502020204030204" pitchFamily="34" charset="0"/>
                <a:cs typeface="Calibri" panose="020F0502020204030204" pitchFamily="34" charset="0"/>
              </a:rPr>
              <a:t>Txhua</a:t>
            </a:r>
            <a:r>
              <a:rPr lang="en-US" sz="2200" dirty="0">
                <a:solidFill>
                  <a:srgbClr val="002060"/>
                </a:solidFill>
                <a:latin typeface="Calibri" panose="020F0502020204030204" pitchFamily="34" charset="0"/>
                <a:cs typeface="Calibri" panose="020F0502020204030204" pitchFamily="34" charset="0"/>
              </a:rPr>
              <a:t> </a:t>
            </a:r>
            <a:r>
              <a:rPr lang="en-US" sz="2200" dirty="0" err="1">
                <a:solidFill>
                  <a:srgbClr val="002060"/>
                </a:solidFill>
                <a:latin typeface="Calibri" panose="020F0502020204030204" pitchFamily="34" charset="0"/>
                <a:cs typeface="Calibri" panose="020F0502020204030204" pitchFamily="34" charset="0"/>
              </a:rPr>
              <a:t>tus</a:t>
            </a:r>
            <a:r>
              <a:rPr lang="en-US" sz="2200" dirty="0">
                <a:solidFill>
                  <a:srgbClr val="002060"/>
                </a:solidFill>
                <a:latin typeface="Calibri" panose="020F0502020204030204" pitchFamily="34" charset="0"/>
                <a:cs typeface="Calibri" panose="020F0502020204030204" pitchFamily="34" charset="0"/>
              </a:rPr>
              <a:t> tub </a:t>
            </a:r>
            <a:r>
              <a:rPr lang="en-US" sz="2200" dirty="0" err="1">
                <a:solidFill>
                  <a:srgbClr val="002060"/>
                </a:solidFill>
                <a:latin typeface="Calibri" panose="020F0502020204030204" pitchFamily="34" charset="0"/>
                <a:cs typeface="Calibri" panose="020F0502020204030204" pitchFamily="34" charset="0"/>
              </a:rPr>
              <a:t>ntxhais</a:t>
            </a:r>
            <a:r>
              <a:rPr lang="en-US" sz="2200" dirty="0">
                <a:solidFill>
                  <a:srgbClr val="002060"/>
                </a:solidFill>
                <a:latin typeface="Calibri" panose="020F0502020204030204" pitchFamily="34" charset="0"/>
                <a:cs typeface="Calibri" panose="020F0502020204030204" pitchFamily="34" charset="0"/>
              </a:rPr>
              <a:t> </a:t>
            </a:r>
            <a:r>
              <a:rPr lang="en-US" sz="2200" dirty="0" err="1">
                <a:solidFill>
                  <a:srgbClr val="002060"/>
                </a:solidFill>
                <a:latin typeface="Calibri" panose="020F0502020204030204" pitchFamily="34" charset="0"/>
                <a:cs typeface="Calibri" panose="020F0502020204030204" pitchFamily="34" charset="0"/>
              </a:rPr>
              <a:t>hauv</a:t>
            </a:r>
            <a:r>
              <a:rPr lang="en-US" sz="2200" dirty="0">
                <a:solidFill>
                  <a:srgbClr val="002060"/>
                </a:solidFill>
                <a:latin typeface="Calibri" panose="020F0502020204030204" pitchFamily="34" charset="0"/>
                <a:cs typeface="Calibri" panose="020F0502020204030204" pitchFamily="34" charset="0"/>
              </a:rPr>
              <a:t> </a:t>
            </a:r>
            <a:r>
              <a:rPr lang="en-US" sz="2200" dirty="0" err="1">
                <a:solidFill>
                  <a:srgbClr val="002060"/>
                </a:solidFill>
                <a:latin typeface="Calibri" panose="020F0502020204030204" pitchFamily="34" charset="0"/>
                <a:cs typeface="Calibri" panose="020F0502020204030204" pitchFamily="34" charset="0"/>
              </a:rPr>
              <a:t>chav</a:t>
            </a:r>
            <a:r>
              <a:rPr lang="en-US" sz="2200" dirty="0">
                <a:solidFill>
                  <a:srgbClr val="002060"/>
                </a:solidFill>
                <a:latin typeface="Calibri" panose="020F0502020204030204" pitchFamily="34" charset="0"/>
                <a:cs typeface="Calibri" panose="020F0502020204030204" pitchFamily="34" charset="0"/>
              </a:rPr>
              <a:t> </a:t>
            </a:r>
            <a:r>
              <a:rPr lang="en-US" sz="2200" dirty="0" err="1">
                <a:solidFill>
                  <a:srgbClr val="002060"/>
                </a:solidFill>
                <a:latin typeface="Calibri" panose="020F0502020204030204" pitchFamily="34" charset="0"/>
                <a:cs typeface="Calibri" panose="020F0502020204030204" pitchFamily="34" charset="0"/>
              </a:rPr>
              <a:t>Qhia</a:t>
            </a:r>
            <a:r>
              <a:rPr lang="en-US" sz="2200" dirty="0">
                <a:solidFill>
                  <a:srgbClr val="002060"/>
                </a:solidFill>
                <a:latin typeface="Calibri" panose="020F0502020204030204" pitchFamily="34" charset="0"/>
                <a:cs typeface="Calibri" panose="020F0502020204030204" pitchFamily="34" charset="0"/>
              </a:rPr>
              <a:t> Ob </a:t>
            </a:r>
            <a:r>
              <a:rPr lang="en-US" sz="2200" dirty="0" err="1">
                <a:solidFill>
                  <a:srgbClr val="002060"/>
                </a:solidFill>
                <a:latin typeface="Calibri" panose="020F0502020204030204" pitchFamily="34" charset="0"/>
                <a:cs typeface="Calibri" panose="020F0502020204030204" pitchFamily="34" charset="0"/>
              </a:rPr>
              <a:t>Hom</a:t>
            </a:r>
            <a:r>
              <a:rPr lang="en-US" sz="2200" dirty="0">
                <a:solidFill>
                  <a:srgbClr val="002060"/>
                </a:solidFill>
                <a:latin typeface="Calibri" panose="020F0502020204030204" pitchFamily="34" charset="0"/>
                <a:cs typeface="Calibri" panose="020F0502020204030204" pitchFamily="34" charset="0"/>
              </a:rPr>
              <a:t> </a:t>
            </a:r>
            <a:r>
              <a:rPr lang="en-US" sz="2200" dirty="0" err="1">
                <a:solidFill>
                  <a:srgbClr val="002060"/>
                </a:solidFill>
                <a:latin typeface="Calibri" panose="020F0502020204030204" pitchFamily="34" charset="0"/>
                <a:cs typeface="Calibri" panose="020F0502020204030204" pitchFamily="34" charset="0"/>
              </a:rPr>
              <a:t>Lus</a:t>
            </a:r>
            <a:r>
              <a:rPr lang="en-US" sz="2200" dirty="0">
                <a:solidFill>
                  <a:srgbClr val="002060"/>
                </a:solidFill>
                <a:latin typeface="Calibri" panose="020F0502020204030204" pitchFamily="34" charset="0"/>
                <a:cs typeface="Calibri" panose="020F0502020204030204" pitchFamily="34" charset="0"/>
              </a:rPr>
              <a:t> </a:t>
            </a:r>
            <a:r>
              <a:rPr lang="en-US" sz="2200" dirty="0" err="1">
                <a:solidFill>
                  <a:srgbClr val="002060"/>
                </a:solidFill>
                <a:latin typeface="Calibri" panose="020F0502020204030204" pitchFamily="34" charset="0"/>
                <a:cs typeface="Calibri" panose="020F0502020204030204" pitchFamily="34" charset="0"/>
              </a:rPr>
              <a:t>yuav</a:t>
            </a:r>
            <a:r>
              <a:rPr lang="en-US" sz="2200" dirty="0">
                <a:solidFill>
                  <a:srgbClr val="002060"/>
                </a:solidFill>
                <a:latin typeface="Calibri" panose="020F0502020204030204" pitchFamily="34" charset="0"/>
                <a:cs typeface="Calibri" panose="020F0502020204030204" pitchFamily="34" charset="0"/>
              </a:rPr>
              <a:t> </a:t>
            </a:r>
            <a:r>
              <a:rPr lang="en-US" sz="2200" dirty="0" err="1">
                <a:solidFill>
                  <a:srgbClr val="002060"/>
                </a:solidFill>
                <a:latin typeface="Calibri" panose="020F0502020204030204" pitchFamily="34" charset="0"/>
                <a:cs typeface="Calibri" panose="020F0502020204030204" pitchFamily="34" charset="0"/>
              </a:rPr>
              <a:t>tsum</a:t>
            </a:r>
            <a:r>
              <a:rPr lang="en-US" sz="2200" dirty="0">
                <a:solidFill>
                  <a:srgbClr val="002060"/>
                </a:solidFill>
                <a:latin typeface="Calibri" panose="020F0502020204030204" pitchFamily="34" charset="0"/>
                <a:cs typeface="Calibri" panose="020F0502020204030204" pitchFamily="34" charset="0"/>
              </a:rPr>
              <a:t> </a:t>
            </a:r>
            <a:r>
              <a:rPr lang="en-US" sz="2200" dirty="0" err="1">
                <a:solidFill>
                  <a:srgbClr val="002060"/>
                </a:solidFill>
                <a:latin typeface="Calibri" panose="020F0502020204030204" pitchFamily="34" charset="0"/>
                <a:cs typeface="Calibri" panose="020F0502020204030204" pitchFamily="34" charset="0"/>
              </a:rPr>
              <a:t>kawm</a:t>
            </a:r>
            <a:r>
              <a:rPr lang="en-US" sz="2200" dirty="0">
                <a:solidFill>
                  <a:srgbClr val="002060"/>
                </a:solidFill>
                <a:latin typeface="Calibri" panose="020F0502020204030204" pitchFamily="34" charset="0"/>
                <a:cs typeface="Calibri" panose="020F0502020204030204" pitchFamily="34" charset="0"/>
              </a:rPr>
              <a:t> </a:t>
            </a:r>
            <a:r>
              <a:rPr lang="en-US" sz="2200" dirty="0" err="1">
                <a:solidFill>
                  <a:srgbClr val="002060"/>
                </a:solidFill>
                <a:latin typeface="Calibri" panose="020F0502020204030204" pitchFamily="34" charset="0"/>
                <a:cs typeface="Calibri" panose="020F0502020204030204" pitchFamily="34" charset="0"/>
              </a:rPr>
              <a:t>kom</a:t>
            </a:r>
            <a:r>
              <a:rPr lang="en-US" sz="2200" dirty="0">
                <a:solidFill>
                  <a:srgbClr val="002060"/>
                </a:solidFill>
                <a:latin typeface="Calibri" panose="020F0502020204030204" pitchFamily="34" charset="0"/>
                <a:cs typeface="Calibri" panose="020F0502020204030204" pitchFamily="34" charset="0"/>
              </a:rPr>
              <a:t> tau </a:t>
            </a:r>
            <a:r>
              <a:rPr lang="en-US" sz="2200" dirty="0" err="1">
                <a:solidFill>
                  <a:srgbClr val="002060"/>
                </a:solidFill>
                <a:latin typeface="Calibri" panose="020F0502020204030204" pitchFamily="34" charset="0"/>
                <a:cs typeface="Calibri" panose="020F0502020204030204" pitchFamily="34" charset="0"/>
              </a:rPr>
              <a:t>raws</a:t>
            </a:r>
            <a:r>
              <a:rPr lang="en-US" sz="2200" dirty="0">
                <a:solidFill>
                  <a:srgbClr val="002060"/>
                </a:solidFill>
                <a:latin typeface="Calibri" panose="020F0502020204030204" pitchFamily="34" charset="0"/>
                <a:cs typeface="Calibri" panose="020F0502020204030204" pitchFamily="34" charset="0"/>
              </a:rPr>
              <a:t> li </a:t>
            </a:r>
            <a:r>
              <a:rPr lang="en-US" sz="2200" dirty="0" err="1">
                <a:solidFill>
                  <a:srgbClr val="002060"/>
                </a:solidFill>
                <a:latin typeface="Calibri" panose="020F0502020204030204" pitchFamily="34" charset="0"/>
                <a:cs typeface="Calibri" panose="020F0502020204030204" pitchFamily="34" charset="0"/>
              </a:rPr>
              <a:t>txoj</a:t>
            </a:r>
            <a:r>
              <a:rPr lang="en-US" sz="2200" dirty="0">
                <a:solidFill>
                  <a:srgbClr val="002060"/>
                </a:solidFill>
                <a:latin typeface="Calibri" panose="020F0502020204030204" pitchFamily="34" charset="0"/>
                <a:cs typeface="Calibri" panose="020F0502020204030204" pitchFamily="34" charset="0"/>
              </a:rPr>
              <a:t> </a:t>
            </a:r>
            <a:r>
              <a:rPr lang="en-US" sz="2200" dirty="0" err="1">
                <a:solidFill>
                  <a:srgbClr val="002060"/>
                </a:solidFill>
                <a:latin typeface="Calibri" panose="020F0502020204030204" pitchFamily="34" charset="0"/>
                <a:cs typeface="Calibri" panose="020F0502020204030204" pitchFamily="34" charset="0"/>
              </a:rPr>
              <a:t>kev</a:t>
            </a:r>
            <a:r>
              <a:rPr lang="en-US" sz="2200" dirty="0">
                <a:solidFill>
                  <a:srgbClr val="002060"/>
                </a:solidFill>
                <a:latin typeface="Calibri" panose="020F0502020204030204" pitchFamily="34" charset="0"/>
                <a:cs typeface="Calibri" panose="020F0502020204030204" pitchFamily="34" charset="0"/>
              </a:rPr>
              <a:t> </a:t>
            </a:r>
            <a:r>
              <a:rPr lang="en-US" sz="2200" dirty="0" err="1">
                <a:solidFill>
                  <a:srgbClr val="002060"/>
                </a:solidFill>
                <a:latin typeface="Calibri" panose="020F0502020204030204" pitchFamily="34" charset="0"/>
                <a:cs typeface="Calibri" panose="020F0502020204030204" pitchFamily="34" charset="0"/>
              </a:rPr>
              <a:t>kawm</a:t>
            </a:r>
            <a:r>
              <a:rPr lang="en-US" sz="2200" dirty="0">
                <a:solidFill>
                  <a:srgbClr val="002060"/>
                </a:solidFill>
                <a:latin typeface="Calibri" panose="020F0502020204030204" pitchFamily="34" charset="0"/>
                <a:cs typeface="Calibri" panose="020F0502020204030204" pitchFamily="34" charset="0"/>
              </a:rPr>
              <a:t> </a:t>
            </a:r>
            <a:r>
              <a:rPr lang="en-US" sz="2200" dirty="0" err="1">
                <a:solidFill>
                  <a:srgbClr val="002060"/>
                </a:solidFill>
                <a:latin typeface="Calibri" panose="020F0502020204030204" pitchFamily="34" charset="0"/>
                <a:cs typeface="Calibri" panose="020F0502020204030204" pitchFamily="34" charset="0"/>
              </a:rPr>
              <a:t>Xeev</a:t>
            </a:r>
            <a:r>
              <a:rPr lang="en-US" sz="2200" dirty="0">
                <a:solidFill>
                  <a:srgbClr val="002060"/>
                </a:solidFill>
                <a:latin typeface="Calibri" panose="020F0502020204030204" pitchFamily="34" charset="0"/>
                <a:cs typeface="Calibri" panose="020F0502020204030204" pitchFamily="34" charset="0"/>
              </a:rPr>
              <a:t> MN. </a:t>
            </a:r>
            <a:r>
              <a:rPr lang="en-US" sz="2200" dirty="0" err="1">
                <a:solidFill>
                  <a:srgbClr val="002060"/>
                </a:solidFill>
                <a:latin typeface="Calibri" panose="020F0502020204030204" pitchFamily="34" charset="0"/>
                <a:cs typeface="Calibri" panose="020F0502020204030204" pitchFamily="34" charset="0"/>
              </a:rPr>
              <a:t>Teev</a:t>
            </a:r>
            <a:r>
              <a:rPr lang="en-US" sz="2200" dirty="0">
                <a:solidFill>
                  <a:srgbClr val="002060"/>
                </a:solidFill>
                <a:latin typeface="Calibri" panose="020F0502020204030204" pitchFamily="34" charset="0"/>
                <a:cs typeface="Calibri" panose="020F0502020204030204" pitchFamily="34" charset="0"/>
              </a:rPr>
              <a:t> </a:t>
            </a:r>
            <a:r>
              <a:rPr lang="en-US" sz="2200" dirty="0" err="1">
                <a:solidFill>
                  <a:srgbClr val="002060"/>
                </a:solidFill>
                <a:latin typeface="Calibri" panose="020F0502020204030204" pitchFamily="34" charset="0"/>
                <a:cs typeface="Calibri" panose="020F0502020204030204" pitchFamily="34" charset="0"/>
              </a:rPr>
              <a:t>tseg</a:t>
            </a:r>
            <a:r>
              <a:rPr lang="en-US" sz="2200" dirty="0">
                <a:solidFill>
                  <a:srgbClr val="002060"/>
                </a:solidFill>
                <a:latin typeface="Calibri" panose="020F0502020204030204" pitchFamily="34" charset="0"/>
                <a:cs typeface="Calibri" panose="020F0502020204030204" pitchFamily="34" charset="0"/>
              </a:rPr>
              <a:t> (</a:t>
            </a:r>
            <a:r>
              <a:rPr lang="en-US" sz="2200" i="1" dirty="0">
                <a:solidFill>
                  <a:srgbClr val="002060"/>
                </a:solidFill>
                <a:latin typeface="Calibri" panose="020F0502020204030204" pitchFamily="34" charset="0"/>
                <a:cs typeface="Calibri" panose="020F0502020204030204" pitchFamily="34" charset="0"/>
              </a:rPr>
              <a:t>MN State </a:t>
            </a:r>
            <a:r>
              <a:rPr lang="en-US" sz="2200" i="1" dirty="0" err="1">
                <a:solidFill>
                  <a:srgbClr val="002060"/>
                </a:solidFill>
                <a:latin typeface="Calibri" panose="020F0502020204030204" pitchFamily="34" charset="0"/>
                <a:cs typeface="Calibri" panose="020F0502020204030204" pitchFamily="34" charset="0"/>
              </a:rPr>
              <a:t>Standand</a:t>
            </a:r>
            <a:r>
              <a:rPr lang="en-US" sz="2200" i="1" dirty="0">
                <a:solidFill>
                  <a:srgbClr val="002060"/>
                </a:solidFill>
                <a:latin typeface="Calibri" panose="020F0502020204030204" pitchFamily="34" charset="0"/>
                <a:cs typeface="Calibri" panose="020F0502020204030204" pitchFamily="34" charset="0"/>
              </a:rPr>
              <a:t>)</a:t>
            </a:r>
            <a:r>
              <a:rPr lang="en-US" sz="2200" b="0" i="0" u="none" strike="noStrike" cap="none" dirty="0">
                <a:solidFill>
                  <a:srgbClr val="002060"/>
                </a:solidFill>
                <a:latin typeface="Calibri" panose="020F0502020204030204" pitchFamily="34" charset="0"/>
                <a:ea typeface="Calibri"/>
                <a:cs typeface="Calibri" panose="020F0502020204030204" pitchFamily="34" charset="0"/>
                <a:sym typeface="Calibri"/>
              </a:rPr>
              <a:t>.</a:t>
            </a:r>
            <a:endParaRPr sz="2200" dirty="0">
              <a:solidFill>
                <a:srgbClr val="002060"/>
              </a:solidFill>
              <a:latin typeface="Calibri" panose="020F0502020204030204" pitchFamily="34" charset="0"/>
              <a:cs typeface="Calibri" panose="020F0502020204030204" pitchFamily="34" charset="0"/>
            </a:endParaRPr>
          </a:p>
        </p:txBody>
      </p:sp>
      <p:sp>
        <p:nvSpPr>
          <p:cNvPr id="877" name="Google Shape;877;p91"/>
          <p:cNvSpPr/>
          <p:nvPr/>
        </p:nvSpPr>
        <p:spPr>
          <a:xfrm>
            <a:off x="5741515" y="2713156"/>
            <a:ext cx="1651380" cy="1542197"/>
          </a:xfrm>
          <a:prstGeom prst="ellipse">
            <a:avLst/>
          </a:prstGeom>
          <a:noFill/>
          <a:ln w="762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878" name="Google Shape;878;p91"/>
          <p:cNvSpPr/>
          <p:nvPr/>
        </p:nvSpPr>
        <p:spPr>
          <a:xfrm>
            <a:off x="1765740" y="2557072"/>
            <a:ext cx="2169994" cy="1928768"/>
          </a:xfrm>
          <a:prstGeom prst="mathMultiply">
            <a:avLst>
              <a:gd name="adj1" fmla="val 23520"/>
            </a:avLst>
          </a:prstGeom>
          <a:noFill/>
          <a:ln w="762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879" name="Google Shape;879;p91"/>
          <p:cNvSpPr txBox="1"/>
          <p:nvPr/>
        </p:nvSpPr>
        <p:spPr>
          <a:xfrm>
            <a:off x="7987589" y="2035734"/>
            <a:ext cx="368489" cy="40011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0"/>
              <a:buFont typeface="Calibri"/>
              <a:buNone/>
            </a:pPr>
            <a:r>
              <a:rPr lang="en-US" sz="2000" b="0" i="0" u="none" strike="noStrike" cap="none">
                <a:solidFill>
                  <a:srgbClr val="000000"/>
                </a:solidFill>
                <a:latin typeface="Calibri"/>
                <a:ea typeface="Calibri"/>
                <a:cs typeface="Calibri"/>
                <a:sym typeface="Calibri"/>
              </a:rPr>
              <a:t>6</a:t>
            </a:r>
            <a:endParaRPr/>
          </a:p>
        </p:txBody>
      </p:sp>
      <p:sp>
        <p:nvSpPr>
          <p:cNvPr id="880" name="Google Shape;880;p91"/>
          <p:cNvSpPr txBox="1"/>
          <p:nvPr/>
        </p:nvSpPr>
        <p:spPr>
          <a:xfrm>
            <a:off x="7987588" y="4085730"/>
            <a:ext cx="368489" cy="40011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0"/>
              <a:buFont typeface="Calibri"/>
              <a:buNone/>
            </a:pPr>
            <a:r>
              <a:rPr lang="en-US" sz="2000" b="0" i="0" u="none" strike="noStrike" cap="none" dirty="0">
                <a:solidFill>
                  <a:srgbClr val="000000"/>
                </a:solidFill>
                <a:latin typeface="Calibri"/>
                <a:ea typeface="Calibri"/>
                <a:cs typeface="Calibri"/>
                <a:sym typeface="Calibri"/>
              </a:rPr>
              <a:t>8</a:t>
            </a:r>
            <a:endParaRPr dirty="0"/>
          </a:p>
        </p:txBody>
      </p:sp>
      <p:sp>
        <p:nvSpPr>
          <p:cNvPr id="882" name="Google Shape;882;p91"/>
          <p:cNvSpPr txBox="1">
            <a:spLocks noGrp="1"/>
          </p:cNvSpPr>
          <p:nvPr>
            <p:ph type="sldNum" idx="12"/>
          </p:nvPr>
        </p:nvSpPr>
        <p:spPr>
          <a:xfrm>
            <a:off x="8129016" y="4300538"/>
            <a:ext cx="609600" cy="390906"/>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FFFFFF"/>
              </a:buClr>
              <a:buSzPts val="1400"/>
              <a:buFont typeface="Arial"/>
              <a:buNone/>
            </a:pPr>
            <a:fld id="{00000000-1234-1234-1234-123412341234}" type="slidenum">
              <a:rPr lang="en-US"/>
              <a:t>37</a:t>
            </a:fld>
            <a:endParaRPr/>
          </a:p>
        </p:txBody>
      </p:sp>
      <p:sp>
        <p:nvSpPr>
          <p:cNvPr id="6" name="Rectangle 5"/>
          <p:cNvSpPr/>
          <p:nvPr/>
        </p:nvSpPr>
        <p:spPr>
          <a:xfrm>
            <a:off x="1082855" y="537388"/>
            <a:ext cx="3568543" cy="1785104"/>
          </a:xfrm>
          <a:prstGeom prst="rect">
            <a:avLst/>
          </a:prstGeom>
        </p:spPr>
        <p:txBody>
          <a:bodyPr wrap="square">
            <a:spAutoFit/>
          </a:bodyPr>
          <a:lstStyle/>
          <a:p>
            <a:r>
              <a:rPr lang="en-US" sz="2200" dirty="0" err="1">
                <a:solidFill>
                  <a:srgbClr val="002060"/>
                </a:solidFill>
                <a:latin typeface="Calibri" panose="020F0502020204030204" pitchFamily="34" charset="0"/>
                <a:cs typeface="Calibri" panose="020F0502020204030204" pitchFamily="34" charset="0"/>
              </a:rPr>
              <a:t>Nyob</a:t>
            </a:r>
            <a:r>
              <a:rPr lang="en-US" sz="2200" dirty="0">
                <a:solidFill>
                  <a:srgbClr val="002060"/>
                </a:solidFill>
                <a:latin typeface="Calibri" panose="020F0502020204030204" pitchFamily="34" charset="0"/>
                <a:cs typeface="Calibri" panose="020F0502020204030204" pitchFamily="34" charset="0"/>
              </a:rPr>
              <a:t> </a:t>
            </a:r>
            <a:r>
              <a:rPr lang="en-US" sz="2200" dirty="0" err="1">
                <a:solidFill>
                  <a:srgbClr val="002060"/>
                </a:solidFill>
                <a:latin typeface="Calibri" panose="020F0502020204030204" pitchFamily="34" charset="0"/>
                <a:cs typeface="Calibri" panose="020F0502020204030204" pitchFamily="34" charset="0"/>
              </a:rPr>
              <a:t>hauv</a:t>
            </a:r>
            <a:r>
              <a:rPr lang="en-US" sz="2200" dirty="0">
                <a:solidFill>
                  <a:srgbClr val="002060"/>
                </a:solidFill>
                <a:latin typeface="Calibri" panose="020F0502020204030204" pitchFamily="34" charset="0"/>
                <a:cs typeface="Calibri" panose="020F0502020204030204" pitchFamily="34" charset="0"/>
              </a:rPr>
              <a:t> </a:t>
            </a:r>
            <a:r>
              <a:rPr lang="en-US" sz="2200" dirty="0" err="1">
                <a:solidFill>
                  <a:srgbClr val="002060"/>
                </a:solidFill>
                <a:latin typeface="Calibri" panose="020F0502020204030204" pitchFamily="34" charset="0"/>
                <a:cs typeface="Calibri" panose="020F0502020204030204" pitchFamily="34" charset="0"/>
              </a:rPr>
              <a:t>chav</a:t>
            </a:r>
            <a:r>
              <a:rPr lang="en-US" sz="2200" dirty="0">
                <a:solidFill>
                  <a:srgbClr val="002060"/>
                </a:solidFill>
                <a:latin typeface="Calibri" panose="020F0502020204030204" pitchFamily="34" charset="0"/>
                <a:cs typeface="Calibri" panose="020F0502020204030204" pitchFamily="34" charset="0"/>
              </a:rPr>
              <a:t> </a:t>
            </a:r>
            <a:r>
              <a:rPr lang="en-US" sz="2200" dirty="0" err="1">
                <a:solidFill>
                  <a:srgbClr val="002060"/>
                </a:solidFill>
                <a:latin typeface="Calibri" panose="020F0502020204030204" pitchFamily="34" charset="0"/>
                <a:cs typeface="Calibri" panose="020F0502020204030204" pitchFamily="34" charset="0"/>
              </a:rPr>
              <a:t>kawm</a:t>
            </a:r>
            <a:r>
              <a:rPr lang="en-US" sz="2200" dirty="0">
                <a:solidFill>
                  <a:srgbClr val="002060"/>
                </a:solidFill>
                <a:latin typeface="Calibri" panose="020F0502020204030204" pitchFamily="34" charset="0"/>
                <a:cs typeface="Calibri" panose="020F0502020204030204" pitchFamily="34" charset="0"/>
              </a:rPr>
              <a:t> </a:t>
            </a:r>
            <a:r>
              <a:rPr lang="en-US" sz="2200" dirty="0" err="1">
                <a:solidFill>
                  <a:srgbClr val="002060"/>
                </a:solidFill>
                <a:latin typeface="Calibri" panose="020F0502020204030204" pitchFamily="34" charset="0"/>
                <a:cs typeface="Calibri" panose="020F0502020204030204" pitchFamily="34" charset="0"/>
              </a:rPr>
              <a:t>ob</a:t>
            </a:r>
            <a:r>
              <a:rPr lang="en-US" sz="2200" dirty="0">
                <a:solidFill>
                  <a:srgbClr val="002060"/>
                </a:solidFill>
                <a:latin typeface="Calibri" panose="020F0502020204030204" pitchFamily="34" charset="0"/>
                <a:cs typeface="Calibri" panose="020F0502020204030204" pitchFamily="34" charset="0"/>
              </a:rPr>
              <a:t> </a:t>
            </a:r>
            <a:r>
              <a:rPr lang="en-US" sz="2200" dirty="0" err="1">
                <a:solidFill>
                  <a:srgbClr val="002060"/>
                </a:solidFill>
                <a:latin typeface="Calibri" panose="020F0502020204030204" pitchFamily="34" charset="0"/>
                <a:cs typeface="Calibri" panose="020F0502020204030204" pitchFamily="34" charset="0"/>
              </a:rPr>
              <a:t>hom</a:t>
            </a:r>
            <a:r>
              <a:rPr lang="en-US" sz="2200" dirty="0">
                <a:solidFill>
                  <a:srgbClr val="002060"/>
                </a:solidFill>
                <a:latin typeface="Calibri" panose="020F0502020204030204" pitchFamily="34" charset="0"/>
                <a:cs typeface="Calibri" panose="020F0502020204030204" pitchFamily="34" charset="0"/>
              </a:rPr>
              <a:t> </a:t>
            </a:r>
            <a:r>
              <a:rPr lang="en-US" sz="2200" dirty="0" err="1">
                <a:solidFill>
                  <a:srgbClr val="002060"/>
                </a:solidFill>
                <a:latin typeface="Calibri" panose="020F0502020204030204" pitchFamily="34" charset="0"/>
                <a:cs typeface="Calibri" panose="020F0502020204030204" pitchFamily="34" charset="0"/>
              </a:rPr>
              <a:t>lus</a:t>
            </a:r>
            <a:r>
              <a:rPr lang="en-US" sz="2200" dirty="0">
                <a:solidFill>
                  <a:srgbClr val="002060"/>
                </a:solidFill>
                <a:latin typeface="Calibri" panose="020F0502020204030204" pitchFamily="34" charset="0"/>
                <a:cs typeface="Calibri" panose="020F0502020204030204" pitchFamily="34" charset="0"/>
              </a:rPr>
              <a:t> (DLI classroom), </a:t>
            </a:r>
            <a:r>
              <a:rPr lang="en-US" sz="2200" dirty="0" err="1">
                <a:solidFill>
                  <a:srgbClr val="002060"/>
                </a:solidFill>
                <a:latin typeface="Calibri" panose="020F0502020204030204" pitchFamily="34" charset="0"/>
                <a:cs typeface="Calibri" panose="020F0502020204030204" pitchFamily="34" charset="0"/>
              </a:rPr>
              <a:t>txoj</a:t>
            </a:r>
            <a:r>
              <a:rPr lang="en-US" sz="2200" dirty="0">
                <a:solidFill>
                  <a:srgbClr val="002060"/>
                </a:solidFill>
                <a:latin typeface="Calibri" panose="020F0502020204030204" pitchFamily="34" charset="0"/>
                <a:cs typeface="Calibri" panose="020F0502020204030204" pitchFamily="34" charset="0"/>
              </a:rPr>
              <a:t> </a:t>
            </a:r>
            <a:r>
              <a:rPr lang="en-US" sz="2200" dirty="0" err="1">
                <a:solidFill>
                  <a:srgbClr val="002060"/>
                </a:solidFill>
                <a:latin typeface="Calibri" panose="020F0502020204030204" pitchFamily="34" charset="0"/>
                <a:cs typeface="Calibri" panose="020F0502020204030204" pitchFamily="34" charset="0"/>
              </a:rPr>
              <a:t>kev</a:t>
            </a:r>
            <a:r>
              <a:rPr lang="en-US" sz="2200" dirty="0">
                <a:solidFill>
                  <a:srgbClr val="002060"/>
                </a:solidFill>
                <a:latin typeface="Calibri" panose="020F0502020204030204" pitchFamily="34" charset="0"/>
                <a:cs typeface="Calibri" panose="020F0502020204030204" pitchFamily="34" charset="0"/>
              </a:rPr>
              <a:t> </a:t>
            </a:r>
            <a:r>
              <a:rPr lang="en-US" sz="2200" dirty="0" err="1">
                <a:solidFill>
                  <a:srgbClr val="002060"/>
                </a:solidFill>
                <a:latin typeface="Calibri" panose="020F0502020204030204" pitchFamily="34" charset="0"/>
                <a:cs typeface="Calibri" panose="020F0502020204030204" pitchFamily="34" charset="0"/>
              </a:rPr>
              <a:t>kawm</a:t>
            </a:r>
            <a:r>
              <a:rPr lang="en-US" sz="2200" dirty="0">
                <a:solidFill>
                  <a:srgbClr val="002060"/>
                </a:solidFill>
                <a:latin typeface="Calibri" panose="020F0502020204030204" pitchFamily="34" charset="0"/>
                <a:cs typeface="Calibri" panose="020F0502020204030204" pitchFamily="34" charset="0"/>
              </a:rPr>
              <a:t> </a:t>
            </a:r>
            <a:r>
              <a:rPr lang="en-US" sz="2200" dirty="0" err="1">
                <a:solidFill>
                  <a:srgbClr val="002060"/>
                </a:solidFill>
                <a:latin typeface="Calibri" panose="020F0502020204030204" pitchFamily="34" charset="0"/>
                <a:cs typeface="Calibri" panose="020F0502020204030204" pitchFamily="34" charset="0"/>
              </a:rPr>
              <a:t>lus</a:t>
            </a:r>
            <a:r>
              <a:rPr lang="en-US" sz="2200" dirty="0">
                <a:solidFill>
                  <a:srgbClr val="002060"/>
                </a:solidFill>
                <a:latin typeface="Calibri" panose="020F0502020204030204" pitchFamily="34" charset="0"/>
                <a:cs typeface="Calibri" panose="020F0502020204030204" pitchFamily="34" charset="0"/>
              </a:rPr>
              <a:t> </a:t>
            </a:r>
            <a:r>
              <a:rPr lang="en-US" sz="2200" dirty="0" err="1">
                <a:solidFill>
                  <a:srgbClr val="002060"/>
                </a:solidFill>
                <a:latin typeface="Calibri" panose="020F0502020204030204" pitchFamily="34" charset="0"/>
                <a:cs typeface="Calibri" panose="020F0502020204030204" pitchFamily="34" charset="0"/>
              </a:rPr>
              <a:t>thiab</a:t>
            </a:r>
            <a:r>
              <a:rPr lang="en-US" sz="2200" dirty="0">
                <a:solidFill>
                  <a:srgbClr val="002060"/>
                </a:solidFill>
                <a:latin typeface="Calibri" panose="020F0502020204030204" pitchFamily="34" charset="0"/>
                <a:cs typeface="Calibri" panose="020F0502020204030204" pitchFamily="34" charset="0"/>
              </a:rPr>
              <a:t> </a:t>
            </a:r>
            <a:r>
              <a:rPr lang="en-US" sz="2200" dirty="0" err="1">
                <a:solidFill>
                  <a:srgbClr val="002060"/>
                </a:solidFill>
                <a:latin typeface="Calibri" panose="020F0502020204030204" pitchFamily="34" charset="0"/>
                <a:cs typeface="Calibri" panose="020F0502020204030204" pitchFamily="34" charset="0"/>
              </a:rPr>
              <a:t>kawm</a:t>
            </a:r>
            <a:r>
              <a:rPr lang="en-US" sz="2200" dirty="0">
                <a:solidFill>
                  <a:srgbClr val="002060"/>
                </a:solidFill>
                <a:latin typeface="Calibri" panose="020F0502020204030204" pitchFamily="34" charset="0"/>
                <a:cs typeface="Calibri" panose="020F0502020204030204" pitchFamily="34" charset="0"/>
              </a:rPr>
              <a:t> </a:t>
            </a:r>
            <a:r>
              <a:rPr lang="en-US" sz="2200" dirty="0" err="1">
                <a:solidFill>
                  <a:srgbClr val="002060"/>
                </a:solidFill>
                <a:latin typeface="Calibri" panose="020F0502020204030204" pitchFamily="34" charset="0"/>
                <a:cs typeface="Calibri" panose="020F0502020204030204" pitchFamily="34" charset="0"/>
              </a:rPr>
              <a:t>yus</a:t>
            </a:r>
            <a:r>
              <a:rPr lang="en-US" sz="2200" dirty="0">
                <a:solidFill>
                  <a:srgbClr val="002060"/>
                </a:solidFill>
                <a:latin typeface="Calibri" panose="020F0502020204030204" pitchFamily="34" charset="0"/>
                <a:cs typeface="Calibri" panose="020F0502020204030204" pitchFamily="34" charset="0"/>
              </a:rPr>
              <a:t> </a:t>
            </a:r>
            <a:r>
              <a:rPr lang="en-US" sz="2200" dirty="0" err="1">
                <a:solidFill>
                  <a:srgbClr val="002060"/>
                </a:solidFill>
                <a:latin typeface="Calibri" panose="020F0502020204030204" pitchFamily="34" charset="0"/>
                <a:cs typeface="Calibri" panose="020F0502020204030204" pitchFamily="34" charset="0"/>
              </a:rPr>
              <a:t>keeb</a:t>
            </a:r>
            <a:r>
              <a:rPr lang="en-US" sz="2200" dirty="0">
                <a:solidFill>
                  <a:srgbClr val="002060"/>
                </a:solidFill>
                <a:latin typeface="Calibri" panose="020F0502020204030204" pitchFamily="34" charset="0"/>
                <a:cs typeface="Calibri" panose="020F0502020204030204" pitchFamily="34" charset="0"/>
              </a:rPr>
              <a:t> </a:t>
            </a:r>
            <a:r>
              <a:rPr lang="en-US" sz="2200" dirty="0" err="1">
                <a:solidFill>
                  <a:srgbClr val="002060"/>
                </a:solidFill>
                <a:latin typeface="Calibri" panose="020F0502020204030204" pitchFamily="34" charset="0"/>
                <a:cs typeface="Calibri" panose="020F0502020204030204" pitchFamily="34" charset="0"/>
              </a:rPr>
              <a:t>kwm</a:t>
            </a:r>
            <a:r>
              <a:rPr lang="en-US" sz="2200" dirty="0">
                <a:solidFill>
                  <a:srgbClr val="002060"/>
                </a:solidFill>
                <a:latin typeface="Calibri" panose="020F0502020204030204" pitchFamily="34" charset="0"/>
                <a:cs typeface="Calibri" panose="020F0502020204030204" pitchFamily="34" charset="0"/>
              </a:rPr>
              <a:t> </a:t>
            </a:r>
            <a:r>
              <a:rPr lang="en-US" sz="2200" dirty="0" err="1">
                <a:solidFill>
                  <a:srgbClr val="002060"/>
                </a:solidFill>
                <a:latin typeface="Calibri" panose="020F0502020204030204" pitchFamily="34" charset="0"/>
                <a:cs typeface="Calibri" panose="020F0502020204030204" pitchFamily="34" charset="0"/>
              </a:rPr>
              <a:t>ces</a:t>
            </a:r>
            <a:r>
              <a:rPr lang="en-US" sz="2200" dirty="0">
                <a:solidFill>
                  <a:srgbClr val="002060"/>
                </a:solidFill>
                <a:latin typeface="Calibri" panose="020F0502020204030204" pitchFamily="34" charset="0"/>
                <a:cs typeface="Calibri" panose="020F0502020204030204" pitchFamily="34" charset="0"/>
              </a:rPr>
              <a:t> </a:t>
            </a:r>
            <a:r>
              <a:rPr lang="en-US" sz="2200" dirty="0" err="1">
                <a:solidFill>
                  <a:srgbClr val="002060"/>
                </a:solidFill>
                <a:latin typeface="Calibri" panose="020F0502020204030204" pitchFamily="34" charset="0"/>
                <a:cs typeface="Calibri" panose="020F0502020204030204" pitchFamily="34" charset="0"/>
              </a:rPr>
              <a:t>yeej</a:t>
            </a:r>
            <a:r>
              <a:rPr lang="en-US" sz="2200" dirty="0">
                <a:solidFill>
                  <a:srgbClr val="002060"/>
                </a:solidFill>
                <a:latin typeface="Calibri" panose="020F0502020204030204" pitchFamily="34" charset="0"/>
                <a:cs typeface="Calibri" panose="020F0502020204030204" pitchFamily="34" charset="0"/>
              </a:rPr>
              <a:t> sib </a:t>
            </a:r>
            <a:r>
              <a:rPr lang="en-US" sz="2200" dirty="0" err="1">
                <a:solidFill>
                  <a:srgbClr val="002060"/>
                </a:solidFill>
                <a:latin typeface="Calibri" panose="020F0502020204030204" pitchFamily="34" charset="0"/>
                <a:cs typeface="Calibri" panose="020F0502020204030204" pitchFamily="34" charset="0"/>
              </a:rPr>
              <a:t>ncab</a:t>
            </a:r>
            <a:r>
              <a:rPr lang="en-US" sz="2200" dirty="0">
                <a:solidFill>
                  <a:srgbClr val="002060"/>
                </a:solidFill>
                <a:latin typeface="Calibri" panose="020F0502020204030204" pitchFamily="34" charset="0"/>
                <a:cs typeface="Calibri" panose="020F0502020204030204" pitchFamily="34" charset="0"/>
              </a:rPr>
              <a:t> sib </a:t>
            </a:r>
            <a:r>
              <a:rPr lang="en-US" sz="2200" dirty="0" err="1">
                <a:solidFill>
                  <a:srgbClr val="002060"/>
                </a:solidFill>
                <a:latin typeface="Calibri" panose="020F0502020204030204" pitchFamily="34" charset="0"/>
                <a:cs typeface="Calibri" panose="020F0502020204030204" pitchFamily="34" charset="0"/>
              </a:rPr>
              <a:t>ncaws</a:t>
            </a:r>
            <a:r>
              <a:rPr lang="en-US" sz="2200" dirty="0">
                <a:solidFill>
                  <a:srgbClr val="002060"/>
                </a:solidFill>
                <a:latin typeface="Calibri" panose="020F0502020204030204" pitchFamily="34" charset="0"/>
                <a:cs typeface="Calibri" panose="020F0502020204030204" pitchFamily="34" charset="0"/>
              </a:rPr>
              <a:t> </a:t>
            </a:r>
            <a:r>
              <a:rPr lang="en-US" sz="2200" dirty="0" err="1">
                <a:solidFill>
                  <a:srgbClr val="002060"/>
                </a:solidFill>
                <a:latin typeface="Calibri" panose="020F0502020204030204" pitchFamily="34" charset="0"/>
                <a:cs typeface="Calibri" panose="020F0502020204030204" pitchFamily="34" charset="0"/>
              </a:rPr>
              <a:t>ua</a:t>
            </a:r>
            <a:r>
              <a:rPr lang="en-US" sz="2200" dirty="0">
                <a:solidFill>
                  <a:srgbClr val="002060"/>
                </a:solidFill>
                <a:latin typeface="Calibri" panose="020F0502020204030204" pitchFamily="34" charset="0"/>
                <a:cs typeface="Calibri" panose="020F0502020204030204" pitchFamily="34" charset="0"/>
              </a:rPr>
              <a:t> </a:t>
            </a:r>
            <a:r>
              <a:rPr lang="en-US" sz="2200" dirty="0" err="1">
                <a:solidFill>
                  <a:srgbClr val="002060"/>
                </a:solidFill>
                <a:latin typeface="Calibri" panose="020F0502020204030204" pitchFamily="34" charset="0"/>
                <a:cs typeface="Calibri" panose="020F0502020204030204" pitchFamily="34" charset="0"/>
              </a:rPr>
              <a:t>ke</a:t>
            </a:r>
            <a:r>
              <a:rPr lang="en-US" sz="2200" dirty="0">
                <a:latin typeface="Calibri" panose="020F0502020204030204" pitchFamily="34" charset="0"/>
                <a:cs typeface="Calibri" panose="020F0502020204030204" pitchFamily="34" charset="0"/>
              </a:rPr>
              <a:t>. </a:t>
            </a:r>
          </a:p>
        </p:txBody>
      </p:sp>
      <p:sp>
        <p:nvSpPr>
          <p:cNvPr id="881" name="Google Shape;881;p91"/>
          <p:cNvSpPr/>
          <p:nvPr/>
        </p:nvSpPr>
        <p:spPr>
          <a:xfrm>
            <a:off x="2004605" y="685046"/>
            <a:ext cx="1651380" cy="1542197"/>
          </a:xfrm>
          <a:prstGeom prst="ellipse">
            <a:avLst/>
          </a:prstGeom>
          <a:noFill/>
          <a:ln w="762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81"/>
                                        </p:tgtEl>
                                        <p:attrNameLst>
                                          <p:attrName>style.visibility</p:attrName>
                                        </p:attrNameLst>
                                      </p:cBhvr>
                                      <p:to>
                                        <p:strVal val="visible"/>
                                      </p:to>
                                    </p:set>
                                    <p:animEffect transition="in" filter="fade">
                                      <p:cBhvr>
                                        <p:cTn id="7" dur="2000"/>
                                        <p:tgtEl>
                                          <p:spTgt spid="88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70"/>
                                        </p:tgtEl>
                                        <p:attrNameLst>
                                          <p:attrName>style.visibility</p:attrName>
                                        </p:attrNameLst>
                                      </p:cBhvr>
                                      <p:to>
                                        <p:strVal val="visible"/>
                                      </p:to>
                                    </p:set>
                                    <p:animEffect transition="in" filter="fade">
                                      <p:cBhvr>
                                        <p:cTn id="12" dur="2000"/>
                                        <p:tgtEl>
                                          <p:spTgt spid="87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78"/>
                                        </p:tgtEl>
                                        <p:attrNameLst>
                                          <p:attrName>style.visibility</p:attrName>
                                        </p:attrNameLst>
                                      </p:cBhvr>
                                      <p:to>
                                        <p:strVal val="visible"/>
                                      </p:to>
                                    </p:set>
                                    <p:animEffect transition="in" filter="fade">
                                      <p:cBhvr>
                                        <p:cTn id="17" dur="2000"/>
                                        <p:tgtEl>
                                          <p:spTgt spid="87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77"/>
                                        </p:tgtEl>
                                        <p:attrNameLst>
                                          <p:attrName>style.visibility</p:attrName>
                                        </p:attrNameLst>
                                      </p:cBhvr>
                                      <p:to>
                                        <p:strVal val="visible"/>
                                      </p:to>
                                    </p:set>
                                    <p:animEffect transition="in" filter="fade">
                                      <p:cBhvr>
                                        <p:cTn id="22" dur="2000"/>
                                        <p:tgtEl>
                                          <p:spTgt spid="8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E98A56F-01BD-9E42-A5C5-324A314AE18C}"/>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38</a:t>
            </a:fld>
            <a:endParaRPr lang="en-US"/>
          </a:p>
        </p:txBody>
      </p:sp>
      <p:sp>
        <p:nvSpPr>
          <p:cNvPr id="3" name="Content Placeholder 11">
            <a:extLst>
              <a:ext uri="{FF2B5EF4-FFF2-40B4-BE49-F238E27FC236}">
                <a16:creationId xmlns:a16="http://schemas.microsoft.com/office/drawing/2014/main" id="{9C19DBD9-804B-6140-93C8-22831910A4CD}"/>
              </a:ext>
            </a:extLst>
          </p:cNvPr>
          <p:cNvSpPr txBox="1">
            <a:spLocks/>
          </p:cNvSpPr>
          <p:nvPr/>
        </p:nvSpPr>
        <p:spPr>
          <a:xfrm>
            <a:off x="654424" y="1467555"/>
            <a:ext cx="7781364" cy="2556273"/>
          </a:xfrm>
          <a:prstGeom prst="rect">
            <a:avLst/>
          </a:prstGeom>
        </p:spPr>
        <p:txBody>
          <a:bodyP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800" dirty="0" err="1">
                <a:solidFill>
                  <a:schemeClr val="bg2"/>
                </a:solidFill>
                <a:latin typeface="Calibri" panose="020F0502020204030204" pitchFamily="34" charset="0"/>
                <a:cs typeface="Calibri" panose="020F0502020204030204" pitchFamily="34" charset="0"/>
              </a:rPr>
              <a:t>Thov</a:t>
            </a:r>
            <a:r>
              <a:rPr lang="en-US" sz="2800" dirty="0">
                <a:solidFill>
                  <a:schemeClr val="bg2"/>
                </a:solidFill>
                <a:latin typeface="Calibri" panose="020F0502020204030204" pitchFamily="34" charset="0"/>
                <a:cs typeface="Calibri" panose="020F0502020204030204" pitchFamily="34" charset="0"/>
              </a:rPr>
              <a:t> </a:t>
            </a:r>
            <a:r>
              <a:rPr lang="en-US" sz="2800" dirty="0" err="1">
                <a:solidFill>
                  <a:schemeClr val="bg2"/>
                </a:solidFill>
                <a:latin typeface="Calibri" panose="020F0502020204030204" pitchFamily="34" charset="0"/>
                <a:cs typeface="Calibri" panose="020F0502020204030204" pitchFamily="34" charset="0"/>
              </a:rPr>
              <a:t>mus</a:t>
            </a:r>
            <a:r>
              <a:rPr lang="en-US" sz="2800" dirty="0">
                <a:solidFill>
                  <a:schemeClr val="bg2"/>
                </a:solidFill>
                <a:latin typeface="Calibri" panose="020F0502020204030204" pitchFamily="34" charset="0"/>
                <a:cs typeface="Calibri" panose="020F0502020204030204" pitchFamily="34" charset="0"/>
              </a:rPr>
              <a:t> </a:t>
            </a:r>
            <a:r>
              <a:rPr lang="en-US" sz="2800" dirty="0" err="1">
                <a:solidFill>
                  <a:schemeClr val="bg2"/>
                </a:solidFill>
                <a:latin typeface="Calibri" panose="020F0502020204030204" pitchFamily="34" charset="0"/>
                <a:cs typeface="Calibri" panose="020F0502020204030204" pitchFamily="34" charset="0"/>
              </a:rPr>
              <a:t>teb</a:t>
            </a:r>
            <a:r>
              <a:rPr lang="en-US" sz="2800" dirty="0">
                <a:solidFill>
                  <a:schemeClr val="bg2"/>
                </a:solidFill>
                <a:latin typeface="Calibri" panose="020F0502020204030204" pitchFamily="34" charset="0"/>
                <a:cs typeface="Calibri" panose="020F0502020204030204" pitchFamily="34" charset="0"/>
              </a:rPr>
              <a:t> </a:t>
            </a:r>
            <a:r>
              <a:rPr lang="en-US" sz="2800" dirty="0" err="1">
                <a:solidFill>
                  <a:schemeClr val="bg2"/>
                </a:solidFill>
                <a:latin typeface="Calibri" panose="020F0502020204030204" pitchFamily="34" charset="0"/>
                <a:cs typeface="Calibri" panose="020F0502020204030204" pitchFamily="34" charset="0"/>
              </a:rPr>
              <a:t>cov</a:t>
            </a:r>
            <a:r>
              <a:rPr lang="en-US" sz="2800" dirty="0">
                <a:solidFill>
                  <a:schemeClr val="bg2"/>
                </a:solidFill>
                <a:latin typeface="Calibri" panose="020F0502020204030204" pitchFamily="34" charset="0"/>
                <a:cs typeface="Calibri" panose="020F0502020204030204" pitchFamily="34" charset="0"/>
              </a:rPr>
              <a:t> </a:t>
            </a:r>
            <a:r>
              <a:rPr lang="en-US" sz="2800" dirty="0" err="1">
                <a:solidFill>
                  <a:schemeClr val="bg2"/>
                </a:solidFill>
                <a:latin typeface="Calibri" panose="020F0502020204030204" pitchFamily="34" charset="0"/>
                <a:cs typeface="Calibri" panose="020F0502020204030204" pitchFamily="34" charset="0"/>
              </a:rPr>
              <a:t>lus</a:t>
            </a:r>
            <a:r>
              <a:rPr lang="en-US" sz="2800" dirty="0">
                <a:solidFill>
                  <a:schemeClr val="bg2"/>
                </a:solidFill>
                <a:latin typeface="Calibri" panose="020F0502020204030204" pitchFamily="34" charset="0"/>
                <a:cs typeface="Calibri" panose="020F0502020204030204" pitchFamily="34" charset="0"/>
              </a:rPr>
              <a:t> </a:t>
            </a:r>
            <a:r>
              <a:rPr lang="en-US" sz="2800" dirty="0" err="1">
                <a:solidFill>
                  <a:schemeClr val="bg2"/>
                </a:solidFill>
                <a:latin typeface="Calibri" panose="020F0502020204030204" pitchFamily="34" charset="0"/>
                <a:cs typeface="Calibri" panose="020F0502020204030204" pitchFamily="34" charset="0"/>
              </a:rPr>
              <a:t>soj</a:t>
            </a:r>
            <a:r>
              <a:rPr lang="en-US" sz="2800" dirty="0">
                <a:solidFill>
                  <a:schemeClr val="bg2"/>
                </a:solidFill>
                <a:latin typeface="Calibri" panose="020F0502020204030204" pitchFamily="34" charset="0"/>
                <a:cs typeface="Calibri" panose="020F0502020204030204" pitchFamily="34" charset="0"/>
              </a:rPr>
              <a:t> </a:t>
            </a:r>
            <a:r>
              <a:rPr lang="en-US" sz="2800" dirty="0" err="1">
                <a:solidFill>
                  <a:schemeClr val="bg2"/>
                </a:solidFill>
                <a:latin typeface="Calibri" panose="020F0502020204030204" pitchFamily="34" charset="0"/>
                <a:cs typeface="Calibri" panose="020F0502020204030204" pitchFamily="34" charset="0"/>
              </a:rPr>
              <a:t>ntsuam</a:t>
            </a:r>
            <a:r>
              <a:rPr lang="en-US" sz="2800" dirty="0">
                <a:solidFill>
                  <a:schemeClr val="bg2"/>
                </a:solidFill>
                <a:latin typeface="Calibri" panose="020F0502020204030204" pitchFamily="34" charset="0"/>
                <a:cs typeface="Calibri" panose="020F0502020204030204" pitchFamily="34" charset="0"/>
              </a:rPr>
              <a:t> </a:t>
            </a:r>
            <a:r>
              <a:rPr lang="en-US" sz="2800" dirty="0" err="1">
                <a:solidFill>
                  <a:schemeClr val="bg2"/>
                </a:solidFill>
                <a:latin typeface="Calibri" panose="020F0502020204030204" pitchFamily="34" charset="0"/>
                <a:cs typeface="Calibri" panose="020F0502020204030204" pitchFamily="34" charset="0"/>
              </a:rPr>
              <a:t>uas</a:t>
            </a:r>
            <a:r>
              <a:rPr lang="en-US" sz="2800" dirty="0">
                <a:solidFill>
                  <a:schemeClr val="bg2"/>
                </a:solidFill>
                <a:latin typeface="Calibri" panose="020F0502020204030204" pitchFamily="34" charset="0"/>
                <a:cs typeface="Calibri" panose="020F0502020204030204" pitchFamily="34" charset="0"/>
              </a:rPr>
              <a:t> </a:t>
            </a:r>
            <a:r>
              <a:rPr lang="en-US" sz="2800" dirty="0" err="1">
                <a:solidFill>
                  <a:schemeClr val="bg2"/>
                </a:solidFill>
                <a:latin typeface="Calibri" panose="020F0502020204030204" pitchFamily="34" charset="0"/>
                <a:cs typeface="Calibri" panose="020F0502020204030204" pitchFamily="34" charset="0"/>
              </a:rPr>
              <a:t>yuav</a:t>
            </a:r>
            <a:r>
              <a:rPr lang="en-US" sz="2800" dirty="0">
                <a:solidFill>
                  <a:schemeClr val="bg2"/>
                </a:solidFill>
                <a:latin typeface="Calibri" panose="020F0502020204030204" pitchFamily="34" charset="0"/>
                <a:cs typeface="Calibri" panose="020F0502020204030204" pitchFamily="34" charset="0"/>
              </a:rPr>
              <a:t> </a:t>
            </a:r>
            <a:r>
              <a:rPr lang="en-US" sz="2800" dirty="0" err="1">
                <a:solidFill>
                  <a:schemeClr val="bg2"/>
                </a:solidFill>
                <a:latin typeface="Calibri" panose="020F0502020204030204" pitchFamily="34" charset="0"/>
                <a:cs typeface="Calibri" panose="020F0502020204030204" pitchFamily="34" charset="0"/>
              </a:rPr>
              <a:t>qhia</a:t>
            </a:r>
            <a:r>
              <a:rPr lang="en-US" sz="2800" dirty="0">
                <a:solidFill>
                  <a:schemeClr val="bg2"/>
                </a:solidFill>
                <a:latin typeface="Calibri" panose="020F0502020204030204" pitchFamily="34" charset="0"/>
                <a:cs typeface="Calibri" panose="020F0502020204030204" pitchFamily="34" charset="0"/>
              </a:rPr>
              <a:t> tau </a:t>
            </a:r>
            <a:r>
              <a:rPr lang="en-US" sz="2800" dirty="0" err="1">
                <a:solidFill>
                  <a:schemeClr val="bg2"/>
                </a:solidFill>
                <a:latin typeface="Calibri" panose="020F0502020204030204" pitchFamily="34" charset="0"/>
                <a:cs typeface="Calibri" panose="020F0502020204030204" pitchFamily="34" charset="0"/>
              </a:rPr>
              <a:t>rau</a:t>
            </a:r>
            <a:r>
              <a:rPr lang="en-US" sz="2800" dirty="0">
                <a:solidFill>
                  <a:schemeClr val="bg2"/>
                </a:solidFill>
                <a:latin typeface="Calibri" panose="020F0502020204030204" pitchFamily="34" charset="0"/>
                <a:cs typeface="Calibri" panose="020F0502020204030204" pitchFamily="34" charset="0"/>
              </a:rPr>
              <a:t> </a:t>
            </a:r>
            <a:r>
              <a:rPr lang="en-US" sz="2800" dirty="0" err="1">
                <a:solidFill>
                  <a:schemeClr val="bg2"/>
                </a:solidFill>
                <a:latin typeface="Calibri" panose="020F0502020204030204" pitchFamily="34" charset="0"/>
                <a:cs typeface="Calibri" panose="020F0502020204030204" pitchFamily="34" charset="0"/>
              </a:rPr>
              <a:t>peb</a:t>
            </a:r>
            <a:r>
              <a:rPr lang="en-US" sz="2800" dirty="0">
                <a:solidFill>
                  <a:schemeClr val="bg2"/>
                </a:solidFill>
                <a:latin typeface="Calibri" panose="020F0502020204030204" pitchFamily="34" charset="0"/>
                <a:cs typeface="Calibri" panose="020F0502020204030204" pitchFamily="34" charset="0"/>
              </a:rPr>
              <a:t> </a:t>
            </a:r>
            <a:r>
              <a:rPr lang="en-US" sz="2800" dirty="0" err="1">
                <a:solidFill>
                  <a:schemeClr val="bg2"/>
                </a:solidFill>
                <a:latin typeface="Calibri" panose="020F0502020204030204" pitchFamily="34" charset="0"/>
                <a:cs typeface="Calibri" panose="020F0502020204030204" pitchFamily="34" charset="0"/>
              </a:rPr>
              <a:t>tias</a:t>
            </a:r>
            <a:r>
              <a:rPr lang="en-US" sz="2800" dirty="0">
                <a:solidFill>
                  <a:schemeClr val="bg2"/>
                </a:solidFill>
                <a:latin typeface="Calibri" panose="020F0502020204030204" pitchFamily="34" charset="0"/>
                <a:cs typeface="Calibri" panose="020F0502020204030204" pitchFamily="34" charset="0"/>
              </a:rPr>
              <a:t> </a:t>
            </a:r>
            <a:r>
              <a:rPr lang="en-US" sz="2800" dirty="0" err="1">
                <a:solidFill>
                  <a:schemeClr val="bg2"/>
                </a:solidFill>
                <a:latin typeface="Calibri" panose="020F0502020204030204" pitchFamily="34" charset="0"/>
                <a:cs typeface="Calibri" panose="020F0502020204030204" pitchFamily="34" charset="0"/>
              </a:rPr>
              <a:t>koj</a:t>
            </a:r>
            <a:r>
              <a:rPr lang="en-US" sz="2800" dirty="0">
                <a:solidFill>
                  <a:schemeClr val="bg2"/>
                </a:solidFill>
                <a:latin typeface="Calibri" panose="020F0502020204030204" pitchFamily="34" charset="0"/>
                <a:cs typeface="Calibri" panose="020F0502020204030204" pitchFamily="34" charset="0"/>
              </a:rPr>
              <a:t> </a:t>
            </a:r>
            <a:r>
              <a:rPr lang="en-US" sz="2800" dirty="0" err="1">
                <a:solidFill>
                  <a:schemeClr val="bg2"/>
                </a:solidFill>
                <a:latin typeface="Calibri" panose="020F0502020204030204" pitchFamily="34" charset="0"/>
                <a:cs typeface="Calibri" panose="020F0502020204030204" pitchFamily="34" charset="0"/>
              </a:rPr>
              <a:t>kawm</a:t>
            </a:r>
            <a:r>
              <a:rPr lang="en-US" sz="2800" dirty="0">
                <a:solidFill>
                  <a:schemeClr val="bg2"/>
                </a:solidFill>
                <a:latin typeface="Calibri" panose="020F0502020204030204" pitchFamily="34" charset="0"/>
                <a:cs typeface="Calibri" panose="020F0502020204030204" pitchFamily="34" charset="0"/>
              </a:rPr>
              <a:t> tau dab </a:t>
            </a:r>
            <a:r>
              <a:rPr lang="en-US" sz="2800" dirty="0" err="1">
                <a:solidFill>
                  <a:schemeClr val="bg2"/>
                </a:solidFill>
                <a:latin typeface="Calibri" panose="020F0502020204030204" pitchFamily="34" charset="0"/>
                <a:cs typeface="Calibri" panose="020F0502020204030204" pitchFamily="34" charset="0"/>
              </a:rPr>
              <a:t>tsi</a:t>
            </a:r>
            <a:r>
              <a:rPr lang="en-US" sz="2800" dirty="0">
                <a:solidFill>
                  <a:schemeClr val="bg2"/>
                </a:solidFill>
                <a:latin typeface="Calibri" panose="020F0502020204030204" pitchFamily="34" charset="0"/>
                <a:cs typeface="Calibri" panose="020F0502020204030204" pitchFamily="34" charset="0"/>
              </a:rPr>
              <a:t> </a:t>
            </a:r>
            <a:r>
              <a:rPr lang="en-US" sz="2800" dirty="0" err="1">
                <a:solidFill>
                  <a:schemeClr val="bg2"/>
                </a:solidFill>
                <a:latin typeface="Calibri" panose="020F0502020204030204" pitchFamily="34" charset="0"/>
                <a:cs typeface="Calibri" panose="020F0502020204030204" pitchFamily="34" charset="0"/>
              </a:rPr>
              <a:t>thiab</a:t>
            </a:r>
            <a:r>
              <a:rPr lang="en-US" sz="2800" dirty="0">
                <a:solidFill>
                  <a:schemeClr val="bg2"/>
                </a:solidFill>
                <a:latin typeface="Calibri" panose="020F0502020204030204" pitchFamily="34" charset="0"/>
                <a:cs typeface="Calibri" panose="020F0502020204030204" pitchFamily="34" charset="0"/>
              </a:rPr>
              <a:t> </a:t>
            </a:r>
            <a:r>
              <a:rPr lang="en-US" sz="2800" dirty="0" err="1">
                <a:solidFill>
                  <a:schemeClr val="bg2"/>
                </a:solidFill>
                <a:latin typeface="Calibri" panose="020F0502020204030204" pitchFamily="34" charset="0"/>
                <a:cs typeface="Calibri" panose="020F0502020204030204" pitchFamily="34" charset="0"/>
              </a:rPr>
              <a:t>ua</a:t>
            </a:r>
            <a:r>
              <a:rPr lang="en-US" sz="2800" dirty="0">
                <a:solidFill>
                  <a:schemeClr val="bg2"/>
                </a:solidFill>
                <a:latin typeface="Calibri" panose="020F0502020204030204" pitchFamily="34" charset="0"/>
                <a:cs typeface="Calibri" panose="020F0502020204030204" pitchFamily="34" charset="0"/>
              </a:rPr>
              <a:t> li </a:t>
            </a:r>
            <a:r>
              <a:rPr lang="en-US" sz="2800" dirty="0" err="1">
                <a:solidFill>
                  <a:schemeClr val="bg2"/>
                </a:solidFill>
                <a:latin typeface="Calibri" panose="020F0502020204030204" pitchFamily="34" charset="0"/>
                <a:cs typeface="Calibri" panose="020F0502020204030204" pitchFamily="34" charset="0"/>
              </a:rPr>
              <a:t>peb</a:t>
            </a:r>
            <a:r>
              <a:rPr lang="en-US" sz="2800" dirty="0">
                <a:solidFill>
                  <a:schemeClr val="bg2"/>
                </a:solidFill>
                <a:latin typeface="Calibri" panose="020F0502020204030204" pitchFamily="34" charset="0"/>
                <a:cs typeface="Calibri" panose="020F0502020204030204" pitchFamily="34" charset="0"/>
              </a:rPr>
              <a:t> ho </a:t>
            </a:r>
            <a:r>
              <a:rPr lang="en-US" sz="2800" dirty="0" err="1">
                <a:solidFill>
                  <a:schemeClr val="bg2"/>
                </a:solidFill>
                <a:latin typeface="Calibri" panose="020F0502020204030204" pitchFamily="34" charset="0"/>
                <a:cs typeface="Calibri" panose="020F0502020204030204" pitchFamily="34" charset="0"/>
              </a:rPr>
              <a:t>yuav</a:t>
            </a:r>
            <a:r>
              <a:rPr lang="en-US" sz="2800" dirty="0">
                <a:solidFill>
                  <a:schemeClr val="bg2"/>
                </a:solidFill>
                <a:latin typeface="Calibri" panose="020F0502020204030204" pitchFamily="34" charset="0"/>
                <a:cs typeface="Calibri" panose="020F0502020204030204" pitchFamily="34" charset="0"/>
              </a:rPr>
              <a:t> </a:t>
            </a:r>
            <a:r>
              <a:rPr lang="en-US" sz="2800" dirty="0" err="1">
                <a:solidFill>
                  <a:schemeClr val="bg2"/>
                </a:solidFill>
                <a:latin typeface="Calibri" panose="020F0502020204030204" pitchFamily="34" charset="0"/>
                <a:cs typeface="Calibri" panose="020F0502020204030204" pitchFamily="34" charset="0"/>
              </a:rPr>
              <a:t>ua</a:t>
            </a:r>
            <a:r>
              <a:rPr lang="en-US" sz="2800" dirty="0">
                <a:solidFill>
                  <a:schemeClr val="bg2"/>
                </a:solidFill>
                <a:latin typeface="Calibri" panose="020F0502020204030204" pitchFamily="34" charset="0"/>
                <a:cs typeface="Calibri" panose="020F0502020204030204" pitchFamily="34" charset="0"/>
              </a:rPr>
              <a:t> li </a:t>
            </a:r>
            <a:r>
              <a:rPr lang="en-US" sz="2800" dirty="0" err="1">
                <a:solidFill>
                  <a:schemeClr val="bg2"/>
                </a:solidFill>
                <a:latin typeface="Calibri" panose="020F0502020204030204" pitchFamily="34" charset="0"/>
                <a:cs typeface="Calibri" panose="020F0502020204030204" pitchFamily="34" charset="0"/>
              </a:rPr>
              <a:t>cas</a:t>
            </a:r>
            <a:r>
              <a:rPr lang="en-US" sz="2800" dirty="0">
                <a:solidFill>
                  <a:schemeClr val="bg2"/>
                </a:solidFill>
                <a:latin typeface="Calibri" panose="020F0502020204030204" pitchFamily="34" charset="0"/>
                <a:cs typeface="Calibri" panose="020F0502020204030204" pitchFamily="34" charset="0"/>
              </a:rPr>
              <a:t> </a:t>
            </a:r>
            <a:r>
              <a:rPr lang="en-US" sz="2800" dirty="0" err="1">
                <a:solidFill>
                  <a:schemeClr val="bg2"/>
                </a:solidFill>
                <a:latin typeface="Calibri" panose="020F0502020204030204" pitchFamily="34" charset="0"/>
                <a:cs typeface="Calibri" panose="020F0502020204030204" pitchFamily="34" charset="0"/>
              </a:rPr>
              <a:t>thiaj</a:t>
            </a:r>
            <a:r>
              <a:rPr lang="en-US" sz="2800" dirty="0">
                <a:solidFill>
                  <a:schemeClr val="bg2"/>
                </a:solidFill>
                <a:latin typeface="Calibri" panose="020F0502020204030204" pitchFamily="34" charset="0"/>
                <a:cs typeface="Calibri" panose="020F0502020204030204" pitchFamily="34" charset="0"/>
              </a:rPr>
              <a:t> li </a:t>
            </a:r>
            <a:r>
              <a:rPr lang="en-US" sz="2800" dirty="0" err="1">
                <a:solidFill>
                  <a:schemeClr val="bg2"/>
                </a:solidFill>
                <a:latin typeface="Calibri" panose="020F0502020204030204" pitchFamily="34" charset="0"/>
                <a:cs typeface="Calibri" panose="020F0502020204030204" pitchFamily="34" charset="0"/>
              </a:rPr>
              <a:t>ua</a:t>
            </a:r>
            <a:r>
              <a:rPr lang="en-US" sz="2800" dirty="0">
                <a:solidFill>
                  <a:schemeClr val="bg2"/>
                </a:solidFill>
                <a:latin typeface="Calibri" panose="020F0502020204030204" pitchFamily="34" charset="0"/>
                <a:cs typeface="Calibri" panose="020F0502020204030204" pitchFamily="34" charset="0"/>
              </a:rPr>
              <a:t> </a:t>
            </a:r>
            <a:r>
              <a:rPr lang="en-US" sz="2800" dirty="0" err="1">
                <a:solidFill>
                  <a:schemeClr val="bg2"/>
                </a:solidFill>
                <a:latin typeface="Calibri" panose="020F0502020204030204" pitchFamily="34" charset="0"/>
                <a:cs typeface="Calibri" panose="020F0502020204030204" pitchFamily="34" charset="0"/>
              </a:rPr>
              <a:t>kom</a:t>
            </a:r>
            <a:r>
              <a:rPr lang="en-US" sz="2800" dirty="0">
                <a:solidFill>
                  <a:schemeClr val="bg2"/>
                </a:solidFill>
                <a:latin typeface="Calibri" panose="020F0502020204030204" pitchFamily="34" charset="0"/>
                <a:cs typeface="Calibri" panose="020F0502020204030204" pitchFamily="34" charset="0"/>
              </a:rPr>
              <a:t> </a:t>
            </a:r>
            <a:r>
              <a:rPr lang="en-US" sz="2800" dirty="0" err="1">
                <a:solidFill>
                  <a:schemeClr val="bg2"/>
                </a:solidFill>
                <a:latin typeface="Calibri" panose="020F0502020204030204" pitchFamily="34" charset="0"/>
                <a:cs typeface="Calibri" panose="020F0502020204030204" pitchFamily="34" charset="0"/>
              </a:rPr>
              <a:t>txoj</a:t>
            </a:r>
            <a:r>
              <a:rPr lang="en-US" sz="2800" dirty="0">
                <a:solidFill>
                  <a:schemeClr val="bg2"/>
                </a:solidFill>
                <a:latin typeface="Calibri" panose="020F0502020204030204" pitchFamily="34" charset="0"/>
                <a:cs typeface="Calibri" panose="020F0502020204030204" pitchFamily="34" charset="0"/>
              </a:rPr>
              <a:t> </a:t>
            </a:r>
            <a:r>
              <a:rPr lang="en-US" sz="2800" dirty="0" err="1">
                <a:solidFill>
                  <a:schemeClr val="bg2"/>
                </a:solidFill>
                <a:latin typeface="Calibri" panose="020F0502020204030204" pitchFamily="34" charset="0"/>
                <a:cs typeface="Calibri" panose="020F0502020204030204" pitchFamily="34" charset="0"/>
              </a:rPr>
              <a:t>kev</a:t>
            </a:r>
            <a:r>
              <a:rPr lang="en-US" sz="2800" dirty="0">
                <a:solidFill>
                  <a:schemeClr val="bg2"/>
                </a:solidFill>
                <a:latin typeface="Calibri" panose="020F0502020204030204" pitchFamily="34" charset="0"/>
                <a:cs typeface="Calibri" panose="020F0502020204030204" pitchFamily="34" charset="0"/>
              </a:rPr>
              <a:t> </a:t>
            </a:r>
            <a:r>
              <a:rPr lang="en-US" sz="2800" dirty="0" err="1">
                <a:solidFill>
                  <a:schemeClr val="bg2"/>
                </a:solidFill>
                <a:latin typeface="Calibri" panose="020F0502020204030204" pitchFamily="34" charset="0"/>
                <a:cs typeface="Calibri" panose="020F0502020204030204" pitchFamily="34" charset="0"/>
              </a:rPr>
              <a:t>kawm</a:t>
            </a:r>
            <a:r>
              <a:rPr lang="en-US" sz="2800" dirty="0">
                <a:solidFill>
                  <a:schemeClr val="bg2"/>
                </a:solidFill>
                <a:latin typeface="Calibri" panose="020F0502020204030204" pitchFamily="34" charset="0"/>
                <a:cs typeface="Calibri" panose="020F0502020204030204" pitchFamily="34" charset="0"/>
              </a:rPr>
              <a:t> no zoo </a:t>
            </a:r>
            <a:r>
              <a:rPr lang="en-US" sz="2800" dirty="0" err="1">
                <a:solidFill>
                  <a:schemeClr val="bg2"/>
                </a:solidFill>
                <a:latin typeface="Calibri" panose="020F0502020204030204" pitchFamily="34" charset="0"/>
                <a:cs typeface="Calibri" panose="020F0502020204030204" pitchFamily="34" charset="0"/>
              </a:rPr>
              <a:t>tshaj</a:t>
            </a:r>
            <a:r>
              <a:rPr lang="en-US" sz="2800" dirty="0">
                <a:solidFill>
                  <a:schemeClr val="bg2"/>
                </a:solidFill>
                <a:latin typeface="Calibri" panose="020F0502020204030204" pitchFamily="34" charset="0"/>
                <a:cs typeface="Calibri" panose="020F0502020204030204" pitchFamily="34" charset="0"/>
              </a:rPr>
              <a:t> </a:t>
            </a:r>
            <a:r>
              <a:rPr lang="en-US" sz="2800" dirty="0" err="1">
                <a:solidFill>
                  <a:schemeClr val="bg2"/>
                </a:solidFill>
                <a:latin typeface="Calibri" panose="020F0502020204030204" pitchFamily="34" charset="0"/>
                <a:cs typeface="Calibri" panose="020F0502020204030204" pitchFamily="34" charset="0"/>
              </a:rPr>
              <a:t>qhov</a:t>
            </a:r>
            <a:r>
              <a:rPr lang="en-US" sz="2800" dirty="0">
                <a:solidFill>
                  <a:schemeClr val="bg2"/>
                </a:solidFill>
                <a:latin typeface="Calibri" panose="020F0502020204030204" pitchFamily="34" charset="0"/>
                <a:cs typeface="Calibri" panose="020F0502020204030204" pitchFamily="34" charset="0"/>
              </a:rPr>
              <a:t> </a:t>
            </a:r>
            <a:r>
              <a:rPr lang="en-US" sz="2800" dirty="0" err="1">
                <a:solidFill>
                  <a:schemeClr val="bg2"/>
                </a:solidFill>
                <a:latin typeface="Calibri" panose="020F0502020204030204" pitchFamily="34" charset="0"/>
                <a:cs typeface="Calibri" panose="020F0502020204030204" pitchFamily="34" charset="0"/>
              </a:rPr>
              <a:t>qub</a:t>
            </a:r>
            <a:r>
              <a:rPr lang="en-US" sz="2800" dirty="0">
                <a:solidFill>
                  <a:schemeClr val="bg2"/>
                </a:solidFill>
                <a:latin typeface="Calibri" panose="020F0502020204030204" pitchFamily="34" charset="0"/>
                <a:cs typeface="Calibri" panose="020F0502020204030204" pitchFamily="34" charset="0"/>
              </a:rPr>
              <a:t>.</a:t>
            </a:r>
          </a:p>
        </p:txBody>
      </p:sp>
      <p:sp>
        <p:nvSpPr>
          <p:cNvPr id="4" name="TextBox 3">
            <a:extLst>
              <a:ext uri="{FF2B5EF4-FFF2-40B4-BE49-F238E27FC236}">
                <a16:creationId xmlns:a16="http://schemas.microsoft.com/office/drawing/2014/main" id="{E9DEB83B-CEC6-FF4A-BF0F-7EDC91322DCA}"/>
              </a:ext>
            </a:extLst>
          </p:cNvPr>
          <p:cNvSpPr txBox="1"/>
          <p:nvPr/>
        </p:nvSpPr>
        <p:spPr>
          <a:xfrm>
            <a:off x="2221191" y="4764056"/>
            <a:ext cx="5354568" cy="276999"/>
          </a:xfrm>
          <a:prstGeom prst="rect">
            <a:avLst/>
          </a:prstGeom>
          <a:noFill/>
        </p:spPr>
        <p:txBody>
          <a:bodyPr wrap="square" rtlCol="0">
            <a:spAutoFit/>
          </a:bodyPr>
          <a:lstStyle/>
          <a:p>
            <a:r>
              <a:rPr lang="en-US" sz="1200" b="1" dirty="0">
                <a:solidFill>
                  <a:srgbClr val="7A111A"/>
                </a:solidFill>
                <a:latin typeface="Calibri" panose="020F0502020204030204" pitchFamily="34" charset="0"/>
                <a:cs typeface="Calibri" panose="020F0502020204030204" pitchFamily="34" charset="0"/>
              </a:rPr>
              <a:t>USDE Grant: Dual Language and Immersion Pathways to English Learner Success</a:t>
            </a:r>
          </a:p>
        </p:txBody>
      </p:sp>
      <p:pic>
        <p:nvPicPr>
          <p:cNvPr id="5" name="Picture 4">
            <a:extLst>
              <a:ext uri="{FF2B5EF4-FFF2-40B4-BE49-F238E27FC236}">
                <a16:creationId xmlns:a16="http://schemas.microsoft.com/office/drawing/2014/main" id="{E3F1DB15-B809-7C4A-A92F-FFA3D12562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06841" y="4692000"/>
            <a:ext cx="514350" cy="361950"/>
          </a:xfrm>
          <a:prstGeom prst="rect">
            <a:avLst/>
          </a:prstGeom>
        </p:spPr>
      </p:pic>
      <p:sp>
        <p:nvSpPr>
          <p:cNvPr id="7" name="TextBox 6">
            <a:extLst>
              <a:ext uri="{FF2B5EF4-FFF2-40B4-BE49-F238E27FC236}">
                <a16:creationId xmlns:a16="http://schemas.microsoft.com/office/drawing/2014/main" id="{6C970840-1990-0F48-BFE1-3A3CF757EBE7}"/>
              </a:ext>
            </a:extLst>
          </p:cNvPr>
          <p:cNvSpPr txBox="1"/>
          <p:nvPr/>
        </p:nvSpPr>
        <p:spPr>
          <a:xfrm>
            <a:off x="179294" y="250273"/>
            <a:ext cx="8559322" cy="1077218"/>
          </a:xfrm>
          <a:prstGeom prst="rect">
            <a:avLst/>
          </a:prstGeom>
          <a:noFill/>
        </p:spPr>
        <p:txBody>
          <a:bodyPr wrap="square" rtlCol="0">
            <a:spAutoFit/>
          </a:bodyPr>
          <a:lstStyle/>
          <a:p>
            <a:pPr algn="ctr"/>
            <a:r>
              <a:rPr lang="en-US" sz="3200" dirty="0" err="1">
                <a:solidFill>
                  <a:schemeClr val="bg2"/>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Ua</a:t>
            </a:r>
            <a:r>
              <a:rPr lang="en-US" sz="3200" dirty="0">
                <a:solidFill>
                  <a:schemeClr val="bg2"/>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200" dirty="0" err="1">
                <a:solidFill>
                  <a:schemeClr val="bg2"/>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tsaug</a:t>
            </a:r>
            <a:r>
              <a:rPr lang="en-US" sz="3200" dirty="0">
                <a:solidFill>
                  <a:schemeClr val="bg2"/>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200" dirty="0" err="1">
                <a:solidFill>
                  <a:schemeClr val="bg2"/>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rau</a:t>
            </a:r>
            <a:r>
              <a:rPr lang="en-US" sz="3200" dirty="0">
                <a:solidFill>
                  <a:schemeClr val="bg2"/>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200" dirty="0" err="1">
                <a:solidFill>
                  <a:schemeClr val="bg2"/>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koj</a:t>
            </a:r>
            <a:r>
              <a:rPr lang="en-US" sz="3200" dirty="0">
                <a:solidFill>
                  <a:schemeClr val="bg2"/>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200" dirty="0" err="1">
                <a:solidFill>
                  <a:schemeClr val="bg2"/>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tuaj</a:t>
            </a:r>
            <a:r>
              <a:rPr lang="en-US" sz="3200" dirty="0">
                <a:solidFill>
                  <a:schemeClr val="bg2"/>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200" dirty="0" err="1">
                <a:solidFill>
                  <a:schemeClr val="bg2"/>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koom</a:t>
            </a:r>
            <a:r>
              <a:rPr lang="en-US" sz="3200" dirty="0">
                <a:solidFill>
                  <a:schemeClr val="bg2"/>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200" dirty="0" err="1">
                <a:solidFill>
                  <a:schemeClr val="bg2"/>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peb</a:t>
            </a:r>
            <a:r>
              <a:rPr lang="en-US" sz="3200" dirty="0">
                <a:solidFill>
                  <a:schemeClr val="bg2"/>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200" dirty="0" err="1">
                <a:solidFill>
                  <a:schemeClr val="bg2"/>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hmo</a:t>
            </a:r>
            <a:r>
              <a:rPr lang="en-US" sz="3200" dirty="0">
                <a:solidFill>
                  <a:schemeClr val="bg2"/>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no</a:t>
            </a:r>
          </a:p>
          <a:p>
            <a:pPr algn="ctr"/>
            <a:r>
              <a:rPr lang="en-US" sz="3200" dirty="0" err="1">
                <a:solidFill>
                  <a:schemeClr val="bg2"/>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Thiab</a:t>
            </a:r>
            <a:r>
              <a:rPr lang="en-US" sz="3200" dirty="0">
                <a:solidFill>
                  <a:schemeClr val="bg2"/>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200" dirty="0" err="1">
                <a:solidFill>
                  <a:schemeClr val="bg2"/>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rau</a:t>
            </a:r>
            <a:r>
              <a:rPr lang="en-US" sz="3200" dirty="0">
                <a:solidFill>
                  <a:schemeClr val="bg2"/>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200" dirty="0" err="1">
                <a:solidFill>
                  <a:schemeClr val="bg2"/>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koj</a:t>
            </a:r>
            <a:r>
              <a:rPr lang="en-US" sz="3200" dirty="0">
                <a:solidFill>
                  <a:schemeClr val="bg2"/>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200" dirty="0" err="1">
                <a:solidFill>
                  <a:schemeClr val="bg2"/>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txoj</a:t>
            </a:r>
            <a:r>
              <a:rPr lang="en-US" sz="3200" dirty="0">
                <a:solidFill>
                  <a:schemeClr val="bg2"/>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200" dirty="0" err="1">
                <a:solidFill>
                  <a:schemeClr val="bg2"/>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kev</a:t>
            </a:r>
            <a:r>
              <a:rPr lang="en-US" sz="3200" dirty="0">
                <a:solidFill>
                  <a:schemeClr val="bg2"/>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200" dirty="0" err="1">
                <a:solidFill>
                  <a:schemeClr val="bg2"/>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los</a:t>
            </a:r>
            <a:r>
              <a:rPr lang="en-US" sz="3200" dirty="0">
                <a:solidFill>
                  <a:schemeClr val="bg2"/>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200" dirty="0" err="1">
                <a:solidFill>
                  <a:schemeClr val="bg2"/>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koom</a:t>
            </a:r>
            <a:r>
              <a:rPr lang="en-US" sz="3200" dirty="0">
                <a:solidFill>
                  <a:schemeClr val="bg2"/>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200" dirty="0" err="1">
                <a:solidFill>
                  <a:schemeClr val="bg2"/>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tes</a:t>
            </a:r>
            <a:r>
              <a:rPr lang="en-US" sz="3200" dirty="0">
                <a:solidFill>
                  <a:schemeClr val="bg2"/>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200" dirty="0" err="1">
                <a:solidFill>
                  <a:schemeClr val="bg2"/>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nrog</a:t>
            </a:r>
            <a:r>
              <a:rPr lang="en-US" sz="3200" dirty="0">
                <a:solidFill>
                  <a:schemeClr val="bg2"/>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200" dirty="0" err="1">
                <a:solidFill>
                  <a:schemeClr val="bg2"/>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peb</a:t>
            </a:r>
            <a:r>
              <a:rPr lang="en-US" sz="3200" dirty="0">
                <a:solidFill>
                  <a:schemeClr val="bg2"/>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grpSp>
        <p:nvGrpSpPr>
          <p:cNvPr id="6" name="Group 5">
            <a:extLst>
              <a:ext uri="{FF2B5EF4-FFF2-40B4-BE49-F238E27FC236}">
                <a16:creationId xmlns:a16="http://schemas.microsoft.com/office/drawing/2014/main" id="{CFA0550D-5C78-1546-914D-EE976B284645}"/>
              </a:ext>
            </a:extLst>
          </p:cNvPr>
          <p:cNvGrpSpPr/>
          <p:nvPr/>
        </p:nvGrpSpPr>
        <p:grpSpPr>
          <a:xfrm>
            <a:off x="5146330" y="3049447"/>
            <a:ext cx="2511774" cy="1446544"/>
            <a:chOff x="5146330" y="3049447"/>
            <a:chExt cx="2511774" cy="1446544"/>
          </a:xfrm>
        </p:grpSpPr>
        <p:grpSp>
          <p:nvGrpSpPr>
            <p:cNvPr id="9" name="Group 8">
              <a:extLst>
                <a:ext uri="{FF2B5EF4-FFF2-40B4-BE49-F238E27FC236}">
                  <a16:creationId xmlns:a16="http://schemas.microsoft.com/office/drawing/2014/main" id="{B2850A5D-664D-5049-99EA-D630FA9C6CDB}"/>
                </a:ext>
              </a:extLst>
            </p:cNvPr>
            <p:cNvGrpSpPr/>
            <p:nvPr/>
          </p:nvGrpSpPr>
          <p:grpSpPr>
            <a:xfrm>
              <a:off x="5174189" y="3049447"/>
              <a:ext cx="2160145" cy="1446544"/>
              <a:chOff x="5130227" y="2092181"/>
              <a:chExt cx="2160145" cy="1446544"/>
            </a:xfrm>
          </p:grpSpPr>
          <p:pic>
            <p:nvPicPr>
              <p:cNvPr id="10" name="Picture 9" descr="A picture containing room&#10;&#10;Description automatically generated">
                <a:extLst>
                  <a:ext uri="{FF2B5EF4-FFF2-40B4-BE49-F238E27FC236}">
                    <a16:creationId xmlns:a16="http://schemas.microsoft.com/office/drawing/2014/main" id="{32F0F8B9-04B4-AE41-8059-42F96DBF988F}"/>
                  </a:ext>
                </a:extLst>
              </p:cNvPr>
              <p:cNvPicPr>
                <a:picLocks noChangeAspect="1"/>
              </p:cNvPicPr>
              <p:nvPr/>
            </p:nvPicPr>
            <p:blipFill>
              <a:blip r:embed="rId4"/>
              <a:stretch>
                <a:fillRect/>
              </a:stretch>
            </p:blipFill>
            <p:spPr>
              <a:xfrm>
                <a:off x="5130227" y="2092181"/>
                <a:ext cx="2160145" cy="1440096"/>
              </a:xfrm>
              <a:prstGeom prst="rect">
                <a:avLst/>
              </a:prstGeom>
            </p:spPr>
          </p:pic>
          <p:sp>
            <p:nvSpPr>
              <p:cNvPr id="11" name="TextBox 10">
                <a:extLst>
                  <a:ext uri="{FF2B5EF4-FFF2-40B4-BE49-F238E27FC236}">
                    <a16:creationId xmlns:a16="http://schemas.microsoft.com/office/drawing/2014/main" id="{568DC63D-333F-A948-9D05-1C6A74429784}"/>
                  </a:ext>
                </a:extLst>
              </p:cNvPr>
              <p:cNvSpPr txBox="1"/>
              <p:nvPr/>
            </p:nvSpPr>
            <p:spPr>
              <a:xfrm>
                <a:off x="6738618" y="3323281"/>
                <a:ext cx="551754" cy="215444"/>
              </a:xfrm>
              <a:prstGeom prst="rect">
                <a:avLst/>
              </a:prstGeom>
              <a:noFill/>
            </p:spPr>
            <p:txBody>
              <a:bodyPr wrap="none" rtlCol="0">
                <a:spAutoFit/>
              </a:bodyPr>
              <a:lstStyle/>
              <a:p>
                <a:r>
                  <a:rPr lang="en-US" sz="800" dirty="0"/>
                  <a:t>Pixabay</a:t>
                </a:r>
              </a:p>
            </p:txBody>
          </p:sp>
        </p:grpSp>
        <p:sp>
          <p:nvSpPr>
            <p:cNvPr id="8" name="TextBox 7">
              <a:extLst>
                <a:ext uri="{FF2B5EF4-FFF2-40B4-BE49-F238E27FC236}">
                  <a16:creationId xmlns:a16="http://schemas.microsoft.com/office/drawing/2014/main" id="{A4C5C125-4A3F-4846-BA1A-F064AD74E536}"/>
                </a:ext>
              </a:extLst>
            </p:cNvPr>
            <p:cNvSpPr txBox="1"/>
            <p:nvPr/>
          </p:nvSpPr>
          <p:spPr>
            <a:xfrm>
              <a:off x="5146330" y="3859825"/>
              <a:ext cx="2511774" cy="430887"/>
            </a:xfrm>
            <a:prstGeom prst="rect">
              <a:avLst/>
            </a:prstGeom>
            <a:solidFill>
              <a:schemeClr val="bg1"/>
            </a:solidFill>
          </p:spPr>
          <p:txBody>
            <a:bodyPr wrap="square" rtlCol="0">
              <a:spAutoFit/>
            </a:bodyPr>
            <a:lstStyle/>
            <a:p>
              <a:r>
                <a:rPr lang="en-US" sz="2200" b="1" dirty="0">
                  <a:solidFill>
                    <a:schemeClr val="bg2"/>
                  </a:solidFill>
                </a:rPr>
                <a:t>LUS SOJ NSUAM</a:t>
              </a:r>
            </a:p>
          </p:txBody>
        </p:sp>
      </p:grpSp>
    </p:spTree>
    <p:extLst>
      <p:ext uri="{BB962C8B-B14F-4D97-AF65-F5344CB8AC3E}">
        <p14:creationId xmlns:p14="http://schemas.microsoft.com/office/powerpoint/2010/main" val="103678815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910"/>
        <p:cNvGrpSpPr/>
        <p:nvPr/>
      </p:nvGrpSpPr>
      <p:grpSpPr>
        <a:xfrm>
          <a:off x="0" y="0"/>
          <a:ext cx="0" cy="0"/>
          <a:chOff x="0" y="0"/>
          <a:chExt cx="0" cy="0"/>
        </a:xfrm>
      </p:grpSpPr>
      <p:sp>
        <p:nvSpPr>
          <p:cNvPr id="911" name="Google Shape;911;p94"/>
          <p:cNvSpPr txBox="1">
            <a:spLocks noGrp="1"/>
          </p:cNvSpPr>
          <p:nvPr>
            <p:ph type="body" idx="1"/>
          </p:nvPr>
        </p:nvSpPr>
        <p:spPr>
          <a:xfrm>
            <a:off x="311700" y="1152474"/>
            <a:ext cx="8520600" cy="3660928"/>
          </a:xfrm>
          <a:prstGeom prst="rect">
            <a:avLst/>
          </a:prstGeom>
          <a:noFill/>
          <a:ln>
            <a:noFill/>
          </a:ln>
        </p:spPr>
        <p:txBody>
          <a:bodyPr spcFirstLastPara="1" wrap="square" lIns="91425" tIns="91425" rIns="91425" bIns="91425" anchor="t" anchorCtr="0">
            <a:noAutofit/>
          </a:bodyPr>
          <a:lstStyle/>
          <a:p>
            <a:pPr marL="463550" lvl="0" indent="-463550" algn="l" rtl="0">
              <a:lnSpc>
                <a:spcPct val="110000"/>
              </a:lnSpc>
              <a:spcBef>
                <a:spcPts val="0"/>
              </a:spcBef>
              <a:spcAft>
                <a:spcPts val="0"/>
              </a:spcAft>
              <a:buSzPts val="840"/>
              <a:buNone/>
            </a:pPr>
            <a:r>
              <a:rPr lang="en-US" sz="1200" dirty="0"/>
              <a:t>Australian Children’s Education and Care Quality Authority (ACECQA). (2014). </a:t>
            </a:r>
            <a:r>
              <a:rPr lang="en-US" sz="1200" i="1" dirty="0"/>
              <a:t>What does it mean to be culturally competent? </a:t>
            </a:r>
            <a:r>
              <a:rPr lang="en-US" sz="1200" dirty="0"/>
              <a:t>Retrieved from </a:t>
            </a:r>
            <a:r>
              <a:rPr lang="en-US" sz="1200" u="sng" dirty="0">
                <a:solidFill>
                  <a:schemeClr val="hlink"/>
                </a:solidFill>
                <a:hlinkClick r:id="rId3"/>
              </a:rPr>
              <a:t>https://wehearyou.acecqa.gov.au/2014/07/10/what-does-it-mean-to-be-culturally-competent/</a:t>
            </a:r>
            <a:r>
              <a:rPr lang="en-US" sz="1200" dirty="0"/>
              <a:t>. </a:t>
            </a:r>
            <a:endParaRPr dirty="0"/>
          </a:p>
          <a:p>
            <a:pPr marL="463550" lvl="0" indent="-463550" algn="l" rtl="0">
              <a:lnSpc>
                <a:spcPct val="110000"/>
              </a:lnSpc>
              <a:spcBef>
                <a:spcPts val="0"/>
              </a:spcBef>
              <a:spcAft>
                <a:spcPts val="0"/>
              </a:spcAft>
              <a:buSzPts val="840"/>
              <a:buNone/>
            </a:pPr>
            <a:r>
              <a:rPr lang="en-US" sz="1200" dirty="0"/>
              <a:t>Christian, D. (2011). Dual language education. In E. </a:t>
            </a:r>
            <a:r>
              <a:rPr lang="en-US" sz="1200" dirty="0" err="1"/>
              <a:t>Hinkel</a:t>
            </a:r>
            <a:r>
              <a:rPr lang="en-US" sz="1200" dirty="0"/>
              <a:t> (Ed.), </a:t>
            </a:r>
            <a:r>
              <a:rPr lang="en-US" sz="1200" i="1" dirty="0"/>
              <a:t>Handbook of research in second language teaching and learning.</a:t>
            </a:r>
            <a:r>
              <a:rPr lang="en-US" sz="1200" dirty="0"/>
              <a:t> Vol. II (pp. 3–20). NY: Routledge.</a:t>
            </a:r>
            <a:endParaRPr dirty="0"/>
          </a:p>
          <a:p>
            <a:pPr marL="463550" lvl="0" indent="-463550" algn="l" rtl="0">
              <a:lnSpc>
                <a:spcPct val="110000"/>
              </a:lnSpc>
              <a:spcBef>
                <a:spcPts val="0"/>
              </a:spcBef>
              <a:spcAft>
                <a:spcPts val="0"/>
              </a:spcAft>
              <a:buSzPts val="840"/>
              <a:buNone/>
            </a:pPr>
            <a:r>
              <a:rPr lang="en-US" sz="1200" dirty="0" err="1"/>
              <a:t>Feinauer</a:t>
            </a:r>
            <a:r>
              <a:rPr lang="en-US" sz="1200" dirty="0"/>
              <a:t>, E., &amp; Howard, E.R. (2014). Attending to the third goal: Cross-cultural competence and identity development in two-way immersion programs. </a:t>
            </a:r>
            <a:r>
              <a:rPr lang="en-US" sz="1200" i="1" dirty="0"/>
              <a:t>Journal of Immersion and Content-Based Language Education, 2</a:t>
            </a:r>
            <a:r>
              <a:rPr lang="en-US" sz="1200" dirty="0"/>
              <a:t>(2), 257–272.</a:t>
            </a:r>
            <a:endParaRPr dirty="0"/>
          </a:p>
          <a:p>
            <a:pPr marL="463550" lvl="0" indent="-463550" algn="l" rtl="0">
              <a:lnSpc>
                <a:spcPct val="110000"/>
              </a:lnSpc>
              <a:spcBef>
                <a:spcPts val="0"/>
              </a:spcBef>
              <a:spcAft>
                <a:spcPts val="0"/>
              </a:spcAft>
              <a:buSzPts val="840"/>
              <a:buNone/>
            </a:pPr>
            <a:r>
              <a:rPr lang="en-US" sz="1200" dirty="0"/>
              <a:t>Fortune, T.W., &amp; </a:t>
            </a:r>
            <a:r>
              <a:rPr lang="en-US" sz="1200" dirty="0" err="1"/>
              <a:t>Tedick</a:t>
            </a:r>
            <a:r>
              <a:rPr lang="en-US" sz="1200" dirty="0"/>
              <a:t>, D.J. (2008). One-way, two-way, and indigenous immersion: A call for cross-fertilization In T. W. Fortune, &amp; D. J. </a:t>
            </a:r>
            <a:r>
              <a:rPr lang="en-US" sz="1200" dirty="0" err="1"/>
              <a:t>Tedick</a:t>
            </a:r>
            <a:r>
              <a:rPr lang="en-US" sz="1200" dirty="0"/>
              <a:t> (Eds.). </a:t>
            </a:r>
            <a:r>
              <a:rPr lang="en-US" sz="1200" i="1" dirty="0"/>
              <a:t>Pathways to multilingualism: Evolving perspectives on immersion education.</a:t>
            </a:r>
            <a:r>
              <a:rPr lang="en-US" sz="1200" dirty="0"/>
              <a:t> (pp. 3–21). </a:t>
            </a:r>
            <a:r>
              <a:rPr lang="en-US" sz="1200" dirty="0" err="1"/>
              <a:t>Clevedon</a:t>
            </a:r>
            <a:r>
              <a:rPr lang="en-US" sz="1200" dirty="0"/>
              <a:t>, England: Multilingual Matters, Ltd. </a:t>
            </a:r>
            <a:endParaRPr dirty="0"/>
          </a:p>
          <a:p>
            <a:pPr marL="463550" lvl="0" indent="-463550" algn="l" rtl="0">
              <a:lnSpc>
                <a:spcPct val="110000"/>
              </a:lnSpc>
              <a:spcBef>
                <a:spcPts val="0"/>
              </a:spcBef>
              <a:spcAft>
                <a:spcPts val="0"/>
              </a:spcAft>
              <a:buSzPts val="840"/>
              <a:buNone/>
            </a:pPr>
            <a:r>
              <a:rPr lang="en-US" sz="1200" dirty="0"/>
              <a:t>Genesee, F. (1987). </a:t>
            </a:r>
            <a:r>
              <a:rPr lang="en-US" sz="1200" i="1" dirty="0"/>
              <a:t>Learning through two languages: Studies of immersion and bilingual education. </a:t>
            </a:r>
            <a:r>
              <a:rPr lang="en-US" sz="1200" dirty="0"/>
              <a:t>Cambridge, MA: Newbury House.</a:t>
            </a:r>
            <a:endParaRPr dirty="0"/>
          </a:p>
          <a:p>
            <a:pPr marL="463550" lvl="0" indent="-463550" algn="l" rtl="0">
              <a:lnSpc>
                <a:spcPct val="110000"/>
              </a:lnSpc>
              <a:spcBef>
                <a:spcPts val="0"/>
              </a:spcBef>
              <a:spcAft>
                <a:spcPts val="0"/>
              </a:spcAft>
              <a:buSzPts val="840"/>
              <a:buNone/>
            </a:pPr>
            <a:r>
              <a:rPr lang="en-US" sz="1200" dirty="0"/>
              <a:t>Genesee, F. (2007). Top ten most consistent findings from research on foreign language immersion. </a:t>
            </a:r>
            <a:r>
              <a:rPr lang="en-US" sz="1200" i="1" dirty="0"/>
              <a:t>The ACIE Newsletter, 10</a:t>
            </a:r>
            <a:r>
              <a:rPr lang="en-US" sz="1200" dirty="0"/>
              <a:t>(3), 7 &amp; 10.</a:t>
            </a:r>
            <a:endParaRPr dirty="0"/>
          </a:p>
          <a:p>
            <a:pPr marL="463550" lvl="0" indent="-463550" algn="l" rtl="0">
              <a:lnSpc>
                <a:spcPct val="110000"/>
              </a:lnSpc>
              <a:spcBef>
                <a:spcPts val="0"/>
              </a:spcBef>
              <a:spcAft>
                <a:spcPts val="0"/>
              </a:spcAft>
              <a:buSzPts val="840"/>
              <a:buNone/>
            </a:pPr>
            <a:r>
              <a:rPr lang="en-US" sz="1200" dirty="0" err="1"/>
              <a:t>Hamayan</a:t>
            </a:r>
            <a:r>
              <a:rPr lang="en-US" sz="1200" dirty="0"/>
              <a:t>, E., Genesee, F., &amp; Cloud, N. (2013). </a:t>
            </a:r>
            <a:r>
              <a:rPr lang="en-US" sz="1200" i="1" dirty="0"/>
              <a:t>Dual language instruction from A to Z. </a:t>
            </a:r>
            <a:r>
              <a:rPr lang="en-US" sz="1200" dirty="0"/>
              <a:t>Portsmouth, NH: Heinemann.</a:t>
            </a:r>
          </a:p>
          <a:p>
            <a:pPr marL="463550" lvl="0" indent="-463550">
              <a:buSzPts val="840"/>
              <a:buNone/>
            </a:pPr>
            <a:r>
              <a:rPr lang="en-US" sz="1200" dirty="0"/>
              <a:t>Howard, E.R., </a:t>
            </a:r>
            <a:r>
              <a:rPr lang="en-US" sz="1200" dirty="0" err="1"/>
              <a:t>Olague</a:t>
            </a:r>
            <a:r>
              <a:rPr lang="en-US" sz="1200" dirty="0"/>
              <a:t>, N., &amp; Rogers, D. (2003). </a:t>
            </a:r>
            <a:r>
              <a:rPr lang="en-US" sz="1200" i="1" dirty="0"/>
              <a:t>The dual language program planner: A guide for designing and implementing dual language programs </a:t>
            </a:r>
            <a:r>
              <a:rPr lang="en-US" sz="1200" dirty="0"/>
              <a:t>(p. 3). Washington, DC &amp; Santa Cruz, CA: Center for Research on Education, Diversity &amp; Excellence.</a:t>
            </a:r>
          </a:p>
          <a:p>
            <a:pPr marL="463550" lvl="0" indent="-463550" algn="l" rtl="0">
              <a:lnSpc>
                <a:spcPct val="110000"/>
              </a:lnSpc>
              <a:spcBef>
                <a:spcPts val="0"/>
              </a:spcBef>
              <a:spcAft>
                <a:spcPts val="0"/>
              </a:spcAft>
              <a:buSzPts val="840"/>
              <a:buNone/>
            </a:pPr>
            <a:endParaRPr dirty="0"/>
          </a:p>
        </p:txBody>
      </p:sp>
      <p:sp>
        <p:nvSpPr>
          <p:cNvPr id="912" name="Google Shape;912;p94"/>
          <p:cNvSpPr txBox="1"/>
          <p:nvPr/>
        </p:nvSpPr>
        <p:spPr>
          <a:xfrm>
            <a:off x="311700" y="247241"/>
            <a:ext cx="7660725" cy="60105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2060"/>
              </a:buClr>
              <a:buSzPts val="3600"/>
              <a:buFont typeface="Calibri"/>
              <a:buNone/>
            </a:pPr>
            <a:r>
              <a:rPr lang="en-US" sz="2800" b="0" i="0" u="none" strike="noStrike" cap="none" dirty="0" err="1">
                <a:solidFill>
                  <a:srgbClr val="002060"/>
                </a:solidFill>
                <a:effectLst>
                  <a:outerShdw blurRad="38100" dist="38100" dir="2700000" algn="tl">
                    <a:srgbClr val="000000">
                      <a:alpha val="43137"/>
                    </a:srgbClr>
                  </a:outerShdw>
                </a:effectLst>
                <a:latin typeface="Calibri"/>
                <a:ea typeface="Calibri"/>
                <a:cs typeface="Calibri"/>
                <a:sym typeface="Calibri"/>
              </a:rPr>
              <a:t>Cov</a:t>
            </a:r>
            <a:r>
              <a:rPr lang="en-US" sz="2800" b="0" i="0" u="none" strike="noStrike" cap="none" dirty="0">
                <a:solidFill>
                  <a:srgbClr val="002060"/>
                </a:solidFill>
                <a:effectLst>
                  <a:outerShdw blurRad="38100" dist="38100" dir="2700000" algn="tl">
                    <a:srgbClr val="000000">
                      <a:alpha val="43137"/>
                    </a:srgbClr>
                  </a:outerShdw>
                </a:effectLst>
                <a:latin typeface="Calibri"/>
                <a:ea typeface="Calibri"/>
                <a:cs typeface="Calibri"/>
                <a:sym typeface="Calibri"/>
              </a:rPr>
              <a:t> </a:t>
            </a:r>
            <a:r>
              <a:rPr lang="en-US" sz="2800" b="0" i="0" u="none" strike="noStrike" cap="none" dirty="0" err="1">
                <a:solidFill>
                  <a:srgbClr val="002060"/>
                </a:solidFill>
                <a:effectLst>
                  <a:outerShdw blurRad="38100" dist="38100" dir="2700000" algn="tl">
                    <a:srgbClr val="000000">
                      <a:alpha val="43137"/>
                    </a:srgbClr>
                  </a:outerShdw>
                </a:effectLst>
                <a:latin typeface="Calibri"/>
                <a:ea typeface="Calibri"/>
                <a:cs typeface="Calibri"/>
                <a:sym typeface="Calibri"/>
              </a:rPr>
              <a:t>Ntaub</a:t>
            </a:r>
            <a:r>
              <a:rPr lang="en-US" sz="2800" b="0" i="0" u="none" strike="noStrike" cap="none" dirty="0">
                <a:solidFill>
                  <a:srgbClr val="002060"/>
                </a:solidFill>
                <a:effectLst>
                  <a:outerShdw blurRad="38100" dist="38100" dir="2700000" algn="tl">
                    <a:srgbClr val="000000">
                      <a:alpha val="43137"/>
                    </a:srgbClr>
                  </a:outerShdw>
                </a:effectLst>
                <a:latin typeface="Calibri"/>
                <a:ea typeface="Calibri"/>
                <a:cs typeface="Calibri"/>
                <a:sym typeface="Calibri"/>
              </a:rPr>
              <a:t> </a:t>
            </a:r>
            <a:r>
              <a:rPr lang="en-US" sz="2800" b="0" i="0" u="none" strike="noStrike" cap="none" dirty="0" err="1">
                <a:solidFill>
                  <a:srgbClr val="002060"/>
                </a:solidFill>
                <a:effectLst>
                  <a:outerShdw blurRad="38100" dist="38100" dir="2700000" algn="tl">
                    <a:srgbClr val="000000">
                      <a:alpha val="43137"/>
                    </a:srgbClr>
                  </a:outerShdw>
                </a:effectLst>
                <a:latin typeface="Calibri"/>
                <a:ea typeface="Calibri"/>
                <a:cs typeface="Calibri"/>
                <a:sym typeface="Calibri"/>
              </a:rPr>
              <a:t>Ntawv</a:t>
            </a:r>
            <a:r>
              <a:rPr lang="en-US" sz="2800" b="0" i="0" u="none" strike="noStrike" cap="none" dirty="0">
                <a:solidFill>
                  <a:srgbClr val="002060"/>
                </a:solidFill>
                <a:effectLst>
                  <a:outerShdw blurRad="38100" dist="38100" dir="2700000" algn="tl">
                    <a:srgbClr val="000000">
                      <a:alpha val="43137"/>
                    </a:srgbClr>
                  </a:outerShdw>
                </a:effectLst>
                <a:latin typeface="Calibri"/>
                <a:ea typeface="Calibri"/>
                <a:cs typeface="Calibri"/>
                <a:sym typeface="Calibri"/>
              </a:rPr>
              <a:t> </a:t>
            </a:r>
            <a:r>
              <a:rPr lang="en-US" sz="2800" b="0" i="0" u="none" strike="noStrike" cap="none" dirty="0" err="1">
                <a:solidFill>
                  <a:srgbClr val="002060"/>
                </a:solidFill>
                <a:effectLst>
                  <a:outerShdw blurRad="38100" dist="38100" dir="2700000" algn="tl">
                    <a:srgbClr val="000000">
                      <a:alpha val="43137"/>
                    </a:srgbClr>
                  </a:outerShdw>
                </a:effectLst>
                <a:latin typeface="Calibri"/>
                <a:ea typeface="Calibri"/>
                <a:cs typeface="Calibri"/>
                <a:sym typeface="Calibri"/>
              </a:rPr>
              <a:t>Tshawb</a:t>
            </a:r>
            <a:r>
              <a:rPr lang="en-US" sz="2800" b="0" i="0" u="none" strike="noStrike" cap="none" dirty="0">
                <a:solidFill>
                  <a:srgbClr val="002060"/>
                </a:solidFill>
                <a:effectLst>
                  <a:outerShdw blurRad="38100" dist="38100" dir="2700000" algn="tl">
                    <a:srgbClr val="000000">
                      <a:alpha val="43137"/>
                    </a:srgbClr>
                  </a:outerShdw>
                </a:effectLst>
                <a:latin typeface="Calibri"/>
                <a:ea typeface="Calibri"/>
                <a:cs typeface="Calibri"/>
                <a:sym typeface="Calibri"/>
              </a:rPr>
              <a:t> </a:t>
            </a:r>
            <a:r>
              <a:rPr lang="en-US" sz="2800" b="0" i="0" u="none" strike="noStrike" cap="none" dirty="0" err="1">
                <a:solidFill>
                  <a:srgbClr val="002060"/>
                </a:solidFill>
                <a:effectLst>
                  <a:outerShdw blurRad="38100" dist="38100" dir="2700000" algn="tl">
                    <a:srgbClr val="000000">
                      <a:alpha val="43137"/>
                    </a:srgbClr>
                  </a:outerShdw>
                </a:effectLst>
                <a:latin typeface="Calibri"/>
                <a:ea typeface="Calibri"/>
                <a:cs typeface="Calibri"/>
                <a:sym typeface="Calibri"/>
              </a:rPr>
              <a:t>Fawb</a:t>
            </a:r>
            <a:r>
              <a:rPr lang="en-US" sz="2800" b="0" i="0" u="none" strike="noStrike" cap="none" dirty="0">
                <a:solidFill>
                  <a:srgbClr val="002060"/>
                </a:solidFill>
                <a:effectLst>
                  <a:outerShdw blurRad="38100" dist="38100" dir="2700000" algn="tl">
                    <a:srgbClr val="000000">
                      <a:alpha val="43137"/>
                    </a:srgbClr>
                  </a:outerShdw>
                </a:effectLst>
                <a:latin typeface="Calibri"/>
                <a:ea typeface="Calibri"/>
                <a:cs typeface="Calibri"/>
                <a:sym typeface="Calibri"/>
              </a:rPr>
              <a:t> Siv Los </a:t>
            </a:r>
            <a:r>
              <a:rPr lang="en-US" sz="2800" b="0" i="0" u="none" strike="noStrike" cap="none" dirty="0" err="1">
                <a:solidFill>
                  <a:srgbClr val="002060"/>
                </a:solidFill>
                <a:effectLst>
                  <a:outerShdw blurRad="38100" dist="38100" dir="2700000" algn="tl">
                    <a:srgbClr val="000000">
                      <a:alpha val="43137"/>
                    </a:srgbClr>
                  </a:outerShdw>
                </a:effectLst>
                <a:latin typeface="Calibri"/>
                <a:ea typeface="Calibri"/>
                <a:cs typeface="Calibri"/>
                <a:sym typeface="Calibri"/>
              </a:rPr>
              <a:t>Qhia</a:t>
            </a:r>
            <a:r>
              <a:rPr lang="en-US" sz="2800" dirty="0">
                <a:solidFill>
                  <a:srgbClr val="002060"/>
                </a:solidFill>
                <a:effectLst>
                  <a:outerShdw blurRad="38100" dist="38100" dir="2700000" algn="tl">
                    <a:srgbClr val="000000">
                      <a:alpha val="43137"/>
                    </a:srgbClr>
                  </a:outerShdw>
                </a:effectLst>
                <a:latin typeface="Calibri"/>
                <a:ea typeface="Calibri"/>
                <a:cs typeface="Calibri"/>
                <a:sym typeface="Calibri"/>
              </a:rPr>
              <a:t> (</a:t>
            </a:r>
            <a:r>
              <a:rPr lang="en-US" sz="2800" i="1" dirty="0">
                <a:solidFill>
                  <a:srgbClr val="002060"/>
                </a:solidFill>
                <a:effectLst>
                  <a:outerShdw blurRad="38100" dist="38100" dir="2700000" algn="tl">
                    <a:srgbClr val="000000">
                      <a:alpha val="43137"/>
                    </a:srgbClr>
                  </a:outerShdw>
                </a:effectLst>
                <a:latin typeface="Calibri"/>
                <a:ea typeface="Calibri"/>
                <a:cs typeface="Calibri"/>
                <a:sym typeface="Calibri"/>
              </a:rPr>
              <a:t>References)</a:t>
            </a:r>
            <a:endParaRPr sz="2800" dirty="0">
              <a:effectLst>
                <a:outerShdw blurRad="38100" dist="38100" dir="2700000" algn="tl">
                  <a:srgbClr val="000000">
                    <a:alpha val="43137"/>
                  </a:srgbClr>
                </a:outerShdw>
              </a:effectLst>
            </a:endParaRPr>
          </a:p>
        </p:txBody>
      </p:sp>
      <p:sp>
        <p:nvSpPr>
          <p:cNvPr id="913" name="Google Shape;913;p94"/>
          <p:cNvSpPr txBox="1">
            <a:spLocks noGrp="1"/>
          </p:cNvSpPr>
          <p:nvPr>
            <p:ph type="sldNum" idx="12"/>
          </p:nvPr>
        </p:nvSpPr>
        <p:spPr>
          <a:xfrm>
            <a:off x="8165796" y="4287409"/>
            <a:ext cx="548700" cy="3936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Clr>
                <a:srgbClr val="FFFFFF"/>
              </a:buClr>
              <a:buSzPts val="1400"/>
              <a:buFont typeface="Arial"/>
              <a:buNone/>
            </a:pPr>
            <a:fld id="{00000000-1234-1234-1234-123412341234}" type="slidenum">
              <a:rPr lang="en-US"/>
              <a:t>39</a:t>
            </a:fld>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78"/>
        <p:cNvGrpSpPr/>
        <p:nvPr/>
      </p:nvGrpSpPr>
      <p:grpSpPr>
        <a:xfrm>
          <a:off x="0" y="0"/>
          <a:ext cx="0" cy="0"/>
          <a:chOff x="0" y="0"/>
          <a:chExt cx="0" cy="0"/>
        </a:xfrm>
      </p:grpSpPr>
      <p:sp>
        <p:nvSpPr>
          <p:cNvPr id="379" name="Google Shape;379;p48"/>
          <p:cNvSpPr txBox="1">
            <a:spLocks noGrp="1"/>
          </p:cNvSpPr>
          <p:nvPr>
            <p:ph type="body" idx="4294967295"/>
          </p:nvPr>
        </p:nvSpPr>
        <p:spPr>
          <a:xfrm>
            <a:off x="969180" y="1381353"/>
            <a:ext cx="6754812" cy="2197100"/>
          </a:xfrm>
          <a:prstGeom prst="rect">
            <a:avLst/>
          </a:prstGeom>
          <a:noFill/>
          <a:ln>
            <a:noFill/>
          </a:ln>
        </p:spPr>
        <p:txBody>
          <a:bodyPr spcFirstLastPara="1" wrap="square" lIns="91425" tIns="45700" rIns="91425" bIns="45700" anchor="t" anchorCtr="0">
            <a:noAutofit/>
          </a:bodyPr>
          <a:lstStyle/>
          <a:p>
            <a:pPr marL="274320" lvl="0" indent="-274320" algn="l" rtl="0">
              <a:spcBef>
                <a:spcPts val="0"/>
              </a:spcBef>
              <a:spcAft>
                <a:spcPts val="0"/>
              </a:spcAft>
              <a:buSzPts val="1680"/>
              <a:buChar char="•"/>
            </a:pPr>
            <a:r>
              <a:rPr lang="en-US" sz="2800" dirty="0" err="1">
                <a:solidFill>
                  <a:srgbClr val="002060"/>
                </a:solidFill>
              </a:rPr>
              <a:t>Qhia</a:t>
            </a:r>
            <a:r>
              <a:rPr lang="en-US" sz="2800" dirty="0">
                <a:solidFill>
                  <a:srgbClr val="002060"/>
                </a:solidFill>
              </a:rPr>
              <a:t> </a:t>
            </a:r>
            <a:r>
              <a:rPr lang="en-US" sz="2800" dirty="0" err="1">
                <a:solidFill>
                  <a:srgbClr val="002060"/>
                </a:solidFill>
              </a:rPr>
              <a:t>koj</a:t>
            </a:r>
            <a:r>
              <a:rPr lang="en-US" sz="2800" dirty="0">
                <a:solidFill>
                  <a:srgbClr val="002060"/>
                </a:solidFill>
              </a:rPr>
              <a:t> </a:t>
            </a:r>
            <a:r>
              <a:rPr lang="en-US" sz="2800" dirty="0" err="1">
                <a:solidFill>
                  <a:srgbClr val="002060"/>
                </a:solidFill>
              </a:rPr>
              <a:t>lub</a:t>
            </a:r>
            <a:r>
              <a:rPr lang="en-US" sz="2800" dirty="0">
                <a:solidFill>
                  <a:srgbClr val="002060"/>
                </a:solidFill>
              </a:rPr>
              <a:t> </a:t>
            </a:r>
            <a:r>
              <a:rPr lang="en-US" sz="2800" dirty="0" err="1">
                <a:solidFill>
                  <a:srgbClr val="002060"/>
                </a:solidFill>
              </a:rPr>
              <a:t>npe</a:t>
            </a:r>
            <a:endParaRPr sz="2800" dirty="0">
              <a:solidFill>
                <a:srgbClr val="002060"/>
              </a:solidFill>
            </a:endParaRPr>
          </a:p>
          <a:p>
            <a:pPr marL="274320" lvl="0" indent="-274320" algn="l" rtl="0">
              <a:spcBef>
                <a:spcPts val="600"/>
              </a:spcBef>
              <a:spcAft>
                <a:spcPts val="0"/>
              </a:spcAft>
              <a:buSzPts val="1680"/>
              <a:buChar char="•"/>
            </a:pPr>
            <a:r>
              <a:rPr lang="en-US" sz="2800" dirty="0" err="1">
                <a:solidFill>
                  <a:srgbClr val="002060"/>
                </a:solidFill>
              </a:rPr>
              <a:t>Muaj</a:t>
            </a:r>
            <a:r>
              <a:rPr lang="en-US" sz="2800" dirty="0">
                <a:solidFill>
                  <a:srgbClr val="002060"/>
                </a:solidFill>
              </a:rPr>
              <a:t> pes </a:t>
            </a:r>
            <a:r>
              <a:rPr lang="en-US" sz="2800" dirty="0" err="1">
                <a:solidFill>
                  <a:srgbClr val="002060"/>
                </a:solidFill>
              </a:rPr>
              <a:t>tsawg</a:t>
            </a:r>
            <a:r>
              <a:rPr lang="en-US" sz="2800" dirty="0">
                <a:solidFill>
                  <a:srgbClr val="002060"/>
                </a:solidFill>
              </a:rPr>
              <a:t> </a:t>
            </a:r>
            <a:r>
              <a:rPr lang="en-US" sz="2800" dirty="0" err="1">
                <a:solidFill>
                  <a:srgbClr val="002060"/>
                </a:solidFill>
              </a:rPr>
              <a:t>tus</a:t>
            </a:r>
            <a:r>
              <a:rPr lang="en-US" sz="2800" dirty="0">
                <a:solidFill>
                  <a:srgbClr val="002060"/>
                </a:solidFill>
              </a:rPr>
              <a:t> me </a:t>
            </a:r>
            <a:r>
              <a:rPr lang="en-US" sz="2800" dirty="0" err="1">
                <a:solidFill>
                  <a:srgbClr val="002060"/>
                </a:solidFill>
              </a:rPr>
              <a:t>nyuam</a:t>
            </a:r>
            <a:r>
              <a:rPr lang="en-US" sz="2800" dirty="0">
                <a:solidFill>
                  <a:srgbClr val="002060"/>
                </a:solidFill>
              </a:rPr>
              <a:t> </a:t>
            </a:r>
            <a:r>
              <a:rPr lang="en-US" sz="2800" dirty="0" err="1">
                <a:solidFill>
                  <a:srgbClr val="002060"/>
                </a:solidFill>
              </a:rPr>
              <a:t>thiab</a:t>
            </a:r>
            <a:r>
              <a:rPr lang="en-US" sz="2800" dirty="0">
                <a:solidFill>
                  <a:srgbClr val="002060"/>
                </a:solidFill>
              </a:rPr>
              <a:t> </a:t>
            </a:r>
            <a:r>
              <a:rPr lang="en-US" sz="2800" dirty="0" err="1">
                <a:solidFill>
                  <a:srgbClr val="002060"/>
                </a:solidFill>
              </a:rPr>
              <a:t>lawv</a:t>
            </a:r>
            <a:r>
              <a:rPr lang="en-US" sz="2800" dirty="0">
                <a:solidFill>
                  <a:srgbClr val="002060"/>
                </a:solidFill>
              </a:rPr>
              <a:t> </a:t>
            </a:r>
            <a:r>
              <a:rPr lang="en-US" sz="2800" dirty="0" err="1">
                <a:solidFill>
                  <a:srgbClr val="002060"/>
                </a:solidFill>
              </a:rPr>
              <a:t>hnub</a:t>
            </a:r>
            <a:r>
              <a:rPr lang="en-US" sz="2800" dirty="0">
                <a:solidFill>
                  <a:srgbClr val="002060"/>
                </a:solidFill>
              </a:rPr>
              <a:t> </a:t>
            </a:r>
            <a:r>
              <a:rPr lang="en-US" sz="2800" dirty="0" err="1">
                <a:solidFill>
                  <a:srgbClr val="002060"/>
                </a:solidFill>
              </a:rPr>
              <a:t>nyoog</a:t>
            </a:r>
            <a:r>
              <a:rPr lang="en-US" sz="2800" dirty="0">
                <a:solidFill>
                  <a:srgbClr val="002060"/>
                </a:solidFill>
              </a:rPr>
              <a:t> li </a:t>
            </a:r>
            <a:r>
              <a:rPr lang="en-US" sz="2800" dirty="0" err="1">
                <a:solidFill>
                  <a:srgbClr val="002060"/>
                </a:solidFill>
              </a:rPr>
              <a:t>cas</a:t>
            </a:r>
            <a:endParaRPr sz="2800" dirty="0">
              <a:solidFill>
                <a:srgbClr val="002060"/>
              </a:solidFill>
            </a:endParaRPr>
          </a:p>
          <a:p>
            <a:pPr marL="274320" lvl="0" indent="-274320" algn="l" rtl="0">
              <a:spcBef>
                <a:spcPts val="600"/>
              </a:spcBef>
              <a:spcAft>
                <a:spcPts val="0"/>
              </a:spcAft>
              <a:buSzPts val="1680"/>
              <a:buChar char="•"/>
            </a:pPr>
            <a:r>
              <a:rPr lang="en-US" sz="2800" dirty="0" err="1">
                <a:solidFill>
                  <a:srgbClr val="002060"/>
                </a:solidFill>
              </a:rPr>
              <a:t>Cov</a:t>
            </a:r>
            <a:r>
              <a:rPr lang="en-US" sz="2800" dirty="0">
                <a:solidFill>
                  <a:srgbClr val="002060"/>
                </a:solidFill>
              </a:rPr>
              <a:t> me </a:t>
            </a:r>
            <a:r>
              <a:rPr lang="en-US" sz="2800" dirty="0" err="1">
                <a:solidFill>
                  <a:srgbClr val="002060"/>
                </a:solidFill>
              </a:rPr>
              <a:t>nyuam</a:t>
            </a:r>
            <a:r>
              <a:rPr lang="en-US" sz="2800" dirty="0">
                <a:solidFill>
                  <a:srgbClr val="002060"/>
                </a:solidFill>
              </a:rPr>
              <a:t> </a:t>
            </a:r>
            <a:r>
              <a:rPr lang="en-US" sz="2800" dirty="0" err="1">
                <a:solidFill>
                  <a:srgbClr val="002060"/>
                </a:solidFill>
              </a:rPr>
              <a:t>lub</a:t>
            </a:r>
            <a:r>
              <a:rPr lang="en-US" sz="2800" dirty="0">
                <a:solidFill>
                  <a:srgbClr val="002060"/>
                </a:solidFill>
              </a:rPr>
              <a:t> </a:t>
            </a:r>
            <a:r>
              <a:rPr lang="en-US" sz="2800" dirty="0" err="1">
                <a:solidFill>
                  <a:srgbClr val="002060"/>
                </a:solidFill>
              </a:rPr>
              <a:t>tsev</a:t>
            </a:r>
            <a:r>
              <a:rPr lang="en-US" sz="2800" dirty="0">
                <a:solidFill>
                  <a:srgbClr val="002060"/>
                </a:solidFill>
              </a:rPr>
              <a:t> </a:t>
            </a:r>
            <a:r>
              <a:rPr lang="en-US" sz="2800" dirty="0" err="1">
                <a:solidFill>
                  <a:srgbClr val="002060"/>
                </a:solidFill>
              </a:rPr>
              <a:t>kawm</a:t>
            </a:r>
            <a:r>
              <a:rPr lang="en-US" sz="2800" dirty="0">
                <a:solidFill>
                  <a:srgbClr val="002060"/>
                </a:solidFill>
              </a:rPr>
              <a:t> </a:t>
            </a:r>
            <a:r>
              <a:rPr lang="en-US" sz="2800" dirty="0" err="1">
                <a:solidFill>
                  <a:srgbClr val="002060"/>
                </a:solidFill>
              </a:rPr>
              <a:t>ntawv</a:t>
            </a:r>
            <a:r>
              <a:rPr lang="en-US" sz="2800" dirty="0">
                <a:solidFill>
                  <a:srgbClr val="002060"/>
                </a:solidFill>
              </a:rPr>
              <a:t> </a:t>
            </a:r>
            <a:endParaRPr sz="2800" dirty="0">
              <a:solidFill>
                <a:srgbClr val="002060"/>
              </a:solidFill>
            </a:endParaRPr>
          </a:p>
          <a:p>
            <a:pPr marL="274320" lvl="0" indent="-274320" algn="l" rtl="0">
              <a:spcBef>
                <a:spcPts val="600"/>
              </a:spcBef>
              <a:spcAft>
                <a:spcPts val="0"/>
              </a:spcAft>
              <a:buSzPts val="1680"/>
              <a:buChar char="•"/>
            </a:pPr>
            <a:r>
              <a:rPr lang="en-US" sz="2800" dirty="0" err="1">
                <a:solidFill>
                  <a:srgbClr val="002060"/>
                </a:solidFill>
              </a:rPr>
              <a:t>Hom</a:t>
            </a:r>
            <a:r>
              <a:rPr lang="en-US" sz="2800" dirty="0">
                <a:solidFill>
                  <a:srgbClr val="002060"/>
                </a:solidFill>
              </a:rPr>
              <a:t> </a:t>
            </a:r>
            <a:r>
              <a:rPr lang="en-US" sz="2800" dirty="0" err="1">
                <a:solidFill>
                  <a:srgbClr val="002060"/>
                </a:solidFill>
              </a:rPr>
              <a:t>lus</a:t>
            </a:r>
            <a:r>
              <a:rPr lang="en-US" sz="2800" dirty="0">
                <a:solidFill>
                  <a:srgbClr val="002060"/>
                </a:solidFill>
              </a:rPr>
              <a:t> </a:t>
            </a:r>
            <a:r>
              <a:rPr lang="en-US" sz="2800" dirty="0" err="1">
                <a:solidFill>
                  <a:srgbClr val="002060"/>
                </a:solidFill>
              </a:rPr>
              <a:t>koj</a:t>
            </a:r>
            <a:r>
              <a:rPr lang="en-US" sz="2800" dirty="0">
                <a:solidFill>
                  <a:srgbClr val="002060"/>
                </a:solidFill>
              </a:rPr>
              <a:t> </a:t>
            </a:r>
            <a:r>
              <a:rPr lang="en-US" sz="2800" dirty="0" err="1">
                <a:solidFill>
                  <a:srgbClr val="002060"/>
                </a:solidFill>
              </a:rPr>
              <a:t>tsev</a:t>
            </a:r>
            <a:r>
              <a:rPr lang="en-US" sz="2800" dirty="0">
                <a:solidFill>
                  <a:srgbClr val="002060"/>
                </a:solidFill>
              </a:rPr>
              <a:t> </a:t>
            </a:r>
            <a:r>
              <a:rPr lang="en-US" sz="2800" dirty="0" err="1">
                <a:solidFill>
                  <a:srgbClr val="002060"/>
                </a:solidFill>
              </a:rPr>
              <a:t>neeg</a:t>
            </a:r>
            <a:r>
              <a:rPr lang="en-US" sz="2800" dirty="0">
                <a:solidFill>
                  <a:srgbClr val="002060"/>
                </a:solidFill>
              </a:rPr>
              <a:t> </a:t>
            </a:r>
            <a:r>
              <a:rPr lang="en-US" sz="2800" dirty="0" err="1">
                <a:solidFill>
                  <a:srgbClr val="002060"/>
                </a:solidFill>
              </a:rPr>
              <a:t>siv</a:t>
            </a:r>
            <a:r>
              <a:rPr lang="en-US" sz="2800" dirty="0">
                <a:solidFill>
                  <a:srgbClr val="002060"/>
                </a:solidFill>
              </a:rPr>
              <a:t>/</a:t>
            </a:r>
            <a:r>
              <a:rPr lang="en-US" sz="2800" dirty="0" err="1">
                <a:solidFill>
                  <a:srgbClr val="002060"/>
                </a:solidFill>
              </a:rPr>
              <a:t>hais</a:t>
            </a:r>
            <a:r>
              <a:rPr lang="en-US" sz="2800" dirty="0">
                <a:solidFill>
                  <a:srgbClr val="002060"/>
                </a:solidFill>
              </a:rPr>
              <a:t> tom </a:t>
            </a:r>
            <a:r>
              <a:rPr lang="en-US" sz="2800" dirty="0" err="1">
                <a:solidFill>
                  <a:srgbClr val="002060"/>
                </a:solidFill>
              </a:rPr>
              <a:t>tsev</a:t>
            </a:r>
            <a:endParaRPr sz="2800" dirty="0">
              <a:solidFill>
                <a:srgbClr val="002060"/>
              </a:solidFill>
            </a:endParaRPr>
          </a:p>
          <a:p>
            <a:pPr marL="274320" lvl="0" indent="-274320" algn="l" rtl="0">
              <a:spcBef>
                <a:spcPts val="600"/>
              </a:spcBef>
              <a:spcAft>
                <a:spcPts val="0"/>
              </a:spcAft>
              <a:buSzPts val="1680"/>
              <a:buChar char="•"/>
            </a:pPr>
            <a:r>
              <a:rPr lang="en-US" sz="2800" dirty="0" err="1">
                <a:solidFill>
                  <a:srgbClr val="002060"/>
                </a:solidFill>
              </a:rPr>
              <a:t>Yog</a:t>
            </a:r>
            <a:r>
              <a:rPr lang="en-US" sz="2800" dirty="0">
                <a:solidFill>
                  <a:srgbClr val="002060"/>
                </a:solidFill>
              </a:rPr>
              <a:t> vim li </a:t>
            </a:r>
            <a:r>
              <a:rPr lang="en-US" sz="2800" dirty="0" err="1">
                <a:solidFill>
                  <a:srgbClr val="002060"/>
                </a:solidFill>
              </a:rPr>
              <a:t>cas</a:t>
            </a:r>
            <a:r>
              <a:rPr lang="en-US" sz="2800" dirty="0">
                <a:solidFill>
                  <a:srgbClr val="002060"/>
                </a:solidFill>
              </a:rPr>
              <a:t> </a:t>
            </a:r>
            <a:r>
              <a:rPr lang="en-US" sz="2800" dirty="0" err="1">
                <a:solidFill>
                  <a:srgbClr val="002060"/>
                </a:solidFill>
              </a:rPr>
              <a:t>koj</a:t>
            </a:r>
            <a:r>
              <a:rPr lang="en-US" sz="2800" dirty="0">
                <a:solidFill>
                  <a:srgbClr val="002060"/>
                </a:solidFill>
              </a:rPr>
              <a:t> </a:t>
            </a:r>
            <a:r>
              <a:rPr lang="en-US" sz="2800" dirty="0" err="1">
                <a:solidFill>
                  <a:srgbClr val="002060"/>
                </a:solidFill>
              </a:rPr>
              <a:t>thiaj</a:t>
            </a:r>
            <a:r>
              <a:rPr lang="en-US" sz="2800" dirty="0">
                <a:solidFill>
                  <a:srgbClr val="002060"/>
                </a:solidFill>
              </a:rPr>
              <a:t> </a:t>
            </a:r>
            <a:r>
              <a:rPr lang="en-US" sz="2800" dirty="0" err="1">
                <a:solidFill>
                  <a:srgbClr val="002060"/>
                </a:solidFill>
              </a:rPr>
              <a:t>tuaj</a:t>
            </a:r>
            <a:r>
              <a:rPr lang="en-US" sz="2800" dirty="0">
                <a:solidFill>
                  <a:srgbClr val="002060"/>
                </a:solidFill>
              </a:rPr>
              <a:t> </a:t>
            </a:r>
            <a:r>
              <a:rPr lang="en-US" sz="2800" dirty="0" err="1">
                <a:solidFill>
                  <a:srgbClr val="002060"/>
                </a:solidFill>
              </a:rPr>
              <a:t>koom</a:t>
            </a:r>
            <a:r>
              <a:rPr lang="en-US" sz="2800" dirty="0">
                <a:solidFill>
                  <a:srgbClr val="002060"/>
                </a:solidFill>
              </a:rPr>
              <a:t> </a:t>
            </a:r>
            <a:r>
              <a:rPr lang="en-US" sz="2800" dirty="0" err="1">
                <a:solidFill>
                  <a:srgbClr val="002060"/>
                </a:solidFill>
              </a:rPr>
              <a:t>hmo</a:t>
            </a:r>
            <a:r>
              <a:rPr lang="en-US" sz="2800" dirty="0">
                <a:solidFill>
                  <a:srgbClr val="002060"/>
                </a:solidFill>
              </a:rPr>
              <a:t> no</a:t>
            </a:r>
            <a:endParaRPr sz="2800" dirty="0">
              <a:solidFill>
                <a:srgbClr val="002060"/>
              </a:solidFill>
            </a:endParaRPr>
          </a:p>
          <a:p>
            <a:pPr marL="274320" lvl="0" indent="-167640" algn="l" rtl="0">
              <a:spcBef>
                <a:spcPts val="600"/>
              </a:spcBef>
              <a:spcAft>
                <a:spcPts val="0"/>
              </a:spcAft>
              <a:buSzPts val="1680"/>
              <a:buFont typeface="Courier New"/>
              <a:buNone/>
            </a:pPr>
            <a:endParaRPr dirty="0">
              <a:solidFill>
                <a:srgbClr val="002060"/>
              </a:solidFill>
              <a:latin typeface="Calibri"/>
              <a:ea typeface="Calibri"/>
              <a:cs typeface="Calibri"/>
              <a:sym typeface="Calibri"/>
            </a:endParaRPr>
          </a:p>
        </p:txBody>
      </p:sp>
      <p:sp>
        <p:nvSpPr>
          <p:cNvPr id="383" name="Google Shape;383;p48"/>
          <p:cNvSpPr txBox="1"/>
          <p:nvPr/>
        </p:nvSpPr>
        <p:spPr>
          <a:xfrm>
            <a:off x="137776" y="250125"/>
            <a:ext cx="4877100" cy="523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en-US" sz="3200" b="0" i="0" u="none" strike="noStrike" cap="none" dirty="0" err="1">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sym typeface="Arial"/>
              </a:rPr>
              <a:t>Qhia</a:t>
            </a:r>
            <a:r>
              <a:rPr lang="en-US" sz="3200" b="0" i="0" u="none" strike="noStrike" cap="none" dirty="0">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sym typeface="Arial"/>
              </a:rPr>
              <a:t> </a:t>
            </a:r>
            <a:r>
              <a:rPr lang="en-US" sz="3200" b="0" i="0" u="none" strike="noStrike" cap="none" dirty="0" err="1">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sym typeface="Arial"/>
              </a:rPr>
              <a:t>Txog</a:t>
            </a:r>
            <a:r>
              <a:rPr lang="en-US" sz="3200" b="0" i="0" u="none" strike="noStrike" cap="none" dirty="0">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sym typeface="Arial"/>
              </a:rPr>
              <a:t> </a:t>
            </a:r>
            <a:r>
              <a:rPr lang="en-US" sz="3200" dirty="0" err="1">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Koj</a:t>
            </a:r>
            <a:r>
              <a:rPr lang="en-US" sz="3200" dirty="0">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Tus </a:t>
            </a:r>
            <a:r>
              <a:rPr lang="en-US" sz="3200" dirty="0" err="1">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Kheej</a:t>
            </a:r>
            <a:r>
              <a:rPr lang="en-US" sz="3200" dirty="0">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endParaRPr sz="3200" b="0" i="0" u="none" strike="noStrike" cap="none" dirty="0">
              <a:solidFill>
                <a:srgbClr val="002060"/>
              </a:solidFill>
              <a:effectLst>
                <a:outerShdw blurRad="38100" dist="38100" dir="2700000" algn="tl">
                  <a:srgbClr val="000000">
                    <a:alpha val="43137"/>
                  </a:srgbClr>
                </a:outerShdw>
              </a:effectLst>
              <a:latin typeface="Calibri" panose="020F0502020204030204" pitchFamily="34" charset="0"/>
              <a:ea typeface="Calibri"/>
              <a:cs typeface="Calibri" panose="020F0502020204030204" pitchFamily="34" charset="0"/>
              <a:sym typeface="Calibri"/>
            </a:endParaRPr>
          </a:p>
        </p:txBody>
      </p:sp>
      <p:sp>
        <p:nvSpPr>
          <p:cNvPr id="384" name="Google Shape;384;p48"/>
          <p:cNvSpPr txBox="1">
            <a:spLocks noGrp="1"/>
          </p:cNvSpPr>
          <p:nvPr>
            <p:ph type="sldNum" idx="12"/>
          </p:nvPr>
        </p:nvSpPr>
        <p:spPr>
          <a:xfrm>
            <a:off x="8129016" y="4300538"/>
            <a:ext cx="609600" cy="390906"/>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FFFFFF"/>
              </a:buClr>
              <a:buSzPts val="1400"/>
              <a:buFont typeface="Arial"/>
              <a:buNone/>
            </a:pPr>
            <a:fld id="{00000000-1234-1234-1234-123412341234}" type="slidenum">
              <a:rPr lang="en-US"/>
              <a:t>4</a:t>
            </a:fld>
            <a:endParaRPr/>
          </a:p>
        </p:txBody>
      </p:sp>
      <p:sp>
        <p:nvSpPr>
          <p:cNvPr id="385" name="Google Shape;385;p48"/>
          <p:cNvSpPr txBox="1"/>
          <p:nvPr/>
        </p:nvSpPr>
        <p:spPr>
          <a:xfrm>
            <a:off x="137786" y="96243"/>
            <a:ext cx="1899736" cy="30777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3600" b="0" i="0" u="none" strike="noStrike" cap="none">
              <a:solidFill>
                <a:srgbClr val="002060"/>
              </a:solidFill>
              <a:latin typeface="Calibri"/>
              <a:ea typeface="Calibri"/>
              <a:cs typeface="Calibri"/>
              <a:sym typeface="Calibri"/>
            </a:endParaRPr>
          </a:p>
        </p:txBody>
      </p:sp>
      <p:grpSp>
        <p:nvGrpSpPr>
          <p:cNvPr id="10" name="Group 9">
            <a:extLst>
              <a:ext uri="{FF2B5EF4-FFF2-40B4-BE49-F238E27FC236}">
                <a16:creationId xmlns:a16="http://schemas.microsoft.com/office/drawing/2014/main" id="{D2CC1F13-8481-4995-B370-EE369FE34418}"/>
              </a:ext>
            </a:extLst>
          </p:cNvPr>
          <p:cNvGrpSpPr/>
          <p:nvPr/>
        </p:nvGrpSpPr>
        <p:grpSpPr>
          <a:xfrm>
            <a:off x="4346586" y="119707"/>
            <a:ext cx="917719" cy="1049965"/>
            <a:chOff x="3048000" y="182451"/>
            <a:chExt cx="917719" cy="1049965"/>
          </a:xfrm>
        </p:grpSpPr>
        <p:pic>
          <p:nvPicPr>
            <p:cNvPr id="11" name="Picture 10" descr="Image result for speech bubbles">
              <a:extLst>
                <a:ext uri="{FF2B5EF4-FFF2-40B4-BE49-F238E27FC236}">
                  <a16:creationId xmlns:a16="http://schemas.microsoft.com/office/drawing/2014/main" id="{6A5F204B-5B94-45AC-A55A-296E936C69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0" y="182451"/>
              <a:ext cx="917719" cy="917719"/>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
              <a:extLst>
                <a:ext uri="{FF2B5EF4-FFF2-40B4-BE49-F238E27FC236}">
                  <a16:creationId xmlns:a16="http://schemas.microsoft.com/office/drawing/2014/main" id="{36481A4D-0330-4A07-BD65-FBC2EC76BA72}"/>
                </a:ext>
              </a:extLst>
            </p:cNvPr>
            <p:cNvSpPr txBox="1"/>
            <p:nvPr/>
          </p:nvSpPr>
          <p:spPr>
            <a:xfrm>
              <a:off x="3540603" y="1047750"/>
              <a:ext cx="425116" cy="184666"/>
            </a:xfrm>
            <a:prstGeom prst="rect">
              <a:avLst/>
            </a:prstGeom>
            <a:noFill/>
          </p:spPr>
          <p:txBody>
            <a:bodyPr wrap="non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r>
                <a:rPr lang="en-US" sz="600" dirty="0" err="1">
                  <a:latin typeface="Calibri" panose="020F0502020204030204" pitchFamily="34" charset="0"/>
                  <a:cs typeface="Calibri" panose="020F0502020204030204" pitchFamily="34" charset="0"/>
                </a:rPr>
                <a:t>Pixabay</a:t>
              </a:r>
              <a:endParaRPr lang="en-US" sz="600" dirty="0">
                <a:latin typeface="Calibri" panose="020F0502020204030204" pitchFamily="34" charset="0"/>
                <a:cs typeface="Calibri" panose="020F0502020204030204" pitchFamily="34" charset="0"/>
              </a:endParaRPr>
            </a:p>
          </p:txBody>
        </p:sp>
      </p:gr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917"/>
        <p:cNvGrpSpPr/>
        <p:nvPr/>
      </p:nvGrpSpPr>
      <p:grpSpPr>
        <a:xfrm>
          <a:off x="0" y="0"/>
          <a:ext cx="0" cy="0"/>
          <a:chOff x="0" y="0"/>
          <a:chExt cx="0" cy="0"/>
        </a:xfrm>
      </p:grpSpPr>
      <p:sp>
        <p:nvSpPr>
          <p:cNvPr id="918" name="Google Shape;918;p95"/>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p>
            <a:pPr marL="463550" lvl="0" indent="-463550">
              <a:spcBef>
                <a:spcPts val="400"/>
              </a:spcBef>
              <a:buSzPts val="840"/>
              <a:buNone/>
            </a:pPr>
            <a:r>
              <a:rPr lang="en-US" sz="1200" dirty="0"/>
              <a:t>Thomas, W.P., &amp; Collier, V.P. (2012). </a:t>
            </a:r>
            <a:r>
              <a:rPr lang="en-US" sz="1200" i="1" dirty="0"/>
              <a:t>Dual language education for a transformed world. </a:t>
            </a:r>
            <a:r>
              <a:rPr lang="en-US" sz="1200" dirty="0"/>
              <a:t>Albuquerque, NM: Dual Language Education of New Mexico and Fuente Press.</a:t>
            </a:r>
          </a:p>
          <a:p>
            <a:pPr marL="463550" lvl="0" indent="-463550">
              <a:spcBef>
                <a:spcPts val="400"/>
              </a:spcBef>
              <a:buSzPts val="840"/>
              <a:buNone/>
            </a:pPr>
            <a:r>
              <a:rPr lang="en-US" sz="1200" dirty="0" err="1"/>
              <a:t>Zart</a:t>
            </a:r>
            <a:r>
              <a:rPr lang="en-US" sz="1200" dirty="0"/>
              <a:t>, B. (2012). </a:t>
            </a:r>
            <a:r>
              <a:rPr lang="en-US" sz="1200" i="1" dirty="0"/>
              <a:t>The importance of culture in language learning. </a:t>
            </a:r>
            <a:r>
              <a:rPr lang="en-US" sz="1200" dirty="0"/>
              <a:t>Retrieved from </a:t>
            </a:r>
            <a:r>
              <a:rPr lang="en-US" sz="1200" u="sng" dirty="0">
                <a:solidFill>
                  <a:schemeClr val="hlink"/>
                </a:solidFill>
                <a:hlinkClick r:id="rId3"/>
              </a:rPr>
              <a:t>https://billzart.wordpress.com/2012/03/04/the-importance-of-culture-in-language-learning/</a:t>
            </a:r>
            <a:r>
              <a:rPr lang="en-US" sz="1200" dirty="0"/>
              <a:t>.</a:t>
            </a:r>
          </a:p>
          <a:p>
            <a:pPr marL="274320" lvl="0" indent="-167640" algn="l" rtl="0">
              <a:spcBef>
                <a:spcPts val="400"/>
              </a:spcBef>
              <a:spcAft>
                <a:spcPts val="0"/>
              </a:spcAft>
              <a:buSzPts val="1680"/>
              <a:buNone/>
            </a:pPr>
            <a:endParaRPr dirty="0"/>
          </a:p>
        </p:txBody>
      </p:sp>
      <p:sp>
        <p:nvSpPr>
          <p:cNvPr id="920" name="Google Shape;920;p95"/>
          <p:cNvSpPr txBox="1">
            <a:spLocks noGrp="1"/>
          </p:cNvSpPr>
          <p:nvPr>
            <p:ph type="sldNum" idx="12"/>
          </p:nvPr>
        </p:nvSpPr>
        <p:spPr>
          <a:xfrm>
            <a:off x="8126995" y="4287409"/>
            <a:ext cx="548700" cy="3936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Clr>
                <a:srgbClr val="FFFFFF"/>
              </a:buClr>
              <a:buSzPts val="1400"/>
              <a:buFont typeface="Arial"/>
              <a:buNone/>
            </a:pPr>
            <a:fld id="{00000000-1234-1234-1234-123412341234}" type="slidenum">
              <a:rPr lang="en-US"/>
              <a:t>40</a:t>
            </a:fld>
            <a:endParaRPr/>
          </a:p>
        </p:txBody>
      </p:sp>
      <p:sp>
        <p:nvSpPr>
          <p:cNvPr id="6" name="Google Shape;912;p94">
            <a:extLst>
              <a:ext uri="{FF2B5EF4-FFF2-40B4-BE49-F238E27FC236}">
                <a16:creationId xmlns:a16="http://schemas.microsoft.com/office/drawing/2014/main" id="{9DC07F55-ED21-8544-A075-DEE7748E8022}"/>
              </a:ext>
            </a:extLst>
          </p:cNvPr>
          <p:cNvSpPr txBox="1"/>
          <p:nvPr/>
        </p:nvSpPr>
        <p:spPr>
          <a:xfrm>
            <a:off x="311700" y="162637"/>
            <a:ext cx="7660725" cy="60105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2060"/>
              </a:buClr>
              <a:buSzPts val="3600"/>
              <a:buFont typeface="Calibri"/>
              <a:buNone/>
            </a:pPr>
            <a:r>
              <a:rPr lang="en-US" sz="2800" b="0" i="0" u="none" strike="noStrike" cap="none" dirty="0" err="1">
                <a:solidFill>
                  <a:srgbClr val="002060"/>
                </a:solidFill>
                <a:effectLst>
                  <a:outerShdw blurRad="38100" dist="38100" dir="2700000" algn="tl">
                    <a:srgbClr val="000000">
                      <a:alpha val="43137"/>
                    </a:srgbClr>
                  </a:outerShdw>
                </a:effectLst>
                <a:latin typeface="Calibri"/>
                <a:ea typeface="Calibri"/>
                <a:cs typeface="Calibri"/>
                <a:sym typeface="Calibri"/>
              </a:rPr>
              <a:t>Cov</a:t>
            </a:r>
            <a:r>
              <a:rPr lang="en-US" sz="2800" b="0" i="0" u="none" strike="noStrike" cap="none" dirty="0">
                <a:solidFill>
                  <a:srgbClr val="002060"/>
                </a:solidFill>
                <a:effectLst>
                  <a:outerShdw blurRad="38100" dist="38100" dir="2700000" algn="tl">
                    <a:srgbClr val="000000">
                      <a:alpha val="43137"/>
                    </a:srgbClr>
                  </a:outerShdw>
                </a:effectLst>
                <a:latin typeface="Calibri"/>
                <a:ea typeface="Calibri"/>
                <a:cs typeface="Calibri"/>
                <a:sym typeface="Calibri"/>
              </a:rPr>
              <a:t> </a:t>
            </a:r>
            <a:r>
              <a:rPr lang="en-US" sz="2800" b="0" i="0" u="none" strike="noStrike" cap="none" dirty="0" err="1">
                <a:solidFill>
                  <a:srgbClr val="002060"/>
                </a:solidFill>
                <a:effectLst>
                  <a:outerShdw blurRad="38100" dist="38100" dir="2700000" algn="tl">
                    <a:srgbClr val="000000">
                      <a:alpha val="43137"/>
                    </a:srgbClr>
                  </a:outerShdw>
                </a:effectLst>
                <a:latin typeface="Calibri"/>
                <a:ea typeface="Calibri"/>
                <a:cs typeface="Calibri"/>
                <a:sym typeface="Calibri"/>
              </a:rPr>
              <a:t>Ntaub</a:t>
            </a:r>
            <a:r>
              <a:rPr lang="en-US" sz="2800" b="0" i="0" u="none" strike="noStrike" cap="none" dirty="0">
                <a:solidFill>
                  <a:srgbClr val="002060"/>
                </a:solidFill>
                <a:effectLst>
                  <a:outerShdw blurRad="38100" dist="38100" dir="2700000" algn="tl">
                    <a:srgbClr val="000000">
                      <a:alpha val="43137"/>
                    </a:srgbClr>
                  </a:outerShdw>
                </a:effectLst>
                <a:latin typeface="Calibri"/>
                <a:ea typeface="Calibri"/>
                <a:cs typeface="Calibri"/>
                <a:sym typeface="Calibri"/>
              </a:rPr>
              <a:t> </a:t>
            </a:r>
            <a:r>
              <a:rPr lang="en-US" sz="2800" b="0" i="0" u="none" strike="noStrike" cap="none" dirty="0" err="1">
                <a:solidFill>
                  <a:srgbClr val="002060"/>
                </a:solidFill>
                <a:effectLst>
                  <a:outerShdw blurRad="38100" dist="38100" dir="2700000" algn="tl">
                    <a:srgbClr val="000000">
                      <a:alpha val="43137"/>
                    </a:srgbClr>
                  </a:outerShdw>
                </a:effectLst>
                <a:latin typeface="Calibri"/>
                <a:ea typeface="Calibri"/>
                <a:cs typeface="Calibri"/>
                <a:sym typeface="Calibri"/>
              </a:rPr>
              <a:t>Ntawv</a:t>
            </a:r>
            <a:r>
              <a:rPr lang="en-US" sz="2800" b="0" i="0" u="none" strike="noStrike" cap="none" dirty="0">
                <a:solidFill>
                  <a:srgbClr val="002060"/>
                </a:solidFill>
                <a:effectLst>
                  <a:outerShdw blurRad="38100" dist="38100" dir="2700000" algn="tl">
                    <a:srgbClr val="000000">
                      <a:alpha val="43137"/>
                    </a:srgbClr>
                  </a:outerShdw>
                </a:effectLst>
                <a:latin typeface="Calibri"/>
                <a:ea typeface="Calibri"/>
                <a:cs typeface="Calibri"/>
                <a:sym typeface="Calibri"/>
              </a:rPr>
              <a:t> </a:t>
            </a:r>
            <a:r>
              <a:rPr lang="en-US" sz="2800" b="0" i="0" u="none" strike="noStrike" cap="none" dirty="0" err="1">
                <a:solidFill>
                  <a:srgbClr val="002060"/>
                </a:solidFill>
                <a:effectLst>
                  <a:outerShdw blurRad="38100" dist="38100" dir="2700000" algn="tl">
                    <a:srgbClr val="000000">
                      <a:alpha val="43137"/>
                    </a:srgbClr>
                  </a:outerShdw>
                </a:effectLst>
                <a:latin typeface="Calibri"/>
                <a:ea typeface="Calibri"/>
                <a:cs typeface="Calibri"/>
                <a:sym typeface="Calibri"/>
              </a:rPr>
              <a:t>Tshawb</a:t>
            </a:r>
            <a:r>
              <a:rPr lang="en-US" sz="2800" b="0" i="0" u="none" strike="noStrike" cap="none" dirty="0">
                <a:solidFill>
                  <a:srgbClr val="002060"/>
                </a:solidFill>
                <a:effectLst>
                  <a:outerShdw blurRad="38100" dist="38100" dir="2700000" algn="tl">
                    <a:srgbClr val="000000">
                      <a:alpha val="43137"/>
                    </a:srgbClr>
                  </a:outerShdw>
                </a:effectLst>
                <a:latin typeface="Calibri"/>
                <a:ea typeface="Calibri"/>
                <a:cs typeface="Calibri"/>
                <a:sym typeface="Calibri"/>
              </a:rPr>
              <a:t> </a:t>
            </a:r>
            <a:r>
              <a:rPr lang="en-US" sz="2800" b="0" i="0" u="none" strike="noStrike" cap="none" dirty="0" err="1">
                <a:solidFill>
                  <a:srgbClr val="002060"/>
                </a:solidFill>
                <a:effectLst>
                  <a:outerShdw blurRad="38100" dist="38100" dir="2700000" algn="tl">
                    <a:srgbClr val="000000">
                      <a:alpha val="43137"/>
                    </a:srgbClr>
                  </a:outerShdw>
                </a:effectLst>
                <a:latin typeface="Calibri"/>
                <a:ea typeface="Calibri"/>
                <a:cs typeface="Calibri"/>
                <a:sym typeface="Calibri"/>
              </a:rPr>
              <a:t>Fawb</a:t>
            </a:r>
            <a:r>
              <a:rPr lang="en-US" sz="2800" b="0" i="0" u="none" strike="noStrike" cap="none" dirty="0">
                <a:solidFill>
                  <a:srgbClr val="002060"/>
                </a:solidFill>
                <a:effectLst>
                  <a:outerShdw blurRad="38100" dist="38100" dir="2700000" algn="tl">
                    <a:srgbClr val="000000">
                      <a:alpha val="43137"/>
                    </a:srgbClr>
                  </a:outerShdw>
                </a:effectLst>
                <a:latin typeface="Calibri"/>
                <a:ea typeface="Calibri"/>
                <a:cs typeface="Calibri"/>
                <a:sym typeface="Calibri"/>
              </a:rPr>
              <a:t> Siv Los </a:t>
            </a:r>
            <a:r>
              <a:rPr lang="en-US" sz="2800" b="0" i="0" u="none" strike="noStrike" cap="none" dirty="0" err="1">
                <a:solidFill>
                  <a:srgbClr val="002060"/>
                </a:solidFill>
                <a:effectLst>
                  <a:outerShdw blurRad="38100" dist="38100" dir="2700000" algn="tl">
                    <a:srgbClr val="000000">
                      <a:alpha val="43137"/>
                    </a:srgbClr>
                  </a:outerShdw>
                </a:effectLst>
                <a:latin typeface="Calibri"/>
                <a:ea typeface="Calibri"/>
                <a:cs typeface="Calibri"/>
                <a:sym typeface="Calibri"/>
              </a:rPr>
              <a:t>Qhia</a:t>
            </a:r>
            <a:r>
              <a:rPr lang="en-US" sz="2800" dirty="0">
                <a:solidFill>
                  <a:srgbClr val="002060"/>
                </a:solidFill>
                <a:effectLst>
                  <a:outerShdw blurRad="38100" dist="38100" dir="2700000" algn="tl">
                    <a:srgbClr val="000000">
                      <a:alpha val="43137"/>
                    </a:srgbClr>
                  </a:outerShdw>
                </a:effectLst>
                <a:latin typeface="Calibri"/>
                <a:ea typeface="Calibri"/>
                <a:cs typeface="Calibri"/>
                <a:sym typeface="Calibri"/>
              </a:rPr>
              <a:t> (</a:t>
            </a:r>
            <a:r>
              <a:rPr lang="en-US" sz="2800" i="1" dirty="0">
                <a:solidFill>
                  <a:srgbClr val="002060"/>
                </a:solidFill>
                <a:effectLst>
                  <a:outerShdw blurRad="38100" dist="38100" dir="2700000" algn="tl">
                    <a:srgbClr val="000000">
                      <a:alpha val="43137"/>
                    </a:srgbClr>
                  </a:outerShdw>
                </a:effectLst>
                <a:latin typeface="Calibri"/>
                <a:ea typeface="Calibri"/>
                <a:cs typeface="Calibri"/>
                <a:sym typeface="Calibri"/>
              </a:rPr>
              <a:t>References)</a:t>
            </a:r>
            <a:endParaRPr sz="2800" dirty="0">
              <a:effectLst>
                <a:outerShdw blurRad="38100" dist="38100" dir="2700000" algn="tl">
                  <a:srgbClr val="000000">
                    <a:alpha val="43137"/>
                  </a:srgbClr>
                </a:outerShdw>
              </a:effectLst>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idx="4294967295"/>
          </p:nvPr>
        </p:nvSpPr>
        <p:spPr>
          <a:xfrm>
            <a:off x="310594" y="843488"/>
            <a:ext cx="8521700" cy="3416300"/>
          </a:xfrm>
        </p:spPr>
        <p:txBody>
          <a:bodyPr>
            <a:normAutofit/>
          </a:bodyPr>
          <a:lstStyle/>
          <a:p>
            <a:r>
              <a:rPr lang="en-US" sz="1400" dirty="0"/>
              <a:t>Clipart taken from Creative Commons, Pickit, </a:t>
            </a:r>
            <a:r>
              <a:rPr lang="en-US" sz="1400" dirty="0" err="1"/>
              <a:t>Pixabay</a:t>
            </a:r>
            <a:r>
              <a:rPr lang="en-US" sz="1400" dirty="0"/>
              <a:t>, </a:t>
            </a:r>
            <a:r>
              <a:rPr lang="en-US" sz="1400" dirty="0" err="1"/>
              <a:t>MaxPixel</a:t>
            </a:r>
            <a:r>
              <a:rPr lang="en-US" sz="1400" dirty="0"/>
              <a:t>, and </a:t>
            </a:r>
            <a:r>
              <a:rPr lang="en-US" sz="1400" dirty="0" err="1"/>
              <a:t>Pixshark</a:t>
            </a:r>
            <a:r>
              <a:rPr lang="en-US" sz="1400" dirty="0"/>
              <a:t> are copyright-free and do not require permission or attributions.</a:t>
            </a:r>
            <a:br>
              <a:rPr lang="en-US" sz="1400" dirty="0"/>
            </a:br>
            <a:endParaRPr lang="en-US" sz="1400" dirty="0"/>
          </a:p>
          <a:p>
            <a:pPr marL="0" indent="0">
              <a:buNone/>
            </a:pPr>
            <a:r>
              <a:rPr lang="en-US" sz="1400" dirty="0"/>
              <a:t>The following images are reproduced with permission from their respective sources:</a:t>
            </a:r>
          </a:p>
          <a:p>
            <a:r>
              <a:rPr lang="en-US" sz="1400" dirty="0"/>
              <a:t>Slide 9: one-way immersion: Minnetonka Public Schools, Minnetonka, Minnesota (https://www.minnetonkaschools.org)</a:t>
            </a:r>
          </a:p>
          <a:p>
            <a:r>
              <a:rPr lang="en-US" sz="1400" dirty="0"/>
              <a:t>Slide 9: indigenous language immersion: The Native American Women’s Health Education Resource Center (https://www.nativeshop.org/)</a:t>
            </a:r>
          </a:p>
          <a:p>
            <a:r>
              <a:rPr lang="en-US" sz="1400" dirty="0"/>
              <a:t>Slides 14, 15, and 16, graph:  Wayne P. Thomas and Virginia P. Collier (https://www.thomasandcollier.com)</a:t>
            </a:r>
          </a:p>
          <a:p>
            <a:r>
              <a:rPr lang="en-US" sz="1400" dirty="0"/>
              <a:t>Slides 22 &amp; 34, R.J. Lozada (https://vimeo.com/55717676)</a:t>
            </a:r>
          </a:p>
          <a:p>
            <a:endParaRPr lang="en-US" sz="1400" dirty="0"/>
          </a:p>
          <a:p>
            <a:endParaRPr lang="en-US" dirty="0"/>
          </a:p>
          <a:p>
            <a:endParaRPr lang="en-US" dirty="0"/>
          </a:p>
        </p:txBody>
      </p:sp>
      <p:sp>
        <p:nvSpPr>
          <p:cNvPr id="7" name="TextBox 6"/>
          <p:cNvSpPr txBox="1"/>
          <p:nvPr/>
        </p:nvSpPr>
        <p:spPr>
          <a:xfrm>
            <a:off x="311706" y="250527"/>
            <a:ext cx="5508239" cy="523220"/>
          </a:xfrm>
          <a:prstGeom prst="rect">
            <a:avLst/>
          </a:prstGeom>
          <a:noFill/>
        </p:spPr>
        <p:txBody>
          <a:bodyPr wrap="none" rtlCol="0">
            <a:spAutoFit/>
          </a:bodyPr>
          <a:lstStyle/>
          <a:p>
            <a:r>
              <a:rPr lang="en-US" sz="2800" dirty="0">
                <a:solidFill>
                  <a:srgbClr val="002060"/>
                </a:solidFill>
                <a:effectLst>
                  <a:outerShdw blurRad="38100" dist="38100" dir="2700000" algn="tl">
                    <a:srgbClr val="000000">
                      <a:alpha val="43137"/>
                    </a:srgbClr>
                  </a:outerShdw>
                </a:effectLst>
                <a:latin typeface="Calibri" panose="020F0502020204030204" pitchFamily="34" charset="0"/>
              </a:rPr>
              <a:t>Acknowledgements and Permissions</a:t>
            </a:r>
          </a:p>
        </p:txBody>
      </p:sp>
      <p:sp>
        <p:nvSpPr>
          <p:cNvPr id="3" name="Slide Number Placeholder 2"/>
          <p:cNvSpPr>
            <a:spLocks noGrp="1"/>
          </p:cNvSpPr>
          <p:nvPr>
            <p:ph type="sldNum" sz="quarter" idx="12"/>
          </p:nvPr>
        </p:nvSpPr>
        <p:spPr/>
        <p:txBody>
          <a:bodyPr/>
          <a:lstStyle/>
          <a:p>
            <a:fld id="{E59CB7E1-91DC-4272-BB44-E0360AD4D249}" type="slidenum">
              <a:rPr lang="en-US" smtClean="0"/>
              <a:t>41</a:t>
            </a:fld>
            <a:endParaRPr lang="en-US"/>
          </a:p>
        </p:txBody>
      </p:sp>
    </p:spTree>
    <p:extLst>
      <p:ext uri="{BB962C8B-B14F-4D97-AF65-F5344CB8AC3E}">
        <p14:creationId xmlns:p14="http://schemas.microsoft.com/office/powerpoint/2010/main" val="39847113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E5DA9D1-CEF3-8044-861E-E0795B234D06}"/>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US" smtClean="0">
                <a:solidFill>
                  <a:schemeClr val="bg1"/>
                </a:solidFill>
              </a:rPr>
              <a:pPr marL="0" lvl="0" indent="0" algn="ctr" rtl="0">
                <a:spcBef>
                  <a:spcPts val="0"/>
                </a:spcBef>
                <a:spcAft>
                  <a:spcPts val="0"/>
                </a:spcAft>
                <a:buNone/>
              </a:pPr>
              <a:t>42</a:t>
            </a:fld>
            <a:endParaRPr lang="en-US" dirty="0">
              <a:solidFill>
                <a:schemeClr val="bg1"/>
              </a:solidFill>
            </a:endParaRPr>
          </a:p>
        </p:txBody>
      </p:sp>
      <p:sp>
        <p:nvSpPr>
          <p:cNvPr id="3" name="Text Placeholder 2">
            <a:extLst>
              <a:ext uri="{FF2B5EF4-FFF2-40B4-BE49-F238E27FC236}">
                <a16:creationId xmlns:a16="http://schemas.microsoft.com/office/drawing/2014/main" id="{8DD336D1-E867-F64B-8F1F-1C745BD23F6B}"/>
              </a:ext>
            </a:extLst>
          </p:cNvPr>
          <p:cNvSpPr txBox="1">
            <a:spLocks/>
          </p:cNvSpPr>
          <p:nvPr/>
        </p:nvSpPr>
        <p:spPr>
          <a:xfrm>
            <a:off x="4200041" y="495216"/>
            <a:ext cx="4538575" cy="3292475"/>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35280" algn="l" rtl="0">
              <a:lnSpc>
                <a:spcPct val="100000"/>
              </a:lnSpc>
              <a:spcBef>
                <a:spcPts val="600"/>
              </a:spcBef>
              <a:spcAft>
                <a:spcPts val="0"/>
              </a:spcAft>
              <a:buClr>
                <a:schemeClr val="accent1"/>
              </a:buClr>
              <a:buSzPts val="1680"/>
              <a:buFont typeface="Noto Sans Symbols"/>
              <a:buChar char="•"/>
              <a:defRPr sz="2400" b="0" i="0" u="none" strike="noStrike" cap="none">
                <a:solidFill>
                  <a:schemeClr val="dk1"/>
                </a:solidFill>
                <a:latin typeface="Calibri"/>
                <a:ea typeface="Calibri"/>
                <a:cs typeface="Calibri"/>
                <a:sym typeface="Calibri"/>
              </a:defRPr>
            </a:lvl1pPr>
            <a:lvl2pPr marL="914400" marR="0" lvl="1" indent="-335280" algn="l" rtl="0">
              <a:lnSpc>
                <a:spcPct val="100000"/>
              </a:lnSpc>
              <a:spcBef>
                <a:spcPts val="420"/>
              </a:spcBef>
              <a:spcAft>
                <a:spcPts val="0"/>
              </a:spcAft>
              <a:buClr>
                <a:schemeClr val="accent1"/>
              </a:buClr>
              <a:buSzPts val="1680"/>
              <a:buFont typeface="Noto Sans Symbols"/>
              <a:buChar char="●"/>
              <a:defRPr sz="2100" b="0" i="0" u="none" strike="noStrike" cap="none">
                <a:solidFill>
                  <a:schemeClr val="dk1"/>
                </a:solidFill>
                <a:latin typeface="Calibri"/>
                <a:ea typeface="Calibri"/>
                <a:cs typeface="Calibri"/>
                <a:sym typeface="Calibri"/>
              </a:defRPr>
            </a:lvl2pPr>
            <a:lvl3pPr marL="1371600" marR="0" lvl="2" indent="-297180" algn="l" rtl="0">
              <a:lnSpc>
                <a:spcPct val="100000"/>
              </a:lnSpc>
              <a:spcBef>
                <a:spcPts val="360"/>
              </a:spcBef>
              <a:spcAft>
                <a:spcPts val="0"/>
              </a:spcAft>
              <a:buClr>
                <a:srgbClr val="4571A5"/>
              </a:buClr>
              <a:buSzPts val="1080"/>
              <a:buFont typeface="Noto Sans Symbols"/>
              <a:buChar char="•"/>
              <a:defRPr sz="1800" b="0" i="0" u="none" strike="noStrike" cap="none">
                <a:solidFill>
                  <a:schemeClr val="dk1"/>
                </a:solidFill>
                <a:latin typeface="Calibri"/>
                <a:ea typeface="Calibri"/>
                <a:cs typeface="Calibri"/>
                <a:sym typeface="Calibri"/>
              </a:defRPr>
            </a:lvl3pPr>
            <a:lvl4pPr marL="1828800" marR="0" lvl="3" indent="-297180" algn="l" rtl="0">
              <a:lnSpc>
                <a:spcPct val="100000"/>
              </a:lnSpc>
              <a:spcBef>
                <a:spcPts val="360"/>
              </a:spcBef>
              <a:spcAft>
                <a:spcPts val="0"/>
              </a:spcAft>
              <a:buClr>
                <a:srgbClr val="B1C0DA"/>
              </a:buClr>
              <a:buSzPts val="1080"/>
              <a:buFont typeface="Noto Sans Symbols"/>
              <a:buChar char="•"/>
              <a:defRPr sz="1800" b="0" i="0" u="none" strike="noStrike" cap="none">
                <a:solidFill>
                  <a:schemeClr val="dk1"/>
                </a:solidFill>
                <a:latin typeface="Calibri"/>
                <a:ea typeface="Calibri"/>
                <a:cs typeface="Calibri"/>
                <a:sym typeface="Calibri"/>
              </a:defRPr>
            </a:lvl4pPr>
            <a:lvl5pPr marL="2286000" marR="0" lvl="4" indent="-297688" algn="l" rtl="0">
              <a:lnSpc>
                <a:spcPct val="100000"/>
              </a:lnSpc>
              <a:spcBef>
                <a:spcPts val="320"/>
              </a:spcBef>
              <a:spcAft>
                <a:spcPts val="0"/>
              </a:spcAft>
              <a:buClr>
                <a:srgbClr val="DCB1B0"/>
              </a:buClr>
              <a:buSzPts val="1088"/>
              <a:buFont typeface="Noto Sans Symbols"/>
              <a:buChar char="●"/>
              <a:defRPr sz="1600" b="0" i="0" u="none" strike="noStrike" cap="none">
                <a:solidFill>
                  <a:schemeClr val="dk1"/>
                </a:solidFill>
                <a:latin typeface="Calibri"/>
                <a:ea typeface="Calibri"/>
                <a:cs typeface="Calibri"/>
                <a:sym typeface="Calibri"/>
              </a:defRPr>
            </a:lvl5pPr>
            <a:lvl6pPr marL="2743200" marR="0" lvl="5" indent="-330200" algn="l" rtl="0">
              <a:lnSpc>
                <a:spcPct val="100000"/>
              </a:lnSpc>
              <a:spcBef>
                <a:spcPts val="320"/>
              </a:spcBef>
              <a:spcAft>
                <a:spcPts val="0"/>
              </a:spcAft>
              <a:buClr>
                <a:schemeClr val="accent1"/>
              </a:buClr>
              <a:buSzPts val="1600"/>
              <a:buFont typeface="Century Schoolbook"/>
              <a:buChar char="•"/>
              <a:defRPr sz="1600" b="0" i="0" u="none" strike="noStrike" cap="none">
                <a:solidFill>
                  <a:schemeClr val="dk2"/>
                </a:solidFill>
                <a:latin typeface="Century Schoolbook"/>
                <a:ea typeface="Century Schoolbook"/>
                <a:cs typeface="Century Schoolbook"/>
                <a:sym typeface="Century Schoolbook"/>
              </a:defRPr>
            </a:lvl6pPr>
            <a:lvl7pPr marL="3200400" marR="0" lvl="6" indent="-281939" algn="l" rtl="0">
              <a:lnSpc>
                <a:spcPct val="100000"/>
              </a:lnSpc>
              <a:spcBef>
                <a:spcPts val="280"/>
              </a:spcBef>
              <a:spcAft>
                <a:spcPts val="0"/>
              </a:spcAft>
              <a:buClr>
                <a:srgbClr val="B1C0DA"/>
              </a:buClr>
              <a:buSzPts val="840"/>
              <a:buFont typeface="Noto Sans Symbols"/>
              <a:buChar char="○"/>
              <a:defRPr sz="1400" b="0" i="0" u="none" strike="noStrike" cap="none">
                <a:solidFill>
                  <a:schemeClr val="dk2"/>
                </a:solidFill>
                <a:latin typeface="Century Schoolbook"/>
                <a:ea typeface="Century Schoolbook"/>
                <a:cs typeface="Century Schoolbook"/>
                <a:sym typeface="Century Schoolbook"/>
              </a:defRPr>
            </a:lvl7pPr>
            <a:lvl8pPr marL="3657600" marR="0" lvl="7" indent="-317500" algn="l" rtl="0">
              <a:lnSpc>
                <a:spcPct val="100000"/>
              </a:lnSpc>
              <a:spcBef>
                <a:spcPts val="280"/>
              </a:spcBef>
              <a:spcAft>
                <a:spcPts val="0"/>
              </a:spcAft>
              <a:buClr>
                <a:schemeClr val="accent2"/>
              </a:buClr>
              <a:buSzPts val="1400"/>
              <a:buFont typeface="Century Schoolbook"/>
              <a:buChar char="•"/>
              <a:defRPr sz="1400" b="0" i="0" u="none" strike="noStrike" cap="small">
                <a:solidFill>
                  <a:schemeClr val="dk2"/>
                </a:solidFill>
                <a:latin typeface="Century Schoolbook"/>
                <a:ea typeface="Century Schoolbook"/>
                <a:cs typeface="Century Schoolbook"/>
                <a:sym typeface="Century Schoolbook"/>
              </a:defRPr>
            </a:lvl8pPr>
            <a:lvl9pPr marL="4114800" marR="0" lvl="8" indent="-317500" algn="l" rtl="0">
              <a:lnSpc>
                <a:spcPct val="100000"/>
              </a:lnSpc>
              <a:spcBef>
                <a:spcPts val="280"/>
              </a:spcBef>
              <a:spcAft>
                <a:spcPts val="0"/>
              </a:spcAft>
              <a:buClr>
                <a:srgbClr val="4571A5"/>
              </a:buClr>
              <a:buSzPts val="1400"/>
              <a:buFont typeface="Century Schoolbook"/>
              <a:buChar char="•"/>
              <a:defRPr sz="1400" b="0" i="0" u="none" strike="noStrike" cap="none">
                <a:solidFill>
                  <a:schemeClr val="dk2"/>
                </a:solidFill>
                <a:latin typeface="Century Schoolbook"/>
                <a:ea typeface="Century Schoolbook"/>
                <a:cs typeface="Century Schoolbook"/>
                <a:sym typeface="Century Schoolbook"/>
              </a:defRPr>
            </a:lvl9pPr>
          </a:lstStyle>
          <a:p>
            <a:pPr>
              <a:spcBef>
                <a:spcPts val="400"/>
              </a:spcBef>
            </a:pPr>
            <a:r>
              <a:rPr lang="en-US" sz="1800" dirty="0">
                <a:solidFill>
                  <a:srgbClr val="002060"/>
                </a:solidFill>
              </a:rPr>
              <a:t>Amanda Lea (Eastern Carver County)</a:t>
            </a:r>
          </a:p>
          <a:p>
            <a:pPr>
              <a:spcBef>
                <a:spcPts val="400"/>
              </a:spcBef>
            </a:pPr>
            <a:r>
              <a:rPr lang="en-US" sz="1800" dirty="0">
                <a:solidFill>
                  <a:srgbClr val="002060"/>
                </a:solidFill>
              </a:rPr>
              <a:t>Cathy Camarena (St. Paul)</a:t>
            </a:r>
          </a:p>
          <a:p>
            <a:pPr>
              <a:spcBef>
                <a:spcPts val="400"/>
              </a:spcBef>
            </a:pPr>
            <a:r>
              <a:rPr lang="en-US" sz="1800" dirty="0">
                <a:solidFill>
                  <a:srgbClr val="002060"/>
                </a:solidFill>
              </a:rPr>
              <a:t>Teresa Chavez (Roseville)</a:t>
            </a:r>
          </a:p>
          <a:p>
            <a:pPr>
              <a:spcBef>
                <a:spcPts val="400"/>
              </a:spcBef>
            </a:pPr>
            <a:r>
              <a:rPr lang="en-US" sz="1800" dirty="0">
                <a:solidFill>
                  <a:srgbClr val="002060"/>
                </a:solidFill>
              </a:rPr>
              <a:t>Carolina </a:t>
            </a:r>
            <a:r>
              <a:rPr lang="en-US" sz="1800" dirty="0" err="1">
                <a:solidFill>
                  <a:srgbClr val="002060"/>
                </a:solidFill>
              </a:rPr>
              <a:t>DuFault</a:t>
            </a:r>
            <a:r>
              <a:rPr lang="en-US" sz="1800" dirty="0">
                <a:solidFill>
                  <a:srgbClr val="002060"/>
                </a:solidFill>
              </a:rPr>
              <a:t> (Risen Christ)</a:t>
            </a:r>
          </a:p>
          <a:p>
            <a:pPr>
              <a:spcBef>
                <a:spcPts val="400"/>
              </a:spcBef>
            </a:pPr>
            <a:r>
              <a:rPr lang="en-US" sz="1800" dirty="0">
                <a:solidFill>
                  <a:srgbClr val="002060"/>
                </a:solidFill>
              </a:rPr>
              <a:t>Tara W. Fortune (UMN)</a:t>
            </a:r>
          </a:p>
          <a:p>
            <a:pPr>
              <a:spcBef>
                <a:spcPts val="400"/>
              </a:spcBef>
            </a:pPr>
            <a:r>
              <a:rPr lang="en-US" sz="1800" dirty="0">
                <a:solidFill>
                  <a:srgbClr val="002060"/>
                </a:solidFill>
              </a:rPr>
              <a:t>Leticia </a:t>
            </a:r>
            <a:r>
              <a:rPr lang="en-US" sz="1800" dirty="0" err="1">
                <a:solidFill>
                  <a:srgbClr val="002060"/>
                </a:solidFill>
              </a:rPr>
              <a:t>Guadarrama</a:t>
            </a:r>
            <a:r>
              <a:rPr lang="en-US" sz="1800" dirty="0">
                <a:solidFill>
                  <a:srgbClr val="002060"/>
                </a:solidFill>
              </a:rPr>
              <a:t> (Minneapolis)</a:t>
            </a:r>
          </a:p>
          <a:p>
            <a:pPr>
              <a:spcBef>
                <a:spcPts val="400"/>
              </a:spcBef>
            </a:pPr>
            <a:r>
              <a:rPr lang="en-US" sz="1800" dirty="0">
                <a:solidFill>
                  <a:srgbClr val="002060"/>
                </a:solidFill>
              </a:rPr>
              <a:t>Liz Hathaway-</a:t>
            </a:r>
            <a:r>
              <a:rPr lang="en-US" sz="1800" dirty="0" err="1">
                <a:solidFill>
                  <a:srgbClr val="002060"/>
                </a:solidFill>
              </a:rPr>
              <a:t>Castelán</a:t>
            </a:r>
            <a:r>
              <a:rPr lang="en-US" sz="1800" dirty="0">
                <a:solidFill>
                  <a:srgbClr val="002060"/>
                </a:solidFill>
              </a:rPr>
              <a:t> (St. </a:t>
            </a:r>
            <a:r>
              <a:rPr lang="en-US" sz="1800">
                <a:solidFill>
                  <a:srgbClr val="002060"/>
                </a:solidFill>
              </a:rPr>
              <a:t>Paul) </a:t>
            </a:r>
          </a:p>
          <a:p>
            <a:pPr>
              <a:spcBef>
                <a:spcPts val="400"/>
              </a:spcBef>
            </a:pPr>
            <a:r>
              <a:rPr lang="en-US" sz="1800">
                <a:solidFill>
                  <a:srgbClr val="002060"/>
                </a:solidFill>
              </a:rPr>
              <a:t>Laura </a:t>
            </a:r>
            <a:r>
              <a:rPr lang="en-US" sz="1800" dirty="0">
                <a:solidFill>
                  <a:srgbClr val="002060"/>
                </a:solidFill>
              </a:rPr>
              <a:t>Hofer (Richfield)</a:t>
            </a:r>
          </a:p>
          <a:p>
            <a:pPr>
              <a:spcBef>
                <a:spcPts val="400"/>
              </a:spcBef>
            </a:pPr>
            <a:r>
              <a:rPr lang="en-US" sz="1800" dirty="0" err="1">
                <a:solidFill>
                  <a:srgbClr val="002060"/>
                </a:solidFill>
              </a:rPr>
              <a:t>Bounthavy</a:t>
            </a:r>
            <a:r>
              <a:rPr lang="en-US" sz="1800" dirty="0">
                <a:solidFill>
                  <a:srgbClr val="002060"/>
                </a:solidFill>
              </a:rPr>
              <a:t> </a:t>
            </a:r>
            <a:r>
              <a:rPr lang="en-US" sz="1800" dirty="0" err="1">
                <a:solidFill>
                  <a:srgbClr val="002060"/>
                </a:solidFill>
              </a:rPr>
              <a:t>Kiatoukaysy</a:t>
            </a:r>
            <a:r>
              <a:rPr lang="en-US" sz="1800" dirty="0">
                <a:solidFill>
                  <a:srgbClr val="002060"/>
                </a:solidFill>
              </a:rPr>
              <a:t> (St. Paul)</a:t>
            </a:r>
          </a:p>
          <a:p>
            <a:pPr>
              <a:spcBef>
                <a:spcPts val="400"/>
              </a:spcBef>
            </a:pPr>
            <a:r>
              <a:rPr lang="en-US" sz="1800" dirty="0">
                <a:solidFill>
                  <a:srgbClr val="002060"/>
                </a:solidFill>
              </a:rPr>
              <a:t>Corina Pastrana (Minneapolis)</a:t>
            </a:r>
          </a:p>
          <a:p>
            <a:pPr>
              <a:spcBef>
                <a:spcPts val="400"/>
              </a:spcBef>
            </a:pPr>
            <a:r>
              <a:rPr lang="en-US" sz="1800" dirty="0">
                <a:solidFill>
                  <a:srgbClr val="002060"/>
                </a:solidFill>
              </a:rPr>
              <a:t>Melissa Richards de </a:t>
            </a:r>
            <a:r>
              <a:rPr lang="en-US" sz="1800" dirty="0" err="1">
                <a:solidFill>
                  <a:srgbClr val="002060"/>
                </a:solidFill>
              </a:rPr>
              <a:t>Campaña</a:t>
            </a:r>
            <a:r>
              <a:rPr lang="en-US" sz="1800" dirty="0">
                <a:solidFill>
                  <a:srgbClr val="002060"/>
                </a:solidFill>
              </a:rPr>
              <a:t> (St. Paul)</a:t>
            </a:r>
          </a:p>
          <a:p>
            <a:pPr>
              <a:spcBef>
                <a:spcPts val="400"/>
              </a:spcBef>
            </a:pPr>
            <a:r>
              <a:rPr lang="en-US" sz="1800" dirty="0">
                <a:solidFill>
                  <a:srgbClr val="002060"/>
                </a:solidFill>
              </a:rPr>
              <a:t>Anita </a:t>
            </a:r>
            <a:r>
              <a:rPr lang="en-US" sz="1800" dirty="0" err="1">
                <a:solidFill>
                  <a:srgbClr val="002060"/>
                </a:solidFill>
              </a:rPr>
              <a:t>Sasse</a:t>
            </a:r>
            <a:r>
              <a:rPr lang="en-US" sz="1800" dirty="0">
                <a:solidFill>
                  <a:srgbClr val="002060"/>
                </a:solidFill>
              </a:rPr>
              <a:t> (Northfield)</a:t>
            </a:r>
          </a:p>
          <a:p>
            <a:pPr>
              <a:spcBef>
                <a:spcPts val="400"/>
              </a:spcBef>
            </a:pPr>
            <a:r>
              <a:rPr lang="en-US" sz="1800" dirty="0">
                <a:solidFill>
                  <a:srgbClr val="002060"/>
                </a:solidFill>
              </a:rPr>
              <a:t>Kate </a:t>
            </a:r>
            <a:r>
              <a:rPr lang="en-US" sz="1800" dirty="0" err="1">
                <a:solidFill>
                  <a:srgbClr val="002060"/>
                </a:solidFill>
              </a:rPr>
              <a:t>Trexel</a:t>
            </a:r>
            <a:r>
              <a:rPr lang="en-US" sz="1800" dirty="0">
                <a:solidFill>
                  <a:srgbClr val="002060"/>
                </a:solidFill>
              </a:rPr>
              <a:t> (UMN)</a:t>
            </a:r>
          </a:p>
          <a:p>
            <a:pPr>
              <a:spcBef>
                <a:spcPts val="400"/>
              </a:spcBef>
            </a:pPr>
            <a:r>
              <a:rPr lang="en-US" sz="1800" dirty="0">
                <a:solidFill>
                  <a:srgbClr val="002060"/>
                </a:solidFill>
              </a:rPr>
              <a:t>Megan Unger (Minneapolis)</a:t>
            </a:r>
          </a:p>
          <a:p>
            <a:endParaRPr lang="en-US" sz="1800" dirty="0"/>
          </a:p>
        </p:txBody>
      </p:sp>
      <p:sp>
        <p:nvSpPr>
          <p:cNvPr id="6" name="Content Placeholder 3">
            <a:extLst>
              <a:ext uri="{FF2B5EF4-FFF2-40B4-BE49-F238E27FC236}">
                <a16:creationId xmlns:a16="http://schemas.microsoft.com/office/drawing/2014/main" id="{596247A7-5AEA-41DD-8607-AEF841D6E926}"/>
              </a:ext>
            </a:extLst>
          </p:cNvPr>
          <p:cNvSpPr txBox="1">
            <a:spLocks/>
          </p:cNvSpPr>
          <p:nvPr/>
        </p:nvSpPr>
        <p:spPr>
          <a:xfrm>
            <a:off x="268783" y="351303"/>
            <a:ext cx="3981450" cy="3292475"/>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35280" algn="l" rtl="0">
              <a:lnSpc>
                <a:spcPct val="100000"/>
              </a:lnSpc>
              <a:spcBef>
                <a:spcPts val="600"/>
              </a:spcBef>
              <a:spcAft>
                <a:spcPts val="0"/>
              </a:spcAft>
              <a:buClr>
                <a:schemeClr val="accent1"/>
              </a:buClr>
              <a:buSzPts val="1680"/>
              <a:buFont typeface="Noto Sans Symbols"/>
              <a:buChar char="•"/>
              <a:defRPr sz="2400" b="0" i="0" u="none" strike="noStrike" cap="none">
                <a:solidFill>
                  <a:schemeClr val="dk1"/>
                </a:solidFill>
                <a:latin typeface="Calibri"/>
                <a:ea typeface="Calibri"/>
                <a:cs typeface="Calibri"/>
                <a:sym typeface="Calibri"/>
              </a:defRPr>
            </a:lvl1pPr>
            <a:lvl2pPr marL="914400" marR="0" lvl="1" indent="-335280" algn="l" rtl="0">
              <a:lnSpc>
                <a:spcPct val="100000"/>
              </a:lnSpc>
              <a:spcBef>
                <a:spcPts val="420"/>
              </a:spcBef>
              <a:spcAft>
                <a:spcPts val="0"/>
              </a:spcAft>
              <a:buClr>
                <a:schemeClr val="accent1"/>
              </a:buClr>
              <a:buSzPts val="1680"/>
              <a:buFont typeface="Noto Sans Symbols"/>
              <a:buChar char="●"/>
              <a:defRPr sz="2100" b="0" i="0" u="none" strike="noStrike" cap="none">
                <a:solidFill>
                  <a:schemeClr val="dk1"/>
                </a:solidFill>
                <a:latin typeface="Calibri"/>
                <a:ea typeface="Calibri"/>
                <a:cs typeface="Calibri"/>
                <a:sym typeface="Calibri"/>
              </a:defRPr>
            </a:lvl2pPr>
            <a:lvl3pPr marL="1371600" marR="0" lvl="2" indent="-297180" algn="l" rtl="0">
              <a:lnSpc>
                <a:spcPct val="100000"/>
              </a:lnSpc>
              <a:spcBef>
                <a:spcPts val="360"/>
              </a:spcBef>
              <a:spcAft>
                <a:spcPts val="0"/>
              </a:spcAft>
              <a:buClr>
                <a:srgbClr val="4571A5"/>
              </a:buClr>
              <a:buSzPts val="1080"/>
              <a:buFont typeface="Noto Sans Symbols"/>
              <a:buChar char="•"/>
              <a:defRPr sz="1800" b="0" i="0" u="none" strike="noStrike" cap="none">
                <a:solidFill>
                  <a:schemeClr val="dk1"/>
                </a:solidFill>
                <a:latin typeface="Calibri"/>
                <a:ea typeface="Calibri"/>
                <a:cs typeface="Calibri"/>
                <a:sym typeface="Calibri"/>
              </a:defRPr>
            </a:lvl3pPr>
            <a:lvl4pPr marL="1828800" marR="0" lvl="3" indent="-297180" algn="l" rtl="0">
              <a:lnSpc>
                <a:spcPct val="100000"/>
              </a:lnSpc>
              <a:spcBef>
                <a:spcPts val="360"/>
              </a:spcBef>
              <a:spcAft>
                <a:spcPts val="0"/>
              </a:spcAft>
              <a:buClr>
                <a:srgbClr val="B1C0DA"/>
              </a:buClr>
              <a:buSzPts val="1080"/>
              <a:buFont typeface="Noto Sans Symbols"/>
              <a:buChar char="•"/>
              <a:defRPr sz="1800" b="0" i="0" u="none" strike="noStrike" cap="none">
                <a:solidFill>
                  <a:schemeClr val="dk1"/>
                </a:solidFill>
                <a:latin typeface="Calibri"/>
                <a:ea typeface="Calibri"/>
                <a:cs typeface="Calibri"/>
                <a:sym typeface="Calibri"/>
              </a:defRPr>
            </a:lvl4pPr>
            <a:lvl5pPr marL="2286000" marR="0" lvl="4" indent="-297688" algn="l" rtl="0">
              <a:lnSpc>
                <a:spcPct val="100000"/>
              </a:lnSpc>
              <a:spcBef>
                <a:spcPts val="320"/>
              </a:spcBef>
              <a:spcAft>
                <a:spcPts val="0"/>
              </a:spcAft>
              <a:buClr>
                <a:srgbClr val="DCB1B0"/>
              </a:buClr>
              <a:buSzPts val="1088"/>
              <a:buFont typeface="Noto Sans Symbols"/>
              <a:buChar char="●"/>
              <a:defRPr sz="1600" b="0" i="0" u="none" strike="noStrike" cap="none">
                <a:solidFill>
                  <a:schemeClr val="dk1"/>
                </a:solidFill>
                <a:latin typeface="Calibri"/>
                <a:ea typeface="Calibri"/>
                <a:cs typeface="Calibri"/>
                <a:sym typeface="Calibri"/>
              </a:defRPr>
            </a:lvl5pPr>
            <a:lvl6pPr marL="2743200" marR="0" lvl="5" indent="-330200" algn="l" rtl="0">
              <a:lnSpc>
                <a:spcPct val="100000"/>
              </a:lnSpc>
              <a:spcBef>
                <a:spcPts val="320"/>
              </a:spcBef>
              <a:spcAft>
                <a:spcPts val="0"/>
              </a:spcAft>
              <a:buClr>
                <a:schemeClr val="accent1"/>
              </a:buClr>
              <a:buSzPts val="1600"/>
              <a:buFont typeface="Century Schoolbook"/>
              <a:buChar char="•"/>
              <a:defRPr sz="1600" b="0" i="0" u="none" strike="noStrike" cap="none">
                <a:solidFill>
                  <a:schemeClr val="dk2"/>
                </a:solidFill>
                <a:latin typeface="Century Schoolbook"/>
                <a:ea typeface="Century Schoolbook"/>
                <a:cs typeface="Century Schoolbook"/>
                <a:sym typeface="Century Schoolbook"/>
              </a:defRPr>
            </a:lvl6pPr>
            <a:lvl7pPr marL="3200400" marR="0" lvl="6" indent="-281939" algn="l" rtl="0">
              <a:lnSpc>
                <a:spcPct val="100000"/>
              </a:lnSpc>
              <a:spcBef>
                <a:spcPts val="280"/>
              </a:spcBef>
              <a:spcAft>
                <a:spcPts val="0"/>
              </a:spcAft>
              <a:buClr>
                <a:srgbClr val="B1C0DA"/>
              </a:buClr>
              <a:buSzPts val="840"/>
              <a:buFont typeface="Noto Sans Symbols"/>
              <a:buChar char="○"/>
              <a:defRPr sz="1400" b="0" i="0" u="none" strike="noStrike" cap="none">
                <a:solidFill>
                  <a:schemeClr val="dk2"/>
                </a:solidFill>
                <a:latin typeface="Century Schoolbook"/>
                <a:ea typeface="Century Schoolbook"/>
                <a:cs typeface="Century Schoolbook"/>
                <a:sym typeface="Century Schoolbook"/>
              </a:defRPr>
            </a:lvl7pPr>
            <a:lvl8pPr marL="3657600" marR="0" lvl="7" indent="-317500" algn="l" rtl="0">
              <a:lnSpc>
                <a:spcPct val="100000"/>
              </a:lnSpc>
              <a:spcBef>
                <a:spcPts val="280"/>
              </a:spcBef>
              <a:spcAft>
                <a:spcPts val="0"/>
              </a:spcAft>
              <a:buClr>
                <a:schemeClr val="accent2"/>
              </a:buClr>
              <a:buSzPts val="1400"/>
              <a:buFont typeface="Century Schoolbook"/>
              <a:buChar char="•"/>
              <a:defRPr sz="1400" b="0" i="0" u="none" strike="noStrike" cap="small">
                <a:solidFill>
                  <a:schemeClr val="dk2"/>
                </a:solidFill>
                <a:latin typeface="Century Schoolbook"/>
                <a:ea typeface="Century Schoolbook"/>
                <a:cs typeface="Century Schoolbook"/>
                <a:sym typeface="Century Schoolbook"/>
              </a:defRPr>
            </a:lvl8pPr>
            <a:lvl9pPr marL="4114800" marR="0" lvl="8" indent="-317500" algn="l" rtl="0">
              <a:lnSpc>
                <a:spcPct val="100000"/>
              </a:lnSpc>
              <a:spcBef>
                <a:spcPts val="280"/>
              </a:spcBef>
              <a:spcAft>
                <a:spcPts val="0"/>
              </a:spcAft>
              <a:buClr>
                <a:srgbClr val="4571A5"/>
              </a:buClr>
              <a:buSzPts val="1400"/>
              <a:buFont typeface="Century Schoolbook"/>
              <a:buChar char="•"/>
              <a:defRPr sz="1400" b="0" i="0" u="none" strike="noStrike" cap="none">
                <a:solidFill>
                  <a:schemeClr val="dk2"/>
                </a:solidFill>
                <a:latin typeface="Century Schoolbook"/>
                <a:ea typeface="Century Schoolbook"/>
                <a:cs typeface="Century Schoolbook"/>
                <a:sym typeface="Century Schoolbook"/>
              </a:defRPr>
            </a:lvl9pPr>
          </a:lstStyle>
          <a:p>
            <a:pPr marL="0" indent="0">
              <a:buFont typeface="Noto Sans Symbols"/>
              <a:buNone/>
            </a:pPr>
            <a:r>
              <a:rPr lang="en-US" sz="2000" dirty="0">
                <a:solidFill>
                  <a:srgbClr val="002060"/>
                </a:solidFill>
              </a:rPr>
              <a:t>University of  Minnesota:</a:t>
            </a:r>
          </a:p>
          <a:p>
            <a:r>
              <a:rPr lang="en-US" sz="2000" dirty="0">
                <a:solidFill>
                  <a:srgbClr val="002060"/>
                </a:solidFill>
              </a:rPr>
              <a:t>Maureen Curran-Dorsano</a:t>
            </a:r>
          </a:p>
          <a:p>
            <a:r>
              <a:rPr lang="en-US" sz="2000" dirty="0">
                <a:solidFill>
                  <a:srgbClr val="002060"/>
                </a:solidFill>
              </a:rPr>
              <a:t>Diane J. </a:t>
            </a:r>
            <a:r>
              <a:rPr lang="en-US" sz="2000" dirty="0" err="1">
                <a:solidFill>
                  <a:srgbClr val="002060"/>
                </a:solidFill>
              </a:rPr>
              <a:t>Tedick</a:t>
            </a:r>
            <a:endParaRPr lang="en-US" sz="2000" dirty="0">
              <a:solidFill>
                <a:srgbClr val="002060"/>
              </a:solidFill>
            </a:endParaRPr>
          </a:p>
          <a:p>
            <a:r>
              <a:rPr lang="en-US" sz="1800" dirty="0">
                <a:solidFill>
                  <a:srgbClr val="002060"/>
                </a:solidFill>
              </a:rPr>
              <a:t>Corinne Mathieu</a:t>
            </a:r>
          </a:p>
          <a:p>
            <a:endParaRPr lang="en-US" sz="1000" dirty="0">
              <a:solidFill>
                <a:srgbClr val="002060"/>
              </a:solidFill>
            </a:endParaRPr>
          </a:p>
          <a:p>
            <a:pPr marL="0" indent="0">
              <a:buFont typeface="Noto Sans Symbols"/>
              <a:buNone/>
            </a:pPr>
            <a:r>
              <a:rPr lang="en-US" sz="1600" dirty="0" err="1">
                <a:solidFill>
                  <a:srgbClr val="002060"/>
                </a:solidFill>
                <a:effectLst/>
                <a:latin typeface="Segoe UI" panose="020B0502040204020203" pitchFamily="34" charset="0"/>
                <a:ea typeface="Times New Roman" panose="02020603050405020304" pitchFamily="18" charset="0"/>
              </a:rPr>
              <a:t>Ua</a:t>
            </a:r>
            <a:r>
              <a:rPr lang="en-US" sz="1600" dirty="0">
                <a:solidFill>
                  <a:srgbClr val="002060"/>
                </a:solidFill>
                <a:effectLst/>
                <a:latin typeface="Segoe UI" panose="020B0502040204020203" pitchFamily="34" charset="0"/>
                <a:ea typeface="Times New Roman" panose="02020603050405020304" pitchFamily="18" charset="0"/>
              </a:rPr>
              <a:t> </a:t>
            </a:r>
            <a:r>
              <a:rPr lang="en-US" sz="1600" dirty="0" err="1">
                <a:solidFill>
                  <a:srgbClr val="002060"/>
                </a:solidFill>
                <a:effectLst/>
                <a:latin typeface="Segoe UI" panose="020B0502040204020203" pitchFamily="34" charset="0"/>
                <a:ea typeface="Times New Roman" panose="02020603050405020304" pitchFamily="18" charset="0"/>
              </a:rPr>
              <a:t>tsaug</a:t>
            </a:r>
            <a:r>
              <a:rPr lang="en-US" sz="1600" dirty="0">
                <a:solidFill>
                  <a:srgbClr val="002060"/>
                </a:solidFill>
                <a:effectLst/>
                <a:latin typeface="Segoe UI" panose="020B0502040204020203" pitchFamily="34" charset="0"/>
                <a:ea typeface="Times New Roman" panose="02020603050405020304" pitchFamily="18" charset="0"/>
              </a:rPr>
              <a:t> </a:t>
            </a:r>
            <a:r>
              <a:rPr lang="en-US" sz="1600" dirty="0" err="1">
                <a:solidFill>
                  <a:srgbClr val="002060"/>
                </a:solidFill>
                <a:effectLst/>
                <a:latin typeface="Segoe UI" panose="020B0502040204020203" pitchFamily="34" charset="0"/>
                <a:ea typeface="Times New Roman" panose="02020603050405020304" pitchFamily="18" charset="0"/>
              </a:rPr>
              <a:t>tshwj</a:t>
            </a:r>
            <a:r>
              <a:rPr lang="en-US" sz="1600" dirty="0">
                <a:solidFill>
                  <a:srgbClr val="002060"/>
                </a:solidFill>
                <a:effectLst/>
                <a:latin typeface="Segoe UI" panose="020B0502040204020203" pitchFamily="34" charset="0"/>
                <a:ea typeface="Times New Roman" panose="02020603050405020304" pitchFamily="18" charset="0"/>
              </a:rPr>
              <a:t> </a:t>
            </a:r>
            <a:r>
              <a:rPr lang="en-US" sz="1600" dirty="0" err="1">
                <a:solidFill>
                  <a:srgbClr val="002060"/>
                </a:solidFill>
                <a:effectLst/>
                <a:latin typeface="Segoe UI" panose="020B0502040204020203" pitchFamily="34" charset="0"/>
                <a:ea typeface="Times New Roman" panose="02020603050405020304" pitchFamily="18" charset="0"/>
              </a:rPr>
              <a:t>xeeb</a:t>
            </a:r>
            <a:r>
              <a:rPr lang="en-US" sz="1600" dirty="0">
                <a:solidFill>
                  <a:srgbClr val="002060"/>
                </a:solidFill>
                <a:effectLst/>
                <a:latin typeface="Segoe UI" panose="020B0502040204020203" pitchFamily="34" charset="0"/>
                <a:ea typeface="Times New Roman" panose="02020603050405020304" pitchFamily="18" charset="0"/>
              </a:rPr>
              <a:t> </a:t>
            </a:r>
            <a:r>
              <a:rPr lang="en-US" sz="1600" dirty="0" err="1">
                <a:solidFill>
                  <a:srgbClr val="002060"/>
                </a:solidFill>
                <a:effectLst/>
                <a:latin typeface="Segoe UI" panose="020B0502040204020203" pitchFamily="34" charset="0"/>
                <a:ea typeface="Times New Roman" panose="02020603050405020304" pitchFamily="18" charset="0"/>
              </a:rPr>
              <a:t>rau</a:t>
            </a:r>
            <a:r>
              <a:rPr lang="en-US" sz="1600" dirty="0">
                <a:solidFill>
                  <a:srgbClr val="002060"/>
                </a:solidFill>
                <a:effectLst/>
                <a:latin typeface="Segoe UI" panose="020B0502040204020203" pitchFamily="34" charset="0"/>
                <a:ea typeface="Times New Roman" panose="02020603050405020304" pitchFamily="18" charset="0"/>
              </a:rPr>
              <a:t> </a:t>
            </a:r>
            <a:r>
              <a:rPr lang="en-US" sz="1600" dirty="0" err="1">
                <a:solidFill>
                  <a:srgbClr val="002060"/>
                </a:solidFill>
                <a:effectLst/>
                <a:latin typeface="Segoe UI" panose="020B0502040204020203" pitchFamily="34" charset="0"/>
                <a:ea typeface="Times New Roman" panose="02020603050405020304" pitchFamily="18" charset="0"/>
              </a:rPr>
              <a:t>peb</a:t>
            </a:r>
            <a:r>
              <a:rPr lang="en-US" sz="1600" dirty="0">
                <a:solidFill>
                  <a:srgbClr val="002060"/>
                </a:solidFill>
                <a:effectLst/>
                <a:latin typeface="Segoe UI" panose="020B0502040204020203" pitchFamily="34" charset="0"/>
                <a:ea typeface="Times New Roman" panose="02020603050405020304" pitchFamily="18" charset="0"/>
              </a:rPr>
              <a:t> </a:t>
            </a:r>
            <a:r>
              <a:rPr lang="en-US" sz="1600" dirty="0" err="1">
                <a:solidFill>
                  <a:srgbClr val="002060"/>
                </a:solidFill>
                <a:effectLst/>
                <a:latin typeface="Segoe UI" panose="020B0502040204020203" pitchFamily="34" charset="0"/>
                <a:ea typeface="Times New Roman" panose="02020603050405020304" pitchFamily="18" charset="0"/>
              </a:rPr>
              <a:t>cov</a:t>
            </a:r>
            <a:r>
              <a:rPr lang="en-US" sz="1600" dirty="0">
                <a:solidFill>
                  <a:srgbClr val="002060"/>
                </a:solidFill>
                <a:effectLst/>
                <a:latin typeface="Segoe UI" panose="020B0502040204020203" pitchFamily="34" charset="0"/>
                <a:ea typeface="Times New Roman" panose="02020603050405020304" pitchFamily="18" charset="0"/>
              </a:rPr>
              <a:t> </a:t>
            </a:r>
            <a:r>
              <a:rPr lang="en-US" sz="1600" dirty="0" err="1">
                <a:solidFill>
                  <a:srgbClr val="002060"/>
                </a:solidFill>
                <a:effectLst/>
                <a:latin typeface="Segoe UI" panose="020B0502040204020203" pitchFamily="34" charset="0"/>
                <a:ea typeface="Times New Roman" panose="02020603050405020304" pitchFamily="18" charset="0"/>
              </a:rPr>
              <a:t>txhais</a:t>
            </a:r>
            <a:r>
              <a:rPr lang="en-US" sz="1600" dirty="0">
                <a:solidFill>
                  <a:srgbClr val="002060"/>
                </a:solidFill>
                <a:effectLst/>
                <a:latin typeface="Segoe UI" panose="020B0502040204020203" pitchFamily="34" charset="0"/>
                <a:ea typeface="Times New Roman" panose="02020603050405020304" pitchFamily="18" charset="0"/>
              </a:rPr>
              <a:t> </a:t>
            </a:r>
            <a:r>
              <a:rPr lang="en-US" sz="1600" dirty="0" err="1">
                <a:solidFill>
                  <a:srgbClr val="002060"/>
                </a:solidFill>
                <a:effectLst/>
                <a:latin typeface="Segoe UI" panose="020B0502040204020203" pitchFamily="34" charset="0"/>
                <a:ea typeface="Times New Roman" panose="02020603050405020304" pitchFamily="18" charset="0"/>
              </a:rPr>
              <a:t>ntaub</a:t>
            </a:r>
            <a:r>
              <a:rPr lang="en-US" sz="1600" dirty="0">
                <a:solidFill>
                  <a:srgbClr val="002060"/>
                </a:solidFill>
                <a:effectLst/>
                <a:latin typeface="Segoe UI" panose="020B0502040204020203" pitchFamily="34" charset="0"/>
                <a:ea typeface="Times New Roman" panose="02020603050405020304" pitchFamily="18" charset="0"/>
              </a:rPr>
              <a:t> </a:t>
            </a:r>
            <a:r>
              <a:rPr lang="en-US" sz="1600" dirty="0" err="1">
                <a:solidFill>
                  <a:srgbClr val="002060"/>
                </a:solidFill>
                <a:effectLst/>
                <a:latin typeface="Segoe UI" panose="020B0502040204020203" pitchFamily="34" charset="0"/>
                <a:ea typeface="Times New Roman" panose="02020603050405020304" pitchFamily="18" charset="0"/>
              </a:rPr>
              <a:t>ntawv</a:t>
            </a:r>
            <a:r>
              <a:rPr lang="en-US" sz="1600" dirty="0">
                <a:solidFill>
                  <a:srgbClr val="002060"/>
                </a:solidFill>
              </a:rPr>
              <a:t>:</a:t>
            </a:r>
          </a:p>
          <a:p>
            <a:pPr marL="398463" indent="-276225">
              <a:buSzPct val="100000"/>
              <a:buFont typeface="Arial" panose="020B0604020202020204" pitchFamily="34" charset="0"/>
              <a:buChar char="•"/>
            </a:pPr>
            <a:r>
              <a:rPr lang="en-US" sz="1800" dirty="0" err="1">
                <a:solidFill>
                  <a:srgbClr val="002060"/>
                </a:solidFill>
              </a:rPr>
              <a:t>Bounthavy</a:t>
            </a:r>
            <a:r>
              <a:rPr lang="en-US" sz="1800" dirty="0">
                <a:solidFill>
                  <a:srgbClr val="002060"/>
                </a:solidFill>
              </a:rPr>
              <a:t> </a:t>
            </a:r>
            <a:r>
              <a:rPr lang="en-US" sz="1800" dirty="0" err="1">
                <a:solidFill>
                  <a:srgbClr val="002060"/>
                </a:solidFill>
              </a:rPr>
              <a:t>Kiatoukaysy</a:t>
            </a:r>
            <a:r>
              <a:rPr lang="en-US" sz="1800" dirty="0">
                <a:solidFill>
                  <a:srgbClr val="002060"/>
                </a:solidFill>
              </a:rPr>
              <a:t> </a:t>
            </a:r>
          </a:p>
          <a:p>
            <a:pPr marL="114300" indent="285750">
              <a:buFont typeface="Arial" panose="020B0604020202020204" pitchFamily="34" charset="0"/>
              <a:buChar char="•"/>
            </a:pPr>
            <a:r>
              <a:rPr lang="en-US" sz="1800" dirty="0">
                <a:solidFill>
                  <a:srgbClr val="002060"/>
                </a:solidFill>
              </a:rPr>
              <a:t>See </a:t>
            </a:r>
            <a:r>
              <a:rPr lang="en-US" sz="1800" dirty="0" err="1">
                <a:solidFill>
                  <a:srgbClr val="002060"/>
                </a:solidFill>
              </a:rPr>
              <a:t>Pha</a:t>
            </a:r>
            <a:r>
              <a:rPr lang="en-US" sz="1800" dirty="0">
                <a:solidFill>
                  <a:srgbClr val="002060"/>
                </a:solidFill>
              </a:rPr>
              <a:t> </a:t>
            </a:r>
            <a:r>
              <a:rPr lang="en-US" sz="1800" dirty="0" err="1">
                <a:solidFill>
                  <a:srgbClr val="002060"/>
                </a:solidFill>
              </a:rPr>
              <a:t>Vang</a:t>
            </a:r>
            <a:endParaRPr lang="en-US" sz="1800" dirty="0">
              <a:solidFill>
                <a:srgbClr val="002060"/>
              </a:solidFill>
            </a:endParaRPr>
          </a:p>
          <a:p>
            <a:pPr marL="114300" indent="285750">
              <a:buFont typeface="Arial" panose="020B0604020202020204" pitchFamily="34" charset="0"/>
              <a:buChar char="•"/>
            </a:pPr>
            <a:r>
              <a:rPr lang="es-ES" sz="1800" dirty="0">
                <a:solidFill>
                  <a:srgbClr val="002060"/>
                </a:solidFill>
              </a:rPr>
              <a:t>May Lee </a:t>
            </a:r>
            <a:r>
              <a:rPr lang="es-ES" sz="1800" dirty="0" err="1">
                <a:solidFill>
                  <a:srgbClr val="002060"/>
                </a:solidFill>
              </a:rPr>
              <a:t>Xiong</a:t>
            </a:r>
            <a:endParaRPr lang="es-ES" sz="1800" dirty="0">
              <a:solidFill>
                <a:srgbClr val="002060"/>
              </a:solidFill>
            </a:endParaRPr>
          </a:p>
          <a:p>
            <a:pPr marL="114300" indent="285750">
              <a:buFont typeface="Arial" panose="020B0604020202020204" pitchFamily="34" charset="0"/>
              <a:buChar char="•"/>
            </a:pPr>
            <a:r>
              <a:rPr lang="es-ES" sz="1800" dirty="0" err="1">
                <a:solidFill>
                  <a:srgbClr val="002060"/>
                </a:solidFill>
              </a:rPr>
              <a:t>Phoua</a:t>
            </a:r>
            <a:r>
              <a:rPr lang="es-ES" sz="1800" dirty="0">
                <a:solidFill>
                  <a:srgbClr val="002060"/>
                </a:solidFill>
              </a:rPr>
              <a:t> Yang</a:t>
            </a:r>
          </a:p>
          <a:p>
            <a:pPr marL="0" indent="0">
              <a:buFont typeface="Noto Sans Symbols"/>
              <a:buNone/>
            </a:pPr>
            <a:r>
              <a:rPr lang="en-US" sz="1600" dirty="0" err="1">
                <a:solidFill>
                  <a:srgbClr val="002060"/>
                </a:solidFill>
                <a:effectLst/>
                <a:latin typeface="Segoe UI" panose="020B0502040204020203" pitchFamily="34" charset="0"/>
                <a:ea typeface="Times New Roman" panose="02020603050405020304" pitchFamily="18" charset="0"/>
              </a:rPr>
              <a:t>thiab</a:t>
            </a:r>
            <a:r>
              <a:rPr lang="en-US" sz="1600" dirty="0">
                <a:solidFill>
                  <a:srgbClr val="002060"/>
                </a:solidFill>
                <a:effectLst/>
                <a:latin typeface="Segoe UI" panose="020B0502040204020203" pitchFamily="34" charset="0"/>
                <a:ea typeface="Times New Roman" panose="02020603050405020304" pitchFamily="18" charset="0"/>
              </a:rPr>
              <a:t> </a:t>
            </a:r>
            <a:r>
              <a:rPr lang="en-US" sz="1600" dirty="0" err="1">
                <a:solidFill>
                  <a:srgbClr val="002060"/>
                </a:solidFill>
                <a:effectLst/>
                <a:latin typeface="Segoe UI" panose="020B0502040204020203" pitchFamily="34" charset="0"/>
                <a:ea typeface="Times New Roman" panose="02020603050405020304" pitchFamily="18" charset="0"/>
              </a:rPr>
              <a:t>rau</a:t>
            </a:r>
            <a:r>
              <a:rPr lang="en-US" sz="1600" dirty="0">
                <a:solidFill>
                  <a:srgbClr val="002060"/>
                </a:solidFill>
                <a:effectLst/>
                <a:latin typeface="Segoe UI" panose="020B0502040204020203" pitchFamily="34" charset="0"/>
                <a:ea typeface="Times New Roman" panose="02020603050405020304" pitchFamily="18" charset="0"/>
              </a:rPr>
              <a:t> </a:t>
            </a:r>
            <a:r>
              <a:rPr lang="en-US" sz="1600" dirty="0" err="1">
                <a:solidFill>
                  <a:srgbClr val="002060"/>
                </a:solidFill>
                <a:effectLst/>
                <a:latin typeface="Segoe UI" panose="020B0502040204020203" pitchFamily="34" charset="0"/>
                <a:ea typeface="Times New Roman" panose="02020603050405020304" pitchFamily="18" charset="0"/>
              </a:rPr>
              <a:t>peb</a:t>
            </a:r>
            <a:r>
              <a:rPr lang="en-US" sz="1600" dirty="0">
                <a:solidFill>
                  <a:srgbClr val="002060"/>
                </a:solidFill>
                <a:effectLst/>
                <a:latin typeface="Segoe UI" panose="020B0502040204020203" pitchFamily="34" charset="0"/>
                <a:ea typeface="Times New Roman" panose="02020603050405020304" pitchFamily="18" charset="0"/>
              </a:rPr>
              <a:t> </a:t>
            </a:r>
            <a:r>
              <a:rPr lang="en-US" sz="1600" dirty="0" err="1">
                <a:solidFill>
                  <a:srgbClr val="002060"/>
                </a:solidFill>
                <a:effectLst/>
                <a:latin typeface="Segoe UI" panose="020B0502040204020203" pitchFamily="34" charset="0"/>
                <a:ea typeface="Times New Roman" panose="02020603050405020304" pitchFamily="18" charset="0"/>
              </a:rPr>
              <a:t>tus</a:t>
            </a:r>
            <a:r>
              <a:rPr lang="en-US" sz="1600" dirty="0">
                <a:solidFill>
                  <a:srgbClr val="002060"/>
                </a:solidFill>
                <a:effectLst/>
                <a:latin typeface="Segoe UI" panose="020B0502040204020203" pitchFamily="34" charset="0"/>
                <a:ea typeface="Times New Roman" panose="02020603050405020304" pitchFamily="18" charset="0"/>
              </a:rPr>
              <a:t> los </a:t>
            </a:r>
            <a:r>
              <a:rPr lang="en-US" sz="1600" dirty="0" err="1">
                <a:solidFill>
                  <a:srgbClr val="002060"/>
                </a:solidFill>
                <a:effectLst/>
                <a:latin typeface="Segoe UI" panose="020B0502040204020203" pitchFamily="34" charset="0"/>
                <a:ea typeface="Times New Roman" panose="02020603050405020304" pitchFamily="18" charset="0"/>
              </a:rPr>
              <a:t>tawm</a:t>
            </a:r>
            <a:r>
              <a:rPr lang="en-US" sz="1600" dirty="0">
                <a:solidFill>
                  <a:srgbClr val="002060"/>
                </a:solidFill>
                <a:effectLst/>
                <a:latin typeface="Segoe UI" panose="020B0502040204020203" pitchFamily="34" charset="0"/>
                <a:ea typeface="Times New Roman" panose="02020603050405020304" pitchFamily="18" charset="0"/>
              </a:rPr>
              <a:t> </a:t>
            </a:r>
            <a:r>
              <a:rPr lang="en-US" sz="1600" dirty="0" err="1">
                <a:solidFill>
                  <a:srgbClr val="002060"/>
                </a:solidFill>
                <a:effectLst/>
                <a:latin typeface="Segoe UI" panose="020B0502040204020203" pitchFamily="34" charset="0"/>
                <a:ea typeface="Times New Roman" panose="02020603050405020304" pitchFamily="18" charset="0"/>
              </a:rPr>
              <a:t>tswv</a:t>
            </a:r>
            <a:r>
              <a:rPr lang="en-US" sz="1600" dirty="0">
                <a:solidFill>
                  <a:srgbClr val="002060"/>
                </a:solidFill>
                <a:effectLst/>
                <a:latin typeface="Segoe UI" panose="020B0502040204020203" pitchFamily="34" charset="0"/>
                <a:ea typeface="Times New Roman" panose="02020603050405020304" pitchFamily="18" charset="0"/>
              </a:rPr>
              <a:t> </a:t>
            </a:r>
            <a:r>
              <a:rPr lang="en-US" sz="1600" dirty="0" err="1">
                <a:solidFill>
                  <a:srgbClr val="002060"/>
                </a:solidFill>
                <a:effectLst/>
                <a:latin typeface="Segoe UI" panose="020B0502040204020203" pitchFamily="34" charset="0"/>
                <a:ea typeface="Times New Roman" panose="02020603050405020304" pitchFamily="18" charset="0"/>
              </a:rPr>
              <a:t>yim</a:t>
            </a:r>
            <a:r>
              <a:rPr lang="en-US" sz="1600" dirty="0">
                <a:solidFill>
                  <a:srgbClr val="002060"/>
                </a:solidFill>
                <a:effectLst/>
                <a:latin typeface="Segoe UI" panose="020B0502040204020203" pitchFamily="34" charset="0"/>
                <a:ea typeface="Times New Roman" panose="02020603050405020304" pitchFamily="18" charset="0"/>
              </a:rPr>
              <a:t> </a:t>
            </a:r>
            <a:r>
              <a:rPr lang="en-US" sz="1600" dirty="0" err="1">
                <a:solidFill>
                  <a:srgbClr val="002060"/>
                </a:solidFill>
                <a:effectLst/>
                <a:latin typeface="Segoe UI" panose="020B0502040204020203" pitchFamily="34" charset="0"/>
                <a:ea typeface="Times New Roman" panose="02020603050405020304" pitchFamily="18" charset="0"/>
              </a:rPr>
              <a:t>txhim</a:t>
            </a:r>
            <a:r>
              <a:rPr lang="en-US" sz="1600" dirty="0">
                <a:solidFill>
                  <a:srgbClr val="002060"/>
                </a:solidFill>
                <a:effectLst/>
                <a:latin typeface="Segoe UI" panose="020B0502040204020203" pitchFamily="34" charset="0"/>
                <a:ea typeface="Times New Roman" panose="02020603050405020304" pitchFamily="18" charset="0"/>
              </a:rPr>
              <a:t> </a:t>
            </a:r>
            <a:r>
              <a:rPr lang="en-US" sz="1600" dirty="0" err="1">
                <a:solidFill>
                  <a:srgbClr val="002060"/>
                </a:solidFill>
                <a:effectLst/>
                <a:latin typeface="Segoe UI" panose="020B0502040204020203" pitchFamily="34" charset="0"/>
                <a:ea typeface="Times New Roman" panose="02020603050405020304" pitchFamily="18" charset="0"/>
              </a:rPr>
              <a:t>kho</a:t>
            </a:r>
            <a:r>
              <a:rPr lang="en-US" sz="1600" dirty="0">
                <a:solidFill>
                  <a:srgbClr val="002060"/>
                </a:solidFill>
                <a:effectLst/>
                <a:latin typeface="Segoe UI" panose="020B0502040204020203" pitchFamily="34" charset="0"/>
                <a:ea typeface="Times New Roman" panose="02020603050405020304" pitchFamily="18" charset="0"/>
              </a:rPr>
              <a:t>:</a:t>
            </a:r>
            <a:br>
              <a:rPr lang="en-US" sz="1600" dirty="0">
                <a:solidFill>
                  <a:srgbClr val="002060"/>
                </a:solidFill>
              </a:rPr>
            </a:br>
            <a:r>
              <a:rPr lang="en-US" sz="1600" dirty="0">
                <a:solidFill>
                  <a:srgbClr val="002060"/>
                </a:solidFill>
              </a:rPr>
              <a:t>        Edward M. </a:t>
            </a:r>
            <a:r>
              <a:rPr lang="en-US" sz="1600" dirty="0" err="1">
                <a:solidFill>
                  <a:srgbClr val="002060"/>
                </a:solidFill>
              </a:rPr>
              <a:t>Olivos</a:t>
            </a:r>
            <a:r>
              <a:rPr lang="en-US" sz="1600" dirty="0">
                <a:solidFill>
                  <a:srgbClr val="002060"/>
                </a:solidFill>
              </a:rPr>
              <a:t>,</a:t>
            </a:r>
            <a:br>
              <a:rPr lang="en-US" sz="1600" dirty="0">
                <a:solidFill>
                  <a:srgbClr val="002060"/>
                </a:solidFill>
              </a:rPr>
            </a:br>
            <a:r>
              <a:rPr lang="en-US" sz="1600" dirty="0">
                <a:solidFill>
                  <a:srgbClr val="002060"/>
                </a:solidFill>
              </a:rPr>
              <a:t>        University of Oregon</a:t>
            </a:r>
          </a:p>
          <a:p>
            <a:pPr marL="0" indent="0">
              <a:buFont typeface="Noto Sans Symbols"/>
              <a:buNone/>
            </a:pPr>
            <a:endParaRPr lang="en-US" sz="1800" dirty="0">
              <a:solidFill>
                <a:srgbClr val="002060"/>
              </a:solidFill>
            </a:endParaRPr>
          </a:p>
        </p:txBody>
      </p:sp>
      <p:sp>
        <p:nvSpPr>
          <p:cNvPr id="7" name="TextBox 6">
            <a:extLst>
              <a:ext uri="{FF2B5EF4-FFF2-40B4-BE49-F238E27FC236}">
                <a16:creationId xmlns:a16="http://schemas.microsoft.com/office/drawing/2014/main" id="{81D22523-5D59-47A3-889A-99186C6E9471}"/>
              </a:ext>
            </a:extLst>
          </p:cNvPr>
          <p:cNvSpPr txBox="1"/>
          <p:nvPr/>
        </p:nvSpPr>
        <p:spPr>
          <a:xfrm>
            <a:off x="268783" y="-7968"/>
            <a:ext cx="1781257" cy="492122"/>
          </a:xfrm>
          <a:prstGeom prst="rect">
            <a:avLst/>
          </a:prstGeom>
          <a:noFill/>
        </p:spPr>
        <p:txBody>
          <a:bodyPr wrap="none" rtlCol="0">
            <a:spAutoFit/>
          </a:bodyPr>
          <a:lstStyle/>
          <a:p>
            <a:pPr marL="0" marR="0">
              <a:lnSpc>
                <a:spcPct val="115000"/>
              </a:lnSpc>
              <a:spcBef>
                <a:spcPts val="0"/>
              </a:spcBef>
              <a:spcAft>
                <a:spcPts val="1000"/>
              </a:spcAft>
            </a:pPr>
            <a:r>
              <a:rPr lang="en-US" sz="2400" b="1" dirty="0" err="1">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Cov</a:t>
            </a:r>
            <a:r>
              <a:rPr lang="en-US" sz="24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Kws</a:t>
            </a:r>
            <a:r>
              <a:rPr lang="en-US" sz="24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Sau</a:t>
            </a:r>
            <a:endParaRPr lang="en-US" sz="24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7CB1F68F-F200-47C0-B24F-E0EB90CB4A49}"/>
              </a:ext>
            </a:extLst>
          </p:cNvPr>
          <p:cNvSpPr txBox="1"/>
          <p:nvPr/>
        </p:nvSpPr>
        <p:spPr>
          <a:xfrm>
            <a:off x="4250233" y="-15549"/>
            <a:ext cx="4624984" cy="523220"/>
          </a:xfrm>
          <a:prstGeom prst="rect">
            <a:avLst/>
          </a:prstGeom>
          <a:noFill/>
        </p:spPr>
        <p:txBody>
          <a:bodyPr wrap="none" rtlCol="0">
            <a:spAutoFit/>
          </a:bodyPr>
          <a:lstStyle/>
          <a:p>
            <a:r>
              <a:rPr lang="en-US" sz="2800" dirty="0">
                <a:solidFill>
                  <a:srgbClr val="002060"/>
                </a:solidFill>
                <a:effectLst>
                  <a:outerShdw blurRad="38100" dist="38100" dir="2700000" algn="tl">
                    <a:srgbClr val="000000">
                      <a:alpha val="43137"/>
                    </a:srgbClr>
                  </a:outerShdw>
                </a:effectLst>
                <a:latin typeface="Calibri" panose="020F0502020204030204" pitchFamily="34" charset="0"/>
              </a:rPr>
              <a:t> </a:t>
            </a:r>
            <a:r>
              <a:rPr lang="en-US" sz="2400" dirty="0" err="1">
                <a:solidFill>
                  <a:srgbClr val="002060"/>
                </a:solidFill>
                <a:effectLst>
                  <a:outerShdw blurRad="38100" dist="38100" dir="2700000" algn="tl">
                    <a:srgbClr val="000000">
                      <a:alpha val="43137"/>
                    </a:srgbClr>
                  </a:outerShdw>
                </a:effectLst>
                <a:latin typeface="Calibri" panose="020F0502020204030204" pitchFamily="34" charset="0"/>
              </a:rPr>
              <a:t>Cov</a:t>
            </a:r>
            <a:r>
              <a:rPr lang="en-US" sz="2400" dirty="0">
                <a:solidFill>
                  <a:srgbClr val="002060"/>
                </a:solidFill>
                <a:effectLst>
                  <a:outerShdw blurRad="38100" dist="38100" dir="2700000" algn="tl">
                    <a:srgbClr val="000000">
                      <a:alpha val="43137"/>
                    </a:srgbClr>
                  </a:outerShdw>
                </a:effectLst>
                <a:latin typeface="Calibri" panose="020F0502020204030204" pitchFamily="34" charset="0"/>
              </a:rPr>
              <a:t> </a:t>
            </a:r>
            <a:r>
              <a:rPr lang="en-US" sz="2400" dirty="0" err="1">
                <a:solidFill>
                  <a:srgbClr val="002060"/>
                </a:solidFill>
                <a:effectLst>
                  <a:outerShdw blurRad="38100" dist="38100" dir="2700000" algn="tl">
                    <a:srgbClr val="000000">
                      <a:alpha val="43137"/>
                    </a:srgbClr>
                  </a:outerShdw>
                </a:effectLst>
                <a:latin typeface="Calibri" panose="020F0502020204030204" pitchFamily="34" charset="0"/>
              </a:rPr>
              <a:t>neeg</a:t>
            </a:r>
            <a:r>
              <a:rPr lang="en-US" sz="2400" dirty="0">
                <a:solidFill>
                  <a:srgbClr val="002060"/>
                </a:solidFill>
                <a:effectLst>
                  <a:outerShdw blurRad="38100" dist="38100" dir="2700000" algn="tl">
                    <a:srgbClr val="000000">
                      <a:alpha val="43137"/>
                    </a:srgbClr>
                  </a:outerShdw>
                </a:effectLst>
                <a:latin typeface="Calibri" panose="020F0502020204030204" pitchFamily="34" charset="0"/>
              </a:rPr>
              <a:t> </a:t>
            </a:r>
            <a:r>
              <a:rPr lang="en-US" sz="2400" dirty="0" err="1">
                <a:solidFill>
                  <a:srgbClr val="002060"/>
                </a:solidFill>
                <a:effectLst>
                  <a:outerShdw blurRad="38100" dist="38100" dir="2700000" algn="tl">
                    <a:srgbClr val="000000">
                      <a:alpha val="43137"/>
                    </a:srgbClr>
                  </a:outerShdw>
                </a:effectLst>
                <a:latin typeface="Calibri" panose="020F0502020204030204" pitchFamily="34" charset="0"/>
              </a:rPr>
              <a:t>pab</a:t>
            </a:r>
            <a:r>
              <a:rPr lang="en-US" sz="2400" dirty="0">
                <a:solidFill>
                  <a:srgbClr val="002060"/>
                </a:solidFill>
                <a:effectLst>
                  <a:outerShdw blurRad="38100" dist="38100" dir="2700000" algn="tl">
                    <a:srgbClr val="000000">
                      <a:alpha val="43137"/>
                    </a:srgbClr>
                  </a:outerShdw>
                </a:effectLst>
                <a:latin typeface="Calibri" panose="020F0502020204030204" pitchFamily="34" charset="0"/>
              </a:rPr>
              <a:t> </a:t>
            </a:r>
            <a:r>
              <a:rPr lang="en-US" sz="2400" dirty="0" err="1">
                <a:solidFill>
                  <a:srgbClr val="002060"/>
                </a:solidFill>
                <a:effectLst>
                  <a:outerShdw blurRad="38100" dist="38100" dir="2700000" algn="tl">
                    <a:srgbClr val="000000">
                      <a:alpha val="43137"/>
                    </a:srgbClr>
                  </a:outerShdw>
                </a:effectLst>
                <a:latin typeface="Calibri" panose="020F0502020204030204" pitchFamily="34" charset="0"/>
              </a:rPr>
              <a:t>tsim</a:t>
            </a:r>
            <a:r>
              <a:rPr lang="en-US" sz="2400" dirty="0">
                <a:solidFill>
                  <a:srgbClr val="002060"/>
                </a:solidFill>
                <a:effectLst>
                  <a:outerShdw blurRad="38100" dist="38100" dir="2700000" algn="tl">
                    <a:srgbClr val="000000">
                      <a:alpha val="43137"/>
                    </a:srgbClr>
                  </a:outerShdw>
                </a:effectLst>
                <a:latin typeface="Calibri" panose="020F0502020204030204" pitchFamily="34" charset="0"/>
              </a:rPr>
              <a:t> </a:t>
            </a:r>
            <a:r>
              <a:rPr lang="en-US" sz="2400" dirty="0" err="1">
                <a:solidFill>
                  <a:srgbClr val="002060"/>
                </a:solidFill>
                <a:effectLst>
                  <a:outerShdw blurRad="38100" dist="38100" dir="2700000" algn="tl">
                    <a:srgbClr val="000000">
                      <a:alpha val="43137"/>
                    </a:srgbClr>
                  </a:outerShdw>
                </a:effectLst>
                <a:latin typeface="Calibri" panose="020F0502020204030204" pitchFamily="34" charset="0"/>
              </a:rPr>
              <a:t>cov</a:t>
            </a:r>
            <a:r>
              <a:rPr lang="en-US" sz="2400" dirty="0">
                <a:solidFill>
                  <a:srgbClr val="002060"/>
                </a:solidFill>
                <a:effectLst>
                  <a:outerShdw blurRad="38100" dist="38100" dir="2700000" algn="tl">
                    <a:srgbClr val="000000">
                      <a:alpha val="43137"/>
                    </a:srgbClr>
                  </a:outerShdw>
                </a:effectLst>
                <a:latin typeface="Calibri" panose="020F0502020204030204" pitchFamily="34" charset="0"/>
              </a:rPr>
              <a:t> </a:t>
            </a:r>
            <a:r>
              <a:rPr lang="en-US" sz="2400" dirty="0" err="1">
                <a:solidFill>
                  <a:srgbClr val="002060"/>
                </a:solidFill>
                <a:effectLst>
                  <a:outerShdw blurRad="38100" dist="38100" dir="2700000" algn="tl">
                    <a:srgbClr val="000000">
                      <a:alpha val="43137"/>
                    </a:srgbClr>
                  </a:outerShdw>
                </a:effectLst>
                <a:latin typeface="Calibri" panose="020F0502020204030204" pitchFamily="34" charset="0"/>
              </a:rPr>
              <a:t>lus</a:t>
            </a:r>
            <a:r>
              <a:rPr lang="en-US" sz="2400" dirty="0">
                <a:solidFill>
                  <a:srgbClr val="002060"/>
                </a:solidFill>
                <a:effectLst>
                  <a:outerShdw blurRad="38100" dist="38100" dir="2700000" algn="tl">
                    <a:srgbClr val="000000">
                      <a:alpha val="43137"/>
                    </a:srgbClr>
                  </a:outerShdw>
                </a:effectLst>
                <a:latin typeface="Calibri" panose="020F0502020204030204" pitchFamily="34" charset="0"/>
              </a:rPr>
              <a:t> </a:t>
            </a:r>
            <a:r>
              <a:rPr lang="en-US" sz="2400" dirty="0" err="1">
                <a:solidFill>
                  <a:srgbClr val="002060"/>
                </a:solidFill>
                <a:effectLst>
                  <a:outerShdw blurRad="38100" dist="38100" dir="2700000" algn="tl">
                    <a:srgbClr val="000000">
                      <a:alpha val="43137"/>
                    </a:srgbClr>
                  </a:outerShdw>
                </a:effectLst>
                <a:latin typeface="Calibri" panose="020F0502020204030204" pitchFamily="34" charset="0"/>
              </a:rPr>
              <a:t>qhia</a:t>
            </a:r>
            <a:r>
              <a:rPr lang="en-US" sz="2400" dirty="0">
                <a:solidFill>
                  <a:srgbClr val="002060"/>
                </a:solidFill>
                <a:effectLst>
                  <a:outerShdw blurRad="38100" dist="38100" dir="2700000" algn="tl">
                    <a:srgbClr val="000000">
                      <a:alpha val="43137"/>
                    </a:srgbClr>
                  </a:outerShdw>
                </a:effectLst>
                <a:latin typeface="Calibri" panose="020F0502020204030204" pitchFamily="34" charset="0"/>
              </a:rPr>
              <a:t> no  </a:t>
            </a:r>
          </a:p>
        </p:txBody>
      </p:sp>
    </p:spTree>
    <p:extLst>
      <p:ext uri="{BB962C8B-B14F-4D97-AF65-F5344CB8AC3E}">
        <p14:creationId xmlns:p14="http://schemas.microsoft.com/office/powerpoint/2010/main" val="1652011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sp>
        <p:nvSpPr>
          <p:cNvPr id="347" name="Google Shape;347;p45"/>
          <p:cNvSpPr txBox="1"/>
          <p:nvPr/>
        </p:nvSpPr>
        <p:spPr>
          <a:xfrm>
            <a:off x="528816" y="1419300"/>
            <a:ext cx="7905000" cy="3724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200"/>
              <a:buFont typeface="Arial"/>
              <a:buNone/>
            </a:pPr>
            <a:r>
              <a:rPr lang="en-US" sz="2800" b="0" i="0" u="none" strike="noStrike" cap="none" dirty="0" err="1">
                <a:solidFill>
                  <a:srgbClr val="002060"/>
                </a:solidFill>
                <a:latin typeface="Calibri" panose="020F0502020204030204" pitchFamily="34" charset="0"/>
                <a:cs typeface="Calibri" panose="020F0502020204030204" pitchFamily="34" charset="0"/>
                <a:sym typeface="Arial"/>
              </a:rPr>
              <a:t>Yog</a:t>
            </a:r>
            <a:r>
              <a:rPr lang="en-US" sz="2800" b="0" i="0" u="none" strike="noStrike" cap="none" dirty="0">
                <a:solidFill>
                  <a:srgbClr val="002060"/>
                </a:solidFill>
                <a:latin typeface="Calibri" panose="020F0502020204030204" pitchFamily="34" charset="0"/>
                <a:cs typeface="Calibri" panose="020F0502020204030204" pitchFamily="34" charset="0"/>
                <a:sym typeface="Arial"/>
              </a:rPr>
              <a:t> </a:t>
            </a:r>
            <a:r>
              <a:rPr lang="en-US" sz="2800" b="0" i="0" u="none" strike="noStrike" cap="none" dirty="0" err="1">
                <a:solidFill>
                  <a:srgbClr val="002060"/>
                </a:solidFill>
                <a:latin typeface="Calibri" panose="020F0502020204030204" pitchFamily="34" charset="0"/>
                <a:cs typeface="Calibri" panose="020F0502020204030204" pitchFamily="34" charset="0"/>
                <a:sym typeface="Arial"/>
              </a:rPr>
              <a:t>kom</a:t>
            </a:r>
            <a:r>
              <a:rPr lang="en-US" sz="2800" b="0" i="0" u="none" strike="noStrike" cap="none" dirty="0">
                <a:solidFill>
                  <a:srgbClr val="002060"/>
                </a:solidFill>
                <a:latin typeface="Calibri" panose="020F0502020204030204" pitchFamily="34" charset="0"/>
                <a:cs typeface="Calibri" panose="020F0502020204030204" pitchFamily="34" charset="0"/>
                <a:sym typeface="Arial"/>
              </a:rPr>
              <a:t> </a:t>
            </a:r>
            <a:r>
              <a:rPr lang="en-US" sz="2800" b="0" i="0" u="none" strike="noStrike" cap="none" dirty="0" err="1">
                <a:solidFill>
                  <a:srgbClr val="002060"/>
                </a:solidFill>
                <a:latin typeface="Calibri" panose="020F0502020204030204" pitchFamily="34" charset="0"/>
                <a:cs typeface="Calibri" panose="020F0502020204030204" pitchFamily="34" charset="0"/>
                <a:sym typeface="Arial"/>
              </a:rPr>
              <a:t>paub</a:t>
            </a:r>
            <a:r>
              <a:rPr lang="en-US" sz="2800" b="0" i="0" u="none" strike="noStrike" cap="none" dirty="0">
                <a:solidFill>
                  <a:srgbClr val="002060"/>
                </a:solidFill>
                <a:latin typeface="Calibri" panose="020F0502020204030204" pitchFamily="34" charset="0"/>
                <a:cs typeface="Calibri" panose="020F0502020204030204" pitchFamily="34" charset="0"/>
                <a:sym typeface="Arial"/>
              </a:rPr>
              <a:t> </a:t>
            </a:r>
            <a:r>
              <a:rPr lang="en-US" sz="2800" b="0" i="0" u="none" strike="noStrike" cap="none" dirty="0" err="1">
                <a:solidFill>
                  <a:srgbClr val="002060"/>
                </a:solidFill>
                <a:latin typeface="Calibri" panose="020F0502020204030204" pitchFamily="34" charset="0"/>
                <a:cs typeface="Calibri" panose="020F0502020204030204" pitchFamily="34" charset="0"/>
                <a:sym typeface="Arial"/>
              </a:rPr>
              <a:t>txhawb</a:t>
            </a:r>
            <a:r>
              <a:rPr lang="en-US" sz="2800" b="0" i="0" u="none" strike="noStrike" cap="none" dirty="0">
                <a:solidFill>
                  <a:srgbClr val="002060"/>
                </a:solidFill>
                <a:latin typeface="Calibri" panose="020F0502020204030204" pitchFamily="34" charset="0"/>
                <a:cs typeface="Calibri" panose="020F0502020204030204" pitchFamily="34" charset="0"/>
                <a:sym typeface="Arial"/>
              </a:rPr>
              <a:t> </a:t>
            </a:r>
            <a:r>
              <a:rPr lang="en-US" sz="2800" b="0" i="0" u="none" strike="noStrike" cap="none" dirty="0" err="1">
                <a:solidFill>
                  <a:srgbClr val="002060"/>
                </a:solidFill>
                <a:latin typeface="Calibri" panose="020F0502020204030204" pitchFamily="34" charset="0"/>
                <a:cs typeface="Calibri" panose="020F0502020204030204" pitchFamily="34" charset="0"/>
                <a:sym typeface="Arial"/>
              </a:rPr>
              <a:t>dag</a:t>
            </a:r>
            <a:r>
              <a:rPr lang="en-US" sz="2800" b="0" i="0" u="none" strike="noStrike" cap="none" dirty="0">
                <a:solidFill>
                  <a:srgbClr val="002060"/>
                </a:solidFill>
                <a:latin typeface="Calibri" panose="020F0502020204030204" pitchFamily="34" charset="0"/>
                <a:cs typeface="Calibri" panose="020F0502020204030204" pitchFamily="34" charset="0"/>
                <a:sym typeface="Arial"/>
              </a:rPr>
              <a:t> </a:t>
            </a:r>
            <a:r>
              <a:rPr lang="en-US" sz="2800" b="0" i="0" u="none" strike="noStrike" cap="none" dirty="0" err="1">
                <a:solidFill>
                  <a:srgbClr val="002060"/>
                </a:solidFill>
                <a:latin typeface="Calibri" panose="020F0502020204030204" pitchFamily="34" charset="0"/>
                <a:cs typeface="Calibri" panose="020F0502020204030204" pitchFamily="34" charset="0"/>
                <a:sym typeface="Arial"/>
              </a:rPr>
              <a:t>zog</a:t>
            </a:r>
            <a:r>
              <a:rPr lang="en-US" sz="2800" b="0" i="0" u="none" strike="noStrike" cap="none" dirty="0">
                <a:solidFill>
                  <a:srgbClr val="002060"/>
                </a:solidFill>
                <a:latin typeface="Calibri" panose="020F0502020204030204" pitchFamily="34" charset="0"/>
                <a:cs typeface="Calibri" panose="020F0502020204030204" pitchFamily="34" charset="0"/>
                <a:sym typeface="Arial"/>
              </a:rPr>
              <a:t>  </a:t>
            </a:r>
            <a:r>
              <a:rPr lang="en-US" sz="2800" b="0" i="0" u="none" strike="noStrike" cap="none" dirty="0" err="1">
                <a:solidFill>
                  <a:srgbClr val="002060"/>
                </a:solidFill>
                <a:latin typeface="Calibri" panose="020F0502020204030204" pitchFamily="34" charset="0"/>
                <a:cs typeface="Calibri" panose="020F0502020204030204" pitchFamily="34" charset="0"/>
                <a:sym typeface="Arial"/>
              </a:rPr>
              <a:t>thiab</a:t>
            </a:r>
            <a:r>
              <a:rPr lang="en-US" sz="2800" b="0" i="0" u="none" strike="noStrike" cap="none" dirty="0">
                <a:solidFill>
                  <a:srgbClr val="002060"/>
                </a:solidFill>
                <a:latin typeface="Calibri" panose="020F0502020204030204" pitchFamily="34" charset="0"/>
                <a:cs typeface="Calibri" panose="020F0502020204030204" pitchFamily="34" charset="0"/>
                <a:sym typeface="Arial"/>
              </a:rPr>
              <a:t> </a:t>
            </a:r>
            <a:r>
              <a:rPr lang="en-US" sz="2800" b="0" i="0" u="none" strike="noStrike" cap="none" dirty="0" err="1">
                <a:solidFill>
                  <a:srgbClr val="002060"/>
                </a:solidFill>
                <a:latin typeface="Calibri" panose="020F0502020204030204" pitchFamily="34" charset="0"/>
                <a:cs typeface="Calibri" panose="020F0502020204030204" pitchFamily="34" charset="0"/>
                <a:sym typeface="Arial"/>
              </a:rPr>
              <a:t>qhia</a:t>
            </a:r>
            <a:r>
              <a:rPr lang="en-US" sz="2800" b="0" i="0" u="none" strike="noStrike" cap="none" dirty="0">
                <a:solidFill>
                  <a:srgbClr val="002060"/>
                </a:solidFill>
                <a:latin typeface="Calibri" panose="020F0502020204030204" pitchFamily="34" charset="0"/>
                <a:cs typeface="Calibri" panose="020F0502020204030204" pitchFamily="34" charset="0"/>
                <a:sym typeface="Arial"/>
              </a:rPr>
              <a:t> </a:t>
            </a:r>
            <a:r>
              <a:rPr lang="en-US" sz="2800" b="0" i="0" u="none" strike="noStrike" cap="none" dirty="0" err="1">
                <a:solidFill>
                  <a:srgbClr val="002060"/>
                </a:solidFill>
                <a:latin typeface="Calibri" panose="020F0502020204030204" pitchFamily="34" charset="0"/>
                <a:cs typeface="Calibri" panose="020F0502020204030204" pitchFamily="34" charset="0"/>
                <a:sym typeface="Arial"/>
              </a:rPr>
              <a:t>txog</a:t>
            </a:r>
            <a:r>
              <a:rPr lang="en-US" sz="2800" b="0" i="0" u="none" strike="noStrike" cap="none" dirty="0">
                <a:solidFill>
                  <a:srgbClr val="002060"/>
                </a:solidFill>
                <a:latin typeface="Calibri" panose="020F0502020204030204" pitchFamily="34" charset="0"/>
                <a:cs typeface="Calibri" panose="020F0502020204030204" pitchFamily="34" charset="0"/>
                <a:sym typeface="Arial"/>
              </a:rPr>
              <a:t> </a:t>
            </a:r>
            <a:r>
              <a:rPr lang="en-US" sz="2800" b="0" i="0" u="none" strike="noStrike" cap="none" dirty="0" err="1">
                <a:solidFill>
                  <a:srgbClr val="002060"/>
                </a:solidFill>
                <a:latin typeface="Calibri" panose="020F0502020204030204" pitchFamily="34" charset="0"/>
                <a:cs typeface="Calibri" panose="020F0502020204030204" pitchFamily="34" charset="0"/>
                <a:sym typeface="Arial"/>
              </a:rPr>
              <a:t>kev</a:t>
            </a:r>
            <a:r>
              <a:rPr lang="en-US" sz="2800" b="0" i="0" u="none" strike="noStrike" cap="none" dirty="0">
                <a:solidFill>
                  <a:srgbClr val="002060"/>
                </a:solidFill>
                <a:latin typeface="Calibri" panose="020F0502020204030204" pitchFamily="34" charset="0"/>
                <a:cs typeface="Calibri" panose="020F0502020204030204" pitchFamily="34" charset="0"/>
                <a:sym typeface="Arial"/>
              </a:rPr>
              <a:t> </a:t>
            </a:r>
            <a:r>
              <a:rPr lang="en-US" sz="2800" b="0" i="0" u="none" strike="noStrike" cap="none" dirty="0" err="1">
                <a:solidFill>
                  <a:srgbClr val="002060"/>
                </a:solidFill>
                <a:latin typeface="Calibri" panose="020F0502020204030204" pitchFamily="34" charset="0"/>
                <a:cs typeface="Calibri" panose="020F0502020204030204" pitchFamily="34" charset="0"/>
                <a:sym typeface="Arial"/>
              </a:rPr>
              <a:t>kawm</a:t>
            </a:r>
            <a:r>
              <a:rPr lang="en-US" sz="2800" b="0" i="0" u="none" strike="noStrike" cap="none" dirty="0">
                <a:solidFill>
                  <a:srgbClr val="002060"/>
                </a:solidFill>
                <a:latin typeface="Calibri" panose="020F0502020204030204" pitchFamily="34" charset="0"/>
                <a:cs typeface="Calibri" panose="020F0502020204030204" pitchFamily="34" charset="0"/>
                <a:sym typeface="Arial"/>
              </a:rPr>
              <a:t> </a:t>
            </a:r>
            <a:r>
              <a:rPr lang="en-US" sz="2800" b="0" i="0" u="none" strike="noStrike" cap="none" dirty="0" err="1">
                <a:solidFill>
                  <a:srgbClr val="002060"/>
                </a:solidFill>
                <a:latin typeface="Calibri" panose="020F0502020204030204" pitchFamily="34" charset="0"/>
                <a:cs typeface="Calibri" panose="020F0502020204030204" pitchFamily="34" charset="0"/>
                <a:sym typeface="Arial"/>
              </a:rPr>
              <a:t>ob</a:t>
            </a:r>
            <a:r>
              <a:rPr lang="en-US" sz="2800" b="0" i="0" u="none" strike="noStrike" cap="none" dirty="0">
                <a:solidFill>
                  <a:srgbClr val="002060"/>
                </a:solidFill>
                <a:latin typeface="Calibri" panose="020F0502020204030204" pitchFamily="34" charset="0"/>
                <a:cs typeface="Calibri" panose="020F0502020204030204" pitchFamily="34" charset="0"/>
                <a:sym typeface="Arial"/>
              </a:rPr>
              <a:t> </a:t>
            </a:r>
            <a:r>
              <a:rPr lang="en-US" sz="2800" b="0" i="0" u="none" strike="noStrike" cap="none" dirty="0" err="1">
                <a:solidFill>
                  <a:srgbClr val="002060"/>
                </a:solidFill>
                <a:latin typeface="Calibri" panose="020F0502020204030204" pitchFamily="34" charset="0"/>
                <a:cs typeface="Calibri" panose="020F0502020204030204" pitchFamily="34" charset="0"/>
                <a:sym typeface="Arial"/>
              </a:rPr>
              <a:t>hom</a:t>
            </a:r>
            <a:r>
              <a:rPr lang="en-US" sz="2800" b="0" i="0" u="none" strike="noStrike" cap="none" dirty="0">
                <a:solidFill>
                  <a:srgbClr val="002060"/>
                </a:solidFill>
                <a:latin typeface="Calibri" panose="020F0502020204030204" pitchFamily="34" charset="0"/>
                <a:cs typeface="Calibri" panose="020F0502020204030204" pitchFamily="34" charset="0"/>
                <a:sym typeface="Arial"/>
              </a:rPr>
              <a:t> </a:t>
            </a:r>
            <a:r>
              <a:rPr lang="en-US" sz="2800" b="0" i="0" u="none" strike="noStrike" cap="none" dirty="0" err="1">
                <a:solidFill>
                  <a:srgbClr val="002060"/>
                </a:solidFill>
                <a:latin typeface="Calibri" panose="020F0502020204030204" pitchFamily="34" charset="0"/>
                <a:cs typeface="Calibri" panose="020F0502020204030204" pitchFamily="34" charset="0"/>
                <a:sym typeface="Arial"/>
              </a:rPr>
              <a:t>lus</a:t>
            </a:r>
            <a:r>
              <a:rPr lang="en-US" sz="2800" b="0" i="0" u="none" strike="noStrike" cap="none" dirty="0">
                <a:solidFill>
                  <a:srgbClr val="002060"/>
                </a:solidFill>
                <a:latin typeface="Calibri" panose="020F0502020204030204" pitchFamily="34" charset="0"/>
                <a:cs typeface="Calibri" panose="020F0502020204030204" pitchFamily="34" charset="0"/>
                <a:sym typeface="Arial"/>
              </a:rPr>
              <a:t> los </a:t>
            </a:r>
            <a:r>
              <a:rPr lang="en-US" sz="2800" b="0" i="0" u="none" strike="noStrike" cap="none" dirty="0" err="1">
                <a:solidFill>
                  <a:srgbClr val="002060"/>
                </a:solidFill>
                <a:latin typeface="Calibri" panose="020F0502020204030204" pitchFamily="34" charset="0"/>
                <a:cs typeface="Calibri" panose="020F0502020204030204" pitchFamily="34" charset="0"/>
                <a:sym typeface="Arial"/>
              </a:rPr>
              <a:t>ntawm</a:t>
            </a:r>
            <a:r>
              <a:rPr lang="en-US" sz="2800" b="0" i="0" u="none" strike="noStrike" cap="none" dirty="0">
                <a:solidFill>
                  <a:srgbClr val="002060"/>
                </a:solidFill>
                <a:latin typeface="Calibri" panose="020F0502020204030204" pitchFamily="34" charset="0"/>
                <a:cs typeface="Calibri" panose="020F0502020204030204" pitchFamily="34" charset="0"/>
                <a:sym typeface="Arial"/>
              </a:rPr>
              <a:t> </a:t>
            </a:r>
            <a:r>
              <a:rPr lang="en-US" sz="2800" b="0" i="0" u="none" strike="noStrike" cap="none" dirty="0" err="1">
                <a:solidFill>
                  <a:srgbClr val="002060"/>
                </a:solidFill>
                <a:latin typeface="Calibri" panose="020F0502020204030204" pitchFamily="34" charset="0"/>
                <a:cs typeface="Calibri" panose="020F0502020204030204" pitchFamily="34" charset="0"/>
                <a:sym typeface="Arial"/>
              </a:rPr>
              <a:t>kev</a:t>
            </a:r>
            <a:r>
              <a:rPr lang="en-US" sz="2800" b="0" i="0" u="none" strike="noStrike" cap="none" dirty="0">
                <a:solidFill>
                  <a:srgbClr val="002060"/>
                </a:solidFill>
                <a:latin typeface="Calibri" panose="020F0502020204030204" pitchFamily="34" charset="0"/>
                <a:cs typeface="Calibri" panose="020F0502020204030204" pitchFamily="34" charset="0"/>
                <a:sym typeface="Arial"/>
              </a:rPr>
              <a:t> sib </a:t>
            </a:r>
            <a:r>
              <a:rPr lang="en-US" sz="2800" b="1" i="0" u="none" strike="noStrike" cap="none" dirty="0" err="1">
                <a:solidFill>
                  <a:srgbClr val="C00000"/>
                </a:solidFill>
                <a:latin typeface="Calibri" panose="020F0502020204030204" pitchFamily="34" charset="0"/>
                <a:cs typeface="Calibri" panose="020F0502020204030204" pitchFamily="34" charset="0"/>
                <a:sym typeface="Arial"/>
              </a:rPr>
              <a:t>koom</a:t>
            </a:r>
            <a:r>
              <a:rPr lang="en-US" sz="2800" b="1" i="0" u="none" strike="noStrike" cap="none" dirty="0">
                <a:solidFill>
                  <a:srgbClr val="C00000"/>
                </a:solidFill>
                <a:latin typeface="Calibri" panose="020F0502020204030204" pitchFamily="34" charset="0"/>
                <a:cs typeface="Calibri" panose="020F0502020204030204" pitchFamily="34" charset="0"/>
                <a:sym typeface="Arial"/>
              </a:rPr>
              <a:t> </a:t>
            </a:r>
            <a:r>
              <a:rPr lang="en-US" sz="2800" b="1" i="0" u="none" strike="noStrike" cap="none" dirty="0" err="1">
                <a:solidFill>
                  <a:srgbClr val="C00000"/>
                </a:solidFill>
                <a:latin typeface="Calibri" panose="020F0502020204030204" pitchFamily="34" charset="0"/>
                <a:cs typeface="Calibri" panose="020F0502020204030204" pitchFamily="34" charset="0"/>
                <a:sym typeface="Arial"/>
              </a:rPr>
              <a:t>tes</a:t>
            </a:r>
            <a:r>
              <a:rPr lang="en-US" sz="2800" b="0" i="0" u="none" strike="noStrike" cap="none" dirty="0">
                <a:solidFill>
                  <a:srgbClr val="002060"/>
                </a:solidFill>
                <a:latin typeface="Calibri" panose="020F0502020204030204" pitchFamily="34" charset="0"/>
                <a:cs typeface="Calibri" panose="020F0502020204030204" pitchFamily="34" charset="0"/>
                <a:sym typeface="Arial"/>
              </a:rPr>
              <a:t>,</a:t>
            </a:r>
            <a:r>
              <a:rPr lang="en-US" sz="2800" b="1" i="0" u="none" strike="noStrike" cap="none" dirty="0">
                <a:solidFill>
                  <a:srgbClr val="002060"/>
                </a:solidFill>
                <a:latin typeface="Calibri" panose="020F0502020204030204" pitchFamily="34" charset="0"/>
                <a:cs typeface="Calibri" panose="020F0502020204030204" pitchFamily="34" charset="0"/>
                <a:sym typeface="Arial"/>
              </a:rPr>
              <a:t>  </a:t>
            </a:r>
            <a:r>
              <a:rPr lang="en-US" sz="2800" b="1" i="0" u="none" strike="noStrike" cap="none" dirty="0" err="1">
                <a:solidFill>
                  <a:srgbClr val="C00000"/>
                </a:solidFill>
                <a:latin typeface="Calibri" panose="020F0502020204030204" pitchFamily="34" charset="0"/>
                <a:cs typeface="Calibri" panose="020F0502020204030204" pitchFamily="34" charset="0"/>
                <a:sym typeface="Arial"/>
              </a:rPr>
              <a:t>kev</a:t>
            </a:r>
            <a:r>
              <a:rPr lang="en-US" sz="2800" b="1" i="0" u="none" strike="noStrike" cap="none" dirty="0">
                <a:solidFill>
                  <a:srgbClr val="C00000"/>
                </a:solidFill>
                <a:latin typeface="Calibri" panose="020F0502020204030204" pitchFamily="34" charset="0"/>
                <a:cs typeface="Calibri" panose="020F0502020204030204" pitchFamily="34" charset="0"/>
                <a:sym typeface="Arial"/>
              </a:rPr>
              <a:t> </a:t>
            </a:r>
            <a:r>
              <a:rPr lang="en-US" sz="2800" b="1" i="0" u="none" strike="noStrike" cap="none" dirty="0" err="1">
                <a:solidFill>
                  <a:srgbClr val="C00000"/>
                </a:solidFill>
                <a:latin typeface="Calibri" panose="020F0502020204030204" pitchFamily="34" charset="0"/>
                <a:cs typeface="Calibri" panose="020F0502020204030204" pitchFamily="34" charset="0"/>
                <a:sym typeface="Arial"/>
              </a:rPr>
              <a:t>kawm</a:t>
            </a:r>
            <a:r>
              <a:rPr lang="en-US" sz="2800" b="1" i="0" u="none" strike="noStrike" cap="none" dirty="0">
                <a:solidFill>
                  <a:srgbClr val="C00000"/>
                </a:solidFill>
                <a:latin typeface="Calibri" panose="020F0502020204030204" pitchFamily="34" charset="0"/>
                <a:cs typeface="Calibri" panose="020F0502020204030204" pitchFamily="34" charset="0"/>
                <a:sym typeface="Arial"/>
              </a:rPr>
              <a:t> </a:t>
            </a:r>
            <a:r>
              <a:rPr lang="en-US" sz="2800" b="0" i="0" u="none" strike="noStrike" cap="none" dirty="0">
                <a:solidFill>
                  <a:srgbClr val="002060"/>
                </a:solidFill>
                <a:latin typeface="Calibri" panose="020F0502020204030204" pitchFamily="34" charset="0"/>
                <a:cs typeface="Calibri" panose="020F0502020204030204" pitchFamily="34" charset="0"/>
                <a:sym typeface="Arial"/>
              </a:rPr>
              <a:t>, </a:t>
            </a:r>
            <a:r>
              <a:rPr lang="en-US" sz="2800" b="0" i="0" u="none" strike="noStrike" cap="none" dirty="0" err="1">
                <a:solidFill>
                  <a:srgbClr val="002060"/>
                </a:solidFill>
                <a:latin typeface="Calibri" panose="020F0502020204030204" pitchFamily="34" charset="0"/>
                <a:cs typeface="Calibri" panose="020F0502020204030204" pitchFamily="34" charset="0"/>
                <a:sym typeface="Arial"/>
              </a:rPr>
              <a:t>thiab</a:t>
            </a:r>
            <a:r>
              <a:rPr lang="en-US" sz="2800" b="0" i="0" u="none" strike="noStrike" cap="none" dirty="0">
                <a:solidFill>
                  <a:srgbClr val="002060"/>
                </a:solidFill>
                <a:latin typeface="Calibri" panose="020F0502020204030204" pitchFamily="34" charset="0"/>
                <a:cs typeface="Calibri" panose="020F0502020204030204" pitchFamily="34" charset="0"/>
                <a:sym typeface="Arial"/>
              </a:rPr>
              <a:t> </a:t>
            </a:r>
            <a:r>
              <a:rPr lang="en-US" sz="2800" b="1" i="0" u="none" strike="noStrike" cap="none" dirty="0">
                <a:solidFill>
                  <a:srgbClr val="002060"/>
                </a:solidFill>
                <a:latin typeface="Calibri" panose="020F0502020204030204" pitchFamily="34" charset="0"/>
                <a:cs typeface="Calibri" panose="020F0502020204030204" pitchFamily="34" charset="0"/>
                <a:sym typeface="Arial"/>
              </a:rPr>
              <a:t> </a:t>
            </a:r>
            <a:r>
              <a:rPr lang="en-US" sz="2800" b="1" i="0" u="none" strike="noStrike" cap="none" dirty="0" err="1">
                <a:solidFill>
                  <a:srgbClr val="C00000"/>
                </a:solidFill>
                <a:latin typeface="Calibri" panose="020F0502020204030204" pitchFamily="34" charset="0"/>
                <a:cs typeface="Calibri" panose="020F0502020204030204" pitchFamily="34" charset="0"/>
                <a:sym typeface="Arial"/>
              </a:rPr>
              <a:t>kev</a:t>
            </a:r>
            <a:r>
              <a:rPr lang="en-US" sz="2800" b="1" i="0" u="none" strike="noStrike" cap="none" dirty="0">
                <a:solidFill>
                  <a:srgbClr val="C00000"/>
                </a:solidFill>
                <a:latin typeface="Calibri" panose="020F0502020204030204" pitchFamily="34" charset="0"/>
                <a:cs typeface="Calibri" panose="020F0502020204030204" pitchFamily="34" charset="0"/>
                <a:sym typeface="Arial"/>
              </a:rPr>
              <a:t> </a:t>
            </a:r>
            <a:r>
              <a:rPr lang="en-US" sz="2800" b="1" i="0" u="none" strike="noStrike" cap="none" dirty="0" err="1">
                <a:solidFill>
                  <a:srgbClr val="C00000"/>
                </a:solidFill>
                <a:latin typeface="Calibri" panose="020F0502020204030204" pitchFamily="34" charset="0"/>
                <a:cs typeface="Calibri" panose="020F0502020204030204" pitchFamily="34" charset="0"/>
                <a:sym typeface="Arial"/>
              </a:rPr>
              <a:t>txhawb</a:t>
            </a:r>
            <a:r>
              <a:rPr lang="en-US" sz="2800" b="0" i="0" u="none" strike="noStrike" cap="none" dirty="0">
                <a:solidFill>
                  <a:srgbClr val="C00000"/>
                </a:solidFill>
                <a:latin typeface="Calibri" panose="020F0502020204030204" pitchFamily="34" charset="0"/>
                <a:cs typeface="Calibri" panose="020F0502020204030204" pitchFamily="34" charset="0"/>
                <a:sym typeface="Arial"/>
              </a:rPr>
              <a:t> </a:t>
            </a:r>
            <a:r>
              <a:rPr lang="en-US" sz="2800" b="0" i="0" u="none" strike="noStrike" cap="none" dirty="0" err="1">
                <a:solidFill>
                  <a:srgbClr val="002060"/>
                </a:solidFill>
                <a:latin typeface="Calibri" panose="020F0502020204030204" pitchFamily="34" charset="0"/>
                <a:cs typeface="Calibri" panose="020F0502020204030204" pitchFamily="34" charset="0"/>
                <a:sym typeface="Arial"/>
              </a:rPr>
              <a:t>tsev</a:t>
            </a:r>
            <a:r>
              <a:rPr lang="en-US" sz="2800" b="0" i="0" u="none" strike="noStrike" cap="none" dirty="0">
                <a:solidFill>
                  <a:srgbClr val="002060"/>
                </a:solidFill>
                <a:latin typeface="Calibri" panose="020F0502020204030204" pitchFamily="34" charset="0"/>
                <a:cs typeface="Calibri" panose="020F0502020204030204" pitchFamily="34" charset="0"/>
                <a:sym typeface="Arial"/>
              </a:rPr>
              <a:t> </a:t>
            </a:r>
            <a:r>
              <a:rPr lang="en-US" sz="2800" b="0" i="0" u="none" strike="noStrike" cap="none" dirty="0" err="1">
                <a:solidFill>
                  <a:srgbClr val="002060"/>
                </a:solidFill>
                <a:latin typeface="Calibri" panose="020F0502020204030204" pitchFamily="34" charset="0"/>
                <a:cs typeface="Calibri" panose="020F0502020204030204" pitchFamily="34" charset="0"/>
                <a:sym typeface="Arial"/>
              </a:rPr>
              <a:t>neeg</a:t>
            </a:r>
            <a:r>
              <a:rPr lang="en-US" sz="2800" b="0" i="0" u="none" strike="noStrike" cap="none" dirty="0">
                <a:solidFill>
                  <a:srgbClr val="002060"/>
                </a:solidFill>
                <a:latin typeface="Calibri" panose="020F0502020204030204" pitchFamily="34" charset="0"/>
                <a:cs typeface="Calibri" panose="020F0502020204030204" pitchFamily="34" charset="0"/>
                <a:sym typeface="Arial"/>
              </a:rPr>
              <a:t>.</a:t>
            </a:r>
            <a:br>
              <a:rPr lang="en-US" sz="3200" b="0" i="0" u="none" strike="noStrike" cap="none" dirty="0">
                <a:solidFill>
                  <a:srgbClr val="002060"/>
                </a:solidFill>
                <a:latin typeface="Calibri" panose="020F0502020204030204" pitchFamily="34" charset="0"/>
                <a:cs typeface="Calibri" panose="020F0502020204030204" pitchFamily="34" charset="0"/>
                <a:sym typeface="Arial"/>
              </a:rPr>
            </a:br>
            <a:br>
              <a:rPr lang="en-US" sz="3200" b="0" i="0" u="none" strike="noStrike" cap="none" dirty="0">
                <a:solidFill>
                  <a:srgbClr val="002060"/>
                </a:solidFill>
                <a:latin typeface="Calibri" panose="020F0502020204030204" pitchFamily="34" charset="0"/>
                <a:cs typeface="Calibri" panose="020F0502020204030204" pitchFamily="34" charset="0"/>
                <a:sym typeface="Arial"/>
              </a:rPr>
            </a:br>
            <a:endParaRPr sz="3200" b="0" i="0" u="none" strike="noStrike" cap="none" dirty="0">
              <a:solidFill>
                <a:srgbClr val="002060"/>
              </a:solidFill>
              <a:latin typeface="Calibri" panose="020F0502020204030204" pitchFamily="34" charset="0"/>
              <a:cs typeface="Calibri" panose="020F0502020204030204" pitchFamily="34" charset="0"/>
              <a:sym typeface="Arial"/>
            </a:endParaRPr>
          </a:p>
          <a:p>
            <a:pPr marL="0" marR="0" lvl="0" indent="0" algn="l" rtl="0">
              <a:lnSpc>
                <a:spcPct val="100000"/>
              </a:lnSpc>
              <a:spcBef>
                <a:spcPts val="0"/>
              </a:spcBef>
              <a:spcAft>
                <a:spcPts val="0"/>
              </a:spcAft>
              <a:buClr>
                <a:srgbClr val="000000"/>
              </a:buClr>
              <a:buSzPts val="3200"/>
              <a:buFont typeface="Arial"/>
              <a:buNone/>
            </a:pPr>
            <a:br>
              <a:rPr lang="en-US" sz="3200" b="0" i="0" u="none" strike="noStrike" cap="none" dirty="0">
                <a:solidFill>
                  <a:srgbClr val="002060"/>
                </a:solidFill>
                <a:sym typeface="Arial"/>
              </a:rPr>
            </a:br>
            <a:endParaRPr sz="3000" b="0" i="0" u="none" strike="noStrike" cap="none" dirty="0">
              <a:solidFill>
                <a:srgbClr val="002060"/>
              </a:solidFill>
              <a:latin typeface="Calibri"/>
              <a:ea typeface="Calibri"/>
              <a:cs typeface="Calibri"/>
              <a:sym typeface="Calibri"/>
            </a:endParaRPr>
          </a:p>
        </p:txBody>
      </p:sp>
      <p:sp>
        <p:nvSpPr>
          <p:cNvPr id="348" name="Google Shape;348;p45"/>
          <p:cNvSpPr txBox="1"/>
          <p:nvPr/>
        </p:nvSpPr>
        <p:spPr>
          <a:xfrm>
            <a:off x="155018" y="235878"/>
            <a:ext cx="6759000" cy="584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200"/>
              <a:buFont typeface="Arial"/>
              <a:buNone/>
            </a:pPr>
            <a:r>
              <a:rPr lang="en-US" sz="3200" b="0" i="0" u="none" strike="noStrike" cap="none" dirty="0" err="1">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sym typeface="Arial"/>
              </a:rPr>
              <a:t>Lub</a:t>
            </a:r>
            <a:r>
              <a:rPr lang="en-US" sz="3200" b="0" i="0" u="none" strike="noStrike" cap="none" dirty="0">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sym typeface="Arial"/>
              </a:rPr>
              <a:t> </a:t>
            </a:r>
            <a:r>
              <a:rPr lang="en-US" sz="3200" b="0" i="0" u="none" strike="noStrike" cap="none" dirty="0" err="1">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sym typeface="Arial"/>
              </a:rPr>
              <a:t>Zeem</a:t>
            </a:r>
            <a:r>
              <a:rPr lang="en-US" sz="3200" b="0" i="0" u="none" strike="noStrike" cap="none" dirty="0">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sym typeface="Arial"/>
              </a:rPr>
              <a:t> </a:t>
            </a:r>
            <a:r>
              <a:rPr lang="en-US" sz="3200" b="0" i="0" u="none" strike="noStrike" cap="none" dirty="0" err="1">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sym typeface="Arial"/>
              </a:rPr>
              <a:t>Muag</a:t>
            </a:r>
            <a:endParaRPr sz="3200" b="0" i="0" u="none" strike="noStrike" cap="none" dirty="0">
              <a:solidFill>
                <a:srgbClr val="002060"/>
              </a:solidFill>
              <a:effectLst>
                <a:outerShdw blurRad="38100" dist="38100" dir="2700000" algn="tl">
                  <a:srgbClr val="000000">
                    <a:alpha val="43137"/>
                  </a:srgbClr>
                </a:outerShdw>
              </a:effectLst>
              <a:latin typeface="Calibri" panose="020F0502020204030204" pitchFamily="34" charset="0"/>
              <a:ea typeface="Calibri"/>
              <a:cs typeface="Calibri" panose="020F0502020204030204" pitchFamily="34" charset="0"/>
              <a:sym typeface="Calibri"/>
            </a:endParaRPr>
          </a:p>
        </p:txBody>
      </p:sp>
      <p:sp>
        <p:nvSpPr>
          <p:cNvPr id="349" name="Google Shape;349;p45"/>
          <p:cNvSpPr txBox="1"/>
          <p:nvPr/>
        </p:nvSpPr>
        <p:spPr>
          <a:xfrm>
            <a:off x="2271680" y="4769172"/>
            <a:ext cx="5309100" cy="276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7A111A"/>
              </a:buClr>
              <a:buSzPts val="1200"/>
              <a:buFont typeface="Calibri"/>
              <a:buNone/>
            </a:pPr>
            <a:r>
              <a:rPr lang="en-US" sz="1200" b="1" i="0" u="none" strike="noStrike" cap="none" dirty="0">
                <a:solidFill>
                  <a:srgbClr val="7A111A"/>
                </a:solidFill>
                <a:latin typeface="Calibri"/>
                <a:ea typeface="Calibri"/>
                <a:cs typeface="Calibri"/>
                <a:sym typeface="Calibri"/>
              </a:rPr>
              <a:t>USDE Grant: Dual Language and Immersion Pathways to English Learner Success</a:t>
            </a:r>
            <a:endParaRPr dirty="0"/>
          </a:p>
        </p:txBody>
      </p:sp>
      <p:pic>
        <p:nvPicPr>
          <p:cNvPr id="350" name="Google Shape;350;p45"/>
          <p:cNvPicPr preferRelativeResize="0"/>
          <p:nvPr/>
        </p:nvPicPr>
        <p:blipFill rotWithShape="1">
          <a:blip r:embed="rId3">
            <a:alphaModFix/>
          </a:blip>
          <a:srcRect/>
          <a:stretch/>
        </p:blipFill>
        <p:spPr>
          <a:xfrm>
            <a:off x="1852192" y="4700686"/>
            <a:ext cx="514350" cy="361950"/>
          </a:xfrm>
          <a:prstGeom prst="rect">
            <a:avLst/>
          </a:prstGeom>
          <a:noFill/>
          <a:ln>
            <a:noFill/>
          </a:ln>
        </p:spPr>
      </p:pic>
      <p:sp>
        <p:nvSpPr>
          <p:cNvPr id="351" name="Google Shape;351;p45"/>
          <p:cNvSpPr txBox="1">
            <a:spLocks noGrp="1"/>
          </p:cNvSpPr>
          <p:nvPr>
            <p:ph type="sldNum" idx="12"/>
          </p:nvPr>
        </p:nvSpPr>
        <p:spPr>
          <a:xfrm>
            <a:off x="8129016" y="4300538"/>
            <a:ext cx="609600" cy="3909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FFFFFF"/>
              </a:buClr>
              <a:buSzPts val="1400"/>
              <a:buFont typeface="Arial"/>
              <a:buNone/>
            </a:pPr>
            <a:fld id="{00000000-1234-1234-1234-123412341234}" type="slidenum">
              <a:rPr lang="en-US"/>
              <a:t>5</a:t>
            </a:fld>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55"/>
        <p:cNvGrpSpPr/>
        <p:nvPr/>
      </p:nvGrpSpPr>
      <p:grpSpPr>
        <a:xfrm>
          <a:off x="0" y="0"/>
          <a:ext cx="0" cy="0"/>
          <a:chOff x="0" y="0"/>
          <a:chExt cx="0" cy="0"/>
        </a:xfrm>
      </p:grpSpPr>
      <p:sp>
        <p:nvSpPr>
          <p:cNvPr id="357" name="Google Shape;357;p46"/>
          <p:cNvSpPr/>
          <p:nvPr/>
        </p:nvSpPr>
        <p:spPr>
          <a:xfrm>
            <a:off x="2810164" y="1094643"/>
            <a:ext cx="3523671" cy="2492692"/>
          </a:xfrm>
          <a:prstGeom prst="triangle">
            <a:avLst>
              <a:gd name="adj" fmla="val 50000"/>
            </a:avLst>
          </a:prstGeom>
          <a:solidFill>
            <a:schemeClr val="accent1">
              <a:lumMod val="40000"/>
              <a:lumOff val="60000"/>
            </a:schemeClr>
          </a:solidFill>
          <a:ln w="25400" cap="flat" cmpd="sng">
            <a:solidFill>
              <a:srgbClr val="00206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2060"/>
              </a:solidFill>
              <a:latin typeface="Calibri"/>
              <a:ea typeface="Calibri"/>
              <a:cs typeface="Calibri"/>
              <a:sym typeface="Calibri"/>
            </a:endParaRPr>
          </a:p>
        </p:txBody>
      </p:sp>
      <p:sp>
        <p:nvSpPr>
          <p:cNvPr id="359" name="Google Shape;359;p46"/>
          <p:cNvSpPr txBox="1"/>
          <p:nvPr/>
        </p:nvSpPr>
        <p:spPr>
          <a:xfrm>
            <a:off x="1735436" y="3577349"/>
            <a:ext cx="1217497" cy="491494"/>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600" b="1" i="0" u="none" strike="noStrike" cap="none" dirty="0" err="1">
                <a:solidFill>
                  <a:srgbClr val="002060"/>
                </a:solidFill>
                <a:latin typeface="Calibri" panose="020F0502020204030204" pitchFamily="34" charset="0"/>
                <a:cs typeface="Calibri" panose="020F0502020204030204" pitchFamily="34" charset="0"/>
                <a:sym typeface="Arial"/>
              </a:rPr>
              <a:t>Tsev</a:t>
            </a:r>
            <a:r>
              <a:rPr lang="en-US" sz="1600" b="1" i="0" u="none" strike="noStrike" cap="none" dirty="0">
                <a:solidFill>
                  <a:srgbClr val="002060"/>
                </a:solidFill>
                <a:latin typeface="Calibri" panose="020F0502020204030204" pitchFamily="34" charset="0"/>
                <a:cs typeface="Calibri" panose="020F0502020204030204" pitchFamily="34" charset="0"/>
                <a:sym typeface="Arial"/>
              </a:rPr>
              <a:t> </a:t>
            </a:r>
            <a:r>
              <a:rPr lang="en-US" sz="1600" b="1" i="0" u="none" strike="noStrike" cap="none" dirty="0" err="1">
                <a:solidFill>
                  <a:srgbClr val="002060"/>
                </a:solidFill>
                <a:latin typeface="Calibri" panose="020F0502020204030204" pitchFamily="34" charset="0"/>
                <a:cs typeface="Calibri" panose="020F0502020204030204" pitchFamily="34" charset="0"/>
                <a:sym typeface="Arial"/>
              </a:rPr>
              <a:t>neeg</a:t>
            </a:r>
            <a:endParaRPr sz="1600" b="1" i="0" u="none" strike="noStrike" cap="none" dirty="0">
              <a:solidFill>
                <a:srgbClr val="002060"/>
              </a:solidFill>
              <a:latin typeface="Calibri" panose="020F0502020204030204" pitchFamily="34" charset="0"/>
              <a:ea typeface="Calibri"/>
              <a:cs typeface="Calibri" panose="020F0502020204030204" pitchFamily="34" charset="0"/>
              <a:sym typeface="Calibri"/>
            </a:endParaRPr>
          </a:p>
        </p:txBody>
      </p:sp>
      <p:sp>
        <p:nvSpPr>
          <p:cNvPr id="360" name="Google Shape;360;p46"/>
          <p:cNvSpPr txBox="1"/>
          <p:nvPr/>
        </p:nvSpPr>
        <p:spPr>
          <a:xfrm>
            <a:off x="6031448" y="3606864"/>
            <a:ext cx="2097568" cy="73724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600" b="1" i="0" u="none" strike="noStrike" cap="none" dirty="0" err="1">
                <a:solidFill>
                  <a:srgbClr val="002060"/>
                </a:solidFill>
                <a:latin typeface="Calibri" panose="020F0502020204030204" pitchFamily="34" charset="0"/>
                <a:cs typeface="Calibri" panose="020F0502020204030204" pitchFamily="34" charset="0"/>
                <a:sym typeface="Arial"/>
              </a:rPr>
              <a:t>Cov</a:t>
            </a:r>
            <a:r>
              <a:rPr lang="en-US" sz="1600" b="1" i="0" u="none" strike="noStrike" cap="none" dirty="0">
                <a:solidFill>
                  <a:srgbClr val="002060"/>
                </a:solidFill>
                <a:latin typeface="Calibri" panose="020F0502020204030204" pitchFamily="34" charset="0"/>
                <a:cs typeface="Calibri" panose="020F0502020204030204" pitchFamily="34" charset="0"/>
                <a:sym typeface="Arial"/>
              </a:rPr>
              <a:t> </a:t>
            </a:r>
            <a:r>
              <a:rPr lang="en-US" sz="1600" b="1" dirty="0" err="1">
                <a:solidFill>
                  <a:srgbClr val="002060"/>
                </a:solidFill>
                <a:latin typeface="Calibri" panose="020F0502020204030204" pitchFamily="34" charset="0"/>
                <a:cs typeface="Calibri" panose="020F0502020204030204" pitchFamily="34" charset="0"/>
              </a:rPr>
              <a:t>x</a:t>
            </a:r>
            <a:r>
              <a:rPr lang="en-US" sz="1600" b="1" i="0" u="none" strike="noStrike" cap="none" dirty="0" err="1">
                <a:solidFill>
                  <a:srgbClr val="002060"/>
                </a:solidFill>
                <a:latin typeface="Calibri" panose="020F0502020204030204" pitchFamily="34" charset="0"/>
                <a:cs typeface="Calibri" panose="020F0502020204030204" pitchFamily="34" charset="0"/>
                <a:sym typeface="Arial"/>
              </a:rPr>
              <a:t>ib</a:t>
            </a:r>
            <a:r>
              <a:rPr lang="en-US" sz="1600" b="1" i="0" u="none" strike="noStrike" cap="none" dirty="0">
                <a:solidFill>
                  <a:srgbClr val="002060"/>
                </a:solidFill>
                <a:latin typeface="Calibri" panose="020F0502020204030204" pitchFamily="34" charset="0"/>
                <a:cs typeface="Calibri" panose="020F0502020204030204" pitchFamily="34" charset="0"/>
                <a:sym typeface="Arial"/>
              </a:rPr>
              <a:t> </a:t>
            </a:r>
            <a:r>
              <a:rPr lang="en-US" sz="1600" b="1" i="0" u="none" strike="noStrike" cap="none" dirty="0" err="1">
                <a:solidFill>
                  <a:srgbClr val="002060"/>
                </a:solidFill>
                <a:latin typeface="Calibri" panose="020F0502020204030204" pitchFamily="34" charset="0"/>
                <a:cs typeface="Calibri" panose="020F0502020204030204" pitchFamily="34" charset="0"/>
                <a:sym typeface="Arial"/>
              </a:rPr>
              <a:t>hwb</a:t>
            </a:r>
            <a:r>
              <a:rPr lang="en-US" sz="1600" b="1" i="0" u="none" strike="noStrike" cap="none" dirty="0">
                <a:solidFill>
                  <a:srgbClr val="002060"/>
                </a:solidFill>
                <a:latin typeface="Calibri" panose="020F0502020204030204" pitchFamily="34" charset="0"/>
                <a:cs typeface="Calibri" panose="020F0502020204030204" pitchFamily="34" charset="0"/>
                <a:sym typeface="Arial"/>
              </a:rPr>
              <a:t> &amp; </a:t>
            </a:r>
            <a:r>
              <a:rPr lang="en-US" sz="1600" b="1" i="0" u="none" strike="noStrike" cap="none" dirty="0" err="1">
                <a:solidFill>
                  <a:srgbClr val="002060"/>
                </a:solidFill>
                <a:latin typeface="Calibri" panose="020F0502020204030204" pitchFamily="34" charset="0"/>
                <a:cs typeface="Calibri" panose="020F0502020204030204" pitchFamily="34" charset="0"/>
                <a:sym typeface="Arial"/>
              </a:rPr>
              <a:t>hauv</a:t>
            </a:r>
            <a:r>
              <a:rPr lang="en-US" sz="1600" b="1" i="0" u="none" strike="noStrike" cap="none" dirty="0">
                <a:solidFill>
                  <a:srgbClr val="002060"/>
                </a:solidFill>
                <a:latin typeface="Calibri" panose="020F0502020204030204" pitchFamily="34" charset="0"/>
                <a:cs typeface="Calibri" panose="020F0502020204030204" pitchFamily="34" charset="0"/>
                <a:sym typeface="Arial"/>
              </a:rPr>
              <a:t> </a:t>
            </a:r>
            <a:r>
              <a:rPr lang="en-US" sz="1600" b="1" i="0" u="none" strike="noStrike" cap="none" dirty="0" err="1">
                <a:solidFill>
                  <a:srgbClr val="002060"/>
                </a:solidFill>
                <a:latin typeface="Calibri" panose="020F0502020204030204" pitchFamily="34" charset="0"/>
                <a:cs typeface="Calibri" panose="020F0502020204030204" pitchFamily="34" charset="0"/>
                <a:sym typeface="Arial"/>
              </a:rPr>
              <a:t>tsev</a:t>
            </a:r>
            <a:r>
              <a:rPr lang="en-US" sz="1600" b="1" i="0" u="none" strike="noStrike" cap="none" dirty="0">
                <a:solidFill>
                  <a:srgbClr val="002060"/>
                </a:solidFill>
                <a:latin typeface="Calibri" panose="020F0502020204030204" pitchFamily="34" charset="0"/>
                <a:cs typeface="Calibri" panose="020F0502020204030204" pitchFamily="34" charset="0"/>
                <a:sym typeface="Arial"/>
              </a:rPr>
              <a:t>  </a:t>
            </a:r>
            <a:r>
              <a:rPr lang="en-US" sz="1600" b="1" i="0" u="none" strike="noStrike" cap="none" dirty="0" err="1">
                <a:solidFill>
                  <a:srgbClr val="002060"/>
                </a:solidFill>
                <a:latin typeface="Calibri" panose="020F0502020204030204" pitchFamily="34" charset="0"/>
                <a:cs typeface="Calibri" panose="020F0502020204030204" pitchFamily="34" charset="0"/>
                <a:sym typeface="Arial"/>
              </a:rPr>
              <a:t>kawm</a:t>
            </a:r>
            <a:r>
              <a:rPr lang="en-US" sz="1600" b="1" i="0" u="none" strike="noStrike" cap="none" dirty="0">
                <a:solidFill>
                  <a:srgbClr val="002060"/>
                </a:solidFill>
                <a:latin typeface="Calibri" panose="020F0502020204030204" pitchFamily="34" charset="0"/>
                <a:cs typeface="Calibri" panose="020F0502020204030204" pitchFamily="34" charset="0"/>
                <a:sym typeface="Arial"/>
              </a:rPr>
              <a:t> </a:t>
            </a:r>
            <a:r>
              <a:rPr lang="en-US" sz="1600" b="1" i="0" u="none" strike="noStrike" cap="none" dirty="0" err="1">
                <a:solidFill>
                  <a:srgbClr val="002060"/>
                </a:solidFill>
                <a:latin typeface="Calibri" panose="020F0502020204030204" pitchFamily="34" charset="0"/>
                <a:cs typeface="Calibri" panose="020F0502020204030204" pitchFamily="34" charset="0"/>
                <a:sym typeface="Arial"/>
              </a:rPr>
              <a:t>ntawv</a:t>
            </a:r>
            <a:endParaRPr sz="1600" b="1" i="0" u="none" strike="noStrike" cap="none" dirty="0">
              <a:solidFill>
                <a:srgbClr val="002060"/>
              </a:solidFill>
              <a:latin typeface="Calibri" panose="020F0502020204030204" pitchFamily="34" charset="0"/>
              <a:cs typeface="Calibri" panose="020F0502020204030204" pitchFamily="34" charset="0"/>
              <a:sym typeface="Arial"/>
            </a:endParaRPr>
          </a:p>
          <a:p>
            <a:pPr marL="0" marR="0" lvl="0" indent="0" algn="l" rtl="0">
              <a:lnSpc>
                <a:spcPct val="100000"/>
              </a:lnSpc>
              <a:spcBef>
                <a:spcPts val="0"/>
              </a:spcBef>
              <a:spcAft>
                <a:spcPts val="0"/>
              </a:spcAft>
              <a:buClr>
                <a:srgbClr val="000000"/>
              </a:buClr>
              <a:buSzPts val="2000"/>
              <a:buFont typeface="Arial"/>
              <a:buNone/>
            </a:pPr>
            <a:br>
              <a:rPr lang="en-US" sz="2000" b="0" i="0" u="none" strike="noStrike" cap="none" dirty="0">
                <a:solidFill>
                  <a:srgbClr val="002060"/>
                </a:solidFill>
                <a:sym typeface="Arial"/>
              </a:rPr>
            </a:br>
            <a:endParaRPr sz="2000" b="0" i="0" u="none" strike="noStrike" cap="none" dirty="0">
              <a:solidFill>
                <a:srgbClr val="002060"/>
              </a:solidFill>
              <a:latin typeface="Calibri"/>
              <a:ea typeface="Calibri"/>
              <a:cs typeface="Calibri"/>
              <a:sym typeface="Calibri"/>
            </a:endParaRPr>
          </a:p>
        </p:txBody>
      </p:sp>
      <p:sp>
        <p:nvSpPr>
          <p:cNvPr id="361" name="Google Shape;361;p46"/>
          <p:cNvSpPr txBox="1"/>
          <p:nvPr/>
        </p:nvSpPr>
        <p:spPr>
          <a:xfrm rot="18276908">
            <a:off x="2881934" y="2110892"/>
            <a:ext cx="1186091" cy="38989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800" b="1" i="0" u="none" strike="noStrike" cap="none" dirty="0">
                <a:solidFill>
                  <a:srgbClr val="002060"/>
                </a:solidFill>
                <a:latin typeface="Calibri" panose="020F0502020204030204" pitchFamily="34" charset="0"/>
                <a:cs typeface="Calibri" panose="020F0502020204030204" pitchFamily="34" charset="0"/>
                <a:sym typeface="Arial"/>
              </a:rPr>
              <a:t>Kev </a:t>
            </a:r>
            <a:r>
              <a:rPr lang="en-US" sz="1800" b="1" i="0" u="none" strike="noStrike" cap="none" dirty="0" err="1">
                <a:solidFill>
                  <a:srgbClr val="002060"/>
                </a:solidFill>
                <a:latin typeface="Calibri" panose="020F0502020204030204" pitchFamily="34" charset="0"/>
                <a:cs typeface="Calibri" panose="020F0502020204030204" pitchFamily="34" charset="0"/>
                <a:sym typeface="Arial"/>
              </a:rPr>
              <a:t>Kawm</a:t>
            </a:r>
            <a:endParaRPr sz="1800" b="1" i="0" u="none" strike="noStrike" cap="none" dirty="0">
              <a:solidFill>
                <a:srgbClr val="002060"/>
              </a:solidFill>
              <a:latin typeface="Calibri" panose="020F0502020204030204" pitchFamily="34" charset="0"/>
              <a:ea typeface="Calibri"/>
              <a:cs typeface="Calibri" panose="020F0502020204030204" pitchFamily="34" charset="0"/>
              <a:sym typeface="Calibri"/>
            </a:endParaRPr>
          </a:p>
        </p:txBody>
      </p:sp>
      <p:sp>
        <p:nvSpPr>
          <p:cNvPr id="362" name="Google Shape;362;p46"/>
          <p:cNvSpPr txBox="1"/>
          <p:nvPr/>
        </p:nvSpPr>
        <p:spPr>
          <a:xfrm>
            <a:off x="3919308" y="3577349"/>
            <a:ext cx="1617638" cy="317434"/>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800" b="1" i="0" u="none" strike="noStrike" cap="none" dirty="0">
                <a:solidFill>
                  <a:srgbClr val="002060"/>
                </a:solidFill>
                <a:latin typeface="Calibri" panose="020F0502020204030204" pitchFamily="34" charset="0"/>
                <a:cs typeface="Calibri" panose="020F0502020204030204" pitchFamily="34" charset="0"/>
                <a:sym typeface="Arial"/>
              </a:rPr>
              <a:t>Kev </a:t>
            </a:r>
            <a:r>
              <a:rPr lang="en-US" sz="1800" b="1" i="0" u="none" strike="noStrike" cap="none" dirty="0" err="1">
                <a:solidFill>
                  <a:srgbClr val="002060"/>
                </a:solidFill>
                <a:latin typeface="Calibri" panose="020F0502020204030204" pitchFamily="34" charset="0"/>
                <a:cs typeface="Calibri" panose="020F0502020204030204" pitchFamily="34" charset="0"/>
                <a:sym typeface="Arial"/>
              </a:rPr>
              <a:t>Koom</a:t>
            </a:r>
            <a:r>
              <a:rPr lang="en-US" sz="1800" b="1" i="0" u="none" strike="noStrike" cap="none" dirty="0">
                <a:solidFill>
                  <a:srgbClr val="002060"/>
                </a:solidFill>
                <a:latin typeface="Calibri" panose="020F0502020204030204" pitchFamily="34" charset="0"/>
                <a:cs typeface="Calibri" panose="020F0502020204030204" pitchFamily="34" charset="0"/>
                <a:sym typeface="Arial"/>
              </a:rPr>
              <a:t> </a:t>
            </a:r>
            <a:r>
              <a:rPr lang="en-US" sz="1800" b="1" i="0" u="none" strike="noStrike" cap="none" dirty="0" err="1">
                <a:solidFill>
                  <a:srgbClr val="002060"/>
                </a:solidFill>
                <a:latin typeface="Calibri" panose="020F0502020204030204" pitchFamily="34" charset="0"/>
                <a:cs typeface="Calibri" panose="020F0502020204030204" pitchFamily="34" charset="0"/>
                <a:sym typeface="Arial"/>
              </a:rPr>
              <a:t>Tes</a:t>
            </a:r>
            <a:endParaRPr sz="1800" b="1" i="0" u="none" strike="noStrike" cap="none" dirty="0">
              <a:solidFill>
                <a:srgbClr val="002060"/>
              </a:solidFill>
              <a:latin typeface="Calibri" panose="020F0502020204030204" pitchFamily="34" charset="0"/>
              <a:ea typeface="Calibri"/>
              <a:cs typeface="Calibri" panose="020F0502020204030204" pitchFamily="34" charset="0"/>
              <a:sym typeface="Calibri"/>
            </a:endParaRPr>
          </a:p>
        </p:txBody>
      </p:sp>
      <p:sp>
        <p:nvSpPr>
          <p:cNvPr id="363" name="Google Shape;363;p46"/>
          <p:cNvSpPr txBox="1"/>
          <p:nvPr/>
        </p:nvSpPr>
        <p:spPr>
          <a:xfrm rot="3270727">
            <a:off x="4964180" y="2154750"/>
            <a:ext cx="1415204" cy="475064"/>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800" b="1" i="0" u="none" strike="noStrike" cap="none" dirty="0">
                <a:solidFill>
                  <a:srgbClr val="002060"/>
                </a:solidFill>
                <a:latin typeface="Calibri" panose="020F0502020204030204" pitchFamily="34" charset="0"/>
                <a:cs typeface="Calibri" panose="020F0502020204030204" pitchFamily="34" charset="0"/>
                <a:sym typeface="Arial"/>
              </a:rPr>
              <a:t>Kev </a:t>
            </a:r>
            <a:r>
              <a:rPr lang="en-US" sz="1800" b="1" i="0" u="none" strike="noStrike" cap="none" dirty="0" err="1">
                <a:solidFill>
                  <a:srgbClr val="002060"/>
                </a:solidFill>
                <a:latin typeface="Calibri" panose="020F0502020204030204" pitchFamily="34" charset="0"/>
                <a:cs typeface="Calibri" panose="020F0502020204030204" pitchFamily="34" charset="0"/>
                <a:sym typeface="Arial"/>
              </a:rPr>
              <a:t>Txawb</a:t>
            </a:r>
            <a:endParaRPr sz="1800" b="1" i="0" u="none" strike="noStrike" cap="none" dirty="0">
              <a:solidFill>
                <a:srgbClr val="002060"/>
              </a:solidFill>
              <a:latin typeface="Calibri" panose="020F0502020204030204" pitchFamily="34" charset="0"/>
              <a:ea typeface="Calibri"/>
              <a:cs typeface="Calibri" panose="020F0502020204030204" pitchFamily="34" charset="0"/>
              <a:sym typeface="Calibri"/>
            </a:endParaRPr>
          </a:p>
        </p:txBody>
      </p:sp>
      <p:sp>
        <p:nvSpPr>
          <p:cNvPr id="364" name="Google Shape;364;p46"/>
          <p:cNvSpPr/>
          <p:nvPr/>
        </p:nvSpPr>
        <p:spPr>
          <a:xfrm>
            <a:off x="3631349" y="2010821"/>
            <a:ext cx="1881300" cy="11628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3F3F3F"/>
              </a:buClr>
              <a:buSzPts val="2400"/>
              <a:buFont typeface="Calibri"/>
              <a:buNone/>
            </a:pPr>
            <a:r>
              <a:rPr lang="en-US" sz="2000" b="1" dirty="0">
                <a:solidFill>
                  <a:srgbClr val="002060"/>
                </a:solidFill>
                <a:latin typeface="Calibri"/>
                <a:ea typeface="Calibri"/>
                <a:cs typeface="Calibri"/>
                <a:sym typeface="Calibri"/>
              </a:rPr>
              <a:t>Kev </a:t>
            </a:r>
            <a:r>
              <a:rPr lang="en-US" sz="2000" b="1" dirty="0" err="1">
                <a:solidFill>
                  <a:srgbClr val="002060"/>
                </a:solidFill>
                <a:latin typeface="Calibri"/>
                <a:ea typeface="Calibri"/>
                <a:cs typeface="Calibri"/>
                <a:sym typeface="Calibri"/>
              </a:rPr>
              <a:t>Kawm</a:t>
            </a:r>
            <a:r>
              <a:rPr lang="en-US" sz="2000" b="1" dirty="0">
                <a:solidFill>
                  <a:srgbClr val="002060"/>
                </a:solidFill>
                <a:latin typeface="Calibri"/>
                <a:ea typeface="Calibri"/>
                <a:cs typeface="Calibri"/>
                <a:sym typeface="Calibri"/>
              </a:rPr>
              <a:t> Tau </a:t>
            </a:r>
            <a:r>
              <a:rPr lang="en-US" sz="2000" b="1" dirty="0" err="1">
                <a:solidFill>
                  <a:srgbClr val="002060"/>
                </a:solidFill>
                <a:latin typeface="Calibri"/>
                <a:ea typeface="Calibri"/>
                <a:cs typeface="Calibri"/>
                <a:sym typeface="Calibri"/>
              </a:rPr>
              <a:t>Ntawv</a:t>
            </a:r>
            <a:r>
              <a:rPr lang="en-US" sz="2000" b="1" dirty="0">
                <a:solidFill>
                  <a:srgbClr val="002060"/>
                </a:solidFill>
                <a:latin typeface="Calibri"/>
                <a:ea typeface="Calibri"/>
                <a:cs typeface="Calibri"/>
                <a:sym typeface="Calibri"/>
              </a:rPr>
              <a:t> Zoo </a:t>
            </a:r>
            <a:r>
              <a:rPr lang="en-US" sz="2000" b="1" dirty="0" err="1">
                <a:solidFill>
                  <a:srgbClr val="002060"/>
                </a:solidFill>
                <a:latin typeface="Calibri"/>
                <a:ea typeface="Calibri"/>
                <a:cs typeface="Calibri"/>
                <a:sym typeface="Calibri"/>
              </a:rPr>
              <a:t>Thiab</a:t>
            </a:r>
            <a:r>
              <a:rPr lang="en-US" sz="2000" b="1" dirty="0">
                <a:solidFill>
                  <a:srgbClr val="002060"/>
                </a:solidFill>
                <a:latin typeface="Calibri"/>
                <a:ea typeface="Calibri"/>
                <a:cs typeface="Calibri"/>
                <a:sym typeface="Calibri"/>
              </a:rPr>
              <a:t> </a:t>
            </a:r>
            <a:r>
              <a:rPr lang="en-US" sz="2000" b="1" dirty="0" err="1">
                <a:solidFill>
                  <a:srgbClr val="002060"/>
                </a:solidFill>
                <a:latin typeface="Calibri"/>
                <a:ea typeface="Calibri"/>
                <a:cs typeface="Calibri"/>
                <a:sym typeface="Calibri"/>
              </a:rPr>
              <a:t>Vam</a:t>
            </a:r>
            <a:r>
              <a:rPr lang="en-US" sz="2000" b="1" dirty="0">
                <a:solidFill>
                  <a:srgbClr val="002060"/>
                </a:solidFill>
                <a:latin typeface="Calibri"/>
                <a:ea typeface="Calibri"/>
                <a:cs typeface="Calibri"/>
                <a:sym typeface="Calibri"/>
              </a:rPr>
              <a:t> </a:t>
            </a:r>
            <a:r>
              <a:rPr lang="en-US" sz="2000" b="1" dirty="0" err="1">
                <a:solidFill>
                  <a:srgbClr val="002060"/>
                </a:solidFill>
                <a:latin typeface="Calibri"/>
                <a:ea typeface="Calibri"/>
                <a:cs typeface="Calibri"/>
                <a:sym typeface="Calibri"/>
              </a:rPr>
              <a:t>Meej</a:t>
            </a:r>
            <a:r>
              <a:rPr lang="en-US" sz="2000" b="1" dirty="0">
                <a:solidFill>
                  <a:srgbClr val="002060"/>
                </a:solidFill>
                <a:latin typeface="Calibri"/>
                <a:ea typeface="Calibri"/>
                <a:cs typeface="Calibri"/>
                <a:sym typeface="Calibri"/>
              </a:rPr>
              <a:t> </a:t>
            </a:r>
            <a:r>
              <a:rPr lang="en-US" sz="2000" b="1" dirty="0" err="1">
                <a:solidFill>
                  <a:srgbClr val="002060"/>
                </a:solidFill>
                <a:latin typeface="Calibri"/>
                <a:ea typeface="Calibri"/>
                <a:cs typeface="Calibri"/>
                <a:sym typeface="Calibri"/>
              </a:rPr>
              <a:t>Ntxiv</a:t>
            </a:r>
            <a:r>
              <a:rPr lang="en-US" sz="2000" b="1" dirty="0">
                <a:solidFill>
                  <a:srgbClr val="002060"/>
                </a:solidFill>
                <a:latin typeface="Calibri"/>
                <a:ea typeface="Calibri"/>
                <a:cs typeface="Calibri"/>
                <a:sym typeface="Calibri"/>
              </a:rPr>
              <a:t> Tom </a:t>
            </a:r>
            <a:r>
              <a:rPr lang="en-US" sz="2000" b="1" dirty="0" err="1">
                <a:solidFill>
                  <a:srgbClr val="002060"/>
                </a:solidFill>
                <a:latin typeface="Calibri"/>
                <a:ea typeface="Calibri"/>
                <a:cs typeface="Calibri"/>
                <a:sym typeface="Calibri"/>
              </a:rPr>
              <a:t>Ntej</a:t>
            </a:r>
            <a:endParaRPr sz="2000" dirty="0">
              <a:solidFill>
                <a:srgbClr val="002060"/>
              </a:solidFill>
            </a:endParaRPr>
          </a:p>
        </p:txBody>
      </p:sp>
      <p:sp>
        <p:nvSpPr>
          <p:cNvPr id="365" name="Google Shape;365;p46"/>
          <p:cNvSpPr txBox="1"/>
          <p:nvPr/>
        </p:nvSpPr>
        <p:spPr>
          <a:xfrm>
            <a:off x="2147241" y="4784359"/>
            <a:ext cx="5286600" cy="276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7A111A"/>
              </a:buClr>
              <a:buSzPts val="1200"/>
              <a:buFont typeface="Calibri"/>
              <a:buNone/>
            </a:pPr>
            <a:r>
              <a:rPr lang="en-US" sz="1200" b="1" i="0" u="none" strike="noStrike" cap="none">
                <a:solidFill>
                  <a:srgbClr val="7A111A"/>
                </a:solidFill>
                <a:latin typeface="Calibri"/>
                <a:ea typeface="Calibri"/>
                <a:cs typeface="Calibri"/>
                <a:sym typeface="Calibri"/>
              </a:rPr>
              <a:t>USDE Grant: Dual Language and Immersion Pathways to English Learner Success</a:t>
            </a:r>
            <a:endParaRPr/>
          </a:p>
        </p:txBody>
      </p:sp>
      <p:pic>
        <p:nvPicPr>
          <p:cNvPr id="366" name="Google Shape;366;p46"/>
          <p:cNvPicPr preferRelativeResize="0"/>
          <p:nvPr/>
        </p:nvPicPr>
        <p:blipFill rotWithShape="1">
          <a:blip r:embed="rId3">
            <a:alphaModFix/>
          </a:blip>
          <a:srcRect/>
          <a:stretch/>
        </p:blipFill>
        <p:spPr>
          <a:xfrm>
            <a:off x="1731079" y="4741883"/>
            <a:ext cx="514350" cy="361950"/>
          </a:xfrm>
          <a:prstGeom prst="rect">
            <a:avLst/>
          </a:prstGeom>
          <a:noFill/>
          <a:ln>
            <a:noFill/>
          </a:ln>
        </p:spPr>
      </p:pic>
      <p:sp>
        <p:nvSpPr>
          <p:cNvPr id="367" name="Google Shape;367;p46"/>
          <p:cNvSpPr txBox="1">
            <a:spLocks noGrp="1"/>
          </p:cNvSpPr>
          <p:nvPr>
            <p:ph type="sldNum" idx="12"/>
          </p:nvPr>
        </p:nvSpPr>
        <p:spPr>
          <a:xfrm>
            <a:off x="8129016" y="4300538"/>
            <a:ext cx="609600" cy="3909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FFFFFF"/>
              </a:buClr>
              <a:buSzPts val="1400"/>
              <a:buFont typeface="Arial"/>
              <a:buNone/>
            </a:pPr>
            <a:fld id="{00000000-1234-1234-1234-123412341234}" type="slidenum">
              <a:rPr lang="en-US"/>
              <a:t>6</a:t>
            </a:fld>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71"/>
        <p:cNvGrpSpPr/>
        <p:nvPr/>
      </p:nvGrpSpPr>
      <p:grpSpPr>
        <a:xfrm>
          <a:off x="0" y="0"/>
          <a:ext cx="0" cy="0"/>
          <a:chOff x="0" y="0"/>
          <a:chExt cx="0" cy="0"/>
        </a:xfrm>
      </p:grpSpPr>
      <p:sp>
        <p:nvSpPr>
          <p:cNvPr id="372" name="Google Shape;372;p47"/>
          <p:cNvSpPr txBox="1"/>
          <p:nvPr/>
        </p:nvSpPr>
        <p:spPr>
          <a:xfrm>
            <a:off x="512689" y="1387697"/>
            <a:ext cx="8119247" cy="2708434"/>
          </a:xfrm>
          <a:prstGeom prst="rect">
            <a:avLst/>
          </a:prstGeom>
          <a:noFill/>
          <a:ln>
            <a:noFill/>
          </a:ln>
        </p:spPr>
        <p:txBody>
          <a:bodyPr spcFirstLastPara="1" wrap="square" lIns="91425" tIns="45700" rIns="91425" bIns="45700" anchor="t" anchorCtr="0">
            <a:noAutofit/>
          </a:bodyPr>
          <a:lstStyle/>
          <a:p>
            <a:pPr marL="457200" marR="0" lvl="0" indent="-457200" algn="l" rtl="0">
              <a:lnSpc>
                <a:spcPct val="100000"/>
              </a:lnSpc>
              <a:spcBef>
                <a:spcPts val="0"/>
              </a:spcBef>
              <a:spcAft>
                <a:spcPts val="0"/>
              </a:spcAft>
              <a:buClr>
                <a:srgbClr val="C00000"/>
              </a:buClr>
              <a:buSzPts val="2800"/>
              <a:buFont typeface="+mj-lt"/>
              <a:buAutoNum type="arabicPeriod"/>
            </a:pPr>
            <a:r>
              <a:rPr lang="en-US" sz="2800" b="0" i="0" u="none" strike="noStrike" cap="none" dirty="0" err="1">
                <a:solidFill>
                  <a:srgbClr val="C00000"/>
                </a:solidFill>
                <a:latin typeface="Calibri" panose="020F0502020204030204" pitchFamily="34" charset="0"/>
                <a:cs typeface="Calibri" panose="020F0502020204030204" pitchFamily="34" charset="0"/>
                <a:sym typeface="Arial"/>
              </a:rPr>
              <a:t>Qhov</a:t>
            </a:r>
            <a:r>
              <a:rPr lang="en-US" sz="2800" b="0" i="0" u="none" strike="noStrike" cap="none" dirty="0">
                <a:solidFill>
                  <a:srgbClr val="C00000"/>
                </a:solidFill>
                <a:latin typeface="Calibri" panose="020F0502020204030204" pitchFamily="34" charset="0"/>
                <a:cs typeface="Calibri" panose="020F0502020204030204" pitchFamily="34" charset="0"/>
                <a:sym typeface="Arial"/>
              </a:rPr>
              <a:t> </a:t>
            </a:r>
            <a:r>
              <a:rPr lang="en-US" sz="2800" dirty="0" err="1">
                <a:solidFill>
                  <a:srgbClr val="C00000"/>
                </a:solidFill>
                <a:latin typeface="Calibri" panose="020F0502020204030204" pitchFamily="34" charset="0"/>
                <a:cs typeface="Calibri" panose="020F0502020204030204" pitchFamily="34" charset="0"/>
              </a:rPr>
              <a:t>Chiv</a:t>
            </a:r>
            <a:r>
              <a:rPr lang="en-US" sz="2800" b="0" i="0" u="none" strike="noStrike" cap="none" dirty="0">
                <a:solidFill>
                  <a:srgbClr val="C00000"/>
                </a:solidFill>
                <a:latin typeface="Calibri" panose="020F0502020204030204" pitchFamily="34" charset="0"/>
                <a:cs typeface="Calibri" panose="020F0502020204030204" pitchFamily="34" charset="0"/>
                <a:sym typeface="Arial"/>
              </a:rPr>
              <a:t> </a:t>
            </a:r>
            <a:r>
              <a:rPr lang="en-US" sz="2800" b="0" i="0" u="none" strike="noStrike" cap="none" dirty="0" err="1">
                <a:solidFill>
                  <a:srgbClr val="C00000"/>
                </a:solidFill>
                <a:latin typeface="Calibri" panose="020F0502020204030204" pitchFamily="34" charset="0"/>
                <a:cs typeface="Calibri" panose="020F0502020204030204" pitchFamily="34" charset="0"/>
                <a:sym typeface="Arial"/>
              </a:rPr>
              <a:t>Ntawm</a:t>
            </a:r>
            <a:r>
              <a:rPr lang="en-US" sz="2800" b="0" i="0" u="none" strike="noStrike" cap="none" dirty="0">
                <a:solidFill>
                  <a:srgbClr val="C00000"/>
                </a:solidFill>
                <a:latin typeface="Calibri" panose="020F0502020204030204" pitchFamily="34" charset="0"/>
                <a:cs typeface="Calibri" panose="020F0502020204030204" pitchFamily="34" charset="0"/>
                <a:sym typeface="Arial"/>
              </a:rPr>
              <a:t> Kev </a:t>
            </a:r>
            <a:r>
              <a:rPr lang="en-US" sz="2800" b="0" i="0" u="none" strike="noStrike" cap="none" dirty="0" err="1">
                <a:solidFill>
                  <a:srgbClr val="C00000"/>
                </a:solidFill>
                <a:latin typeface="Calibri" panose="020F0502020204030204" pitchFamily="34" charset="0"/>
                <a:cs typeface="Calibri" panose="020F0502020204030204" pitchFamily="34" charset="0"/>
                <a:sym typeface="Arial"/>
              </a:rPr>
              <a:t>Kawm</a:t>
            </a:r>
            <a:r>
              <a:rPr lang="en-US" sz="2800" b="0" i="0" u="none" strike="noStrike" cap="none" dirty="0">
                <a:solidFill>
                  <a:srgbClr val="C00000"/>
                </a:solidFill>
                <a:latin typeface="Calibri" panose="020F0502020204030204" pitchFamily="34" charset="0"/>
                <a:cs typeface="Calibri" panose="020F0502020204030204" pitchFamily="34" charset="0"/>
                <a:sym typeface="Arial"/>
              </a:rPr>
              <a:t> Ob </a:t>
            </a:r>
            <a:r>
              <a:rPr lang="en-US" sz="2800" b="0" i="0" u="none" strike="noStrike" cap="none" dirty="0" err="1">
                <a:solidFill>
                  <a:srgbClr val="C00000"/>
                </a:solidFill>
                <a:latin typeface="Calibri" panose="020F0502020204030204" pitchFamily="34" charset="0"/>
                <a:cs typeface="Calibri" panose="020F0502020204030204" pitchFamily="34" charset="0"/>
                <a:sym typeface="Arial"/>
              </a:rPr>
              <a:t>Hom</a:t>
            </a:r>
            <a:r>
              <a:rPr lang="en-US" sz="2800" b="0" i="0" u="none" strike="noStrike" cap="none" dirty="0">
                <a:solidFill>
                  <a:srgbClr val="C00000"/>
                </a:solidFill>
                <a:latin typeface="Calibri" panose="020F0502020204030204" pitchFamily="34" charset="0"/>
                <a:cs typeface="Calibri" panose="020F0502020204030204" pitchFamily="34" charset="0"/>
                <a:sym typeface="Arial"/>
              </a:rPr>
              <a:t> </a:t>
            </a:r>
            <a:r>
              <a:rPr lang="en-US" sz="2800" b="0" i="0" u="none" strike="noStrike" cap="none" dirty="0" err="1">
                <a:solidFill>
                  <a:srgbClr val="C00000"/>
                </a:solidFill>
                <a:latin typeface="Calibri" panose="020F0502020204030204" pitchFamily="34" charset="0"/>
                <a:cs typeface="Calibri" panose="020F0502020204030204" pitchFamily="34" charset="0"/>
                <a:sym typeface="Arial"/>
              </a:rPr>
              <a:t>Lus</a:t>
            </a:r>
            <a:r>
              <a:rPr lang="en-US" sz="2800" b="0" i="0" u="none" strike="noStrike" cap="none" dirty="0">
                <a:solidFill>
                  <a:srgbClr val="C00000"/>
                </a:solidFill>
                <a:latin typeface="Calibri" panose="020F0502020204030204" pitchFamily="34" charset="0"/>
                <a:cs typeface="Calibri" panose="020F0502020204030204" pitchFamily="34" charset="0"/>
                <a:sym typeface="Arial"/>
              </a:rPr>
              <a:t> </a:t>
            </a:r>
            <a:endParaRPr sz="2800" dirty="0">
              <a:solidFill>
                <a:srgbClr val="C00000"/>
              </a:solidFill>
              <a:latin typeface="Calibri" panose="020F0502020204030204" pitchFamily="34" charset="0"/>
              <a:cs typeface="Calibri" panose="020F0502020204030204" pitchFamily="34" charset="0"/>
            </a:endParaRPr>
          </a:p>
          <a:p>
            <a:pPr marL="457200" marR="0" lvl="0" indent="-457200" algn="l" rtl="0">
              <a:lnSpc>
                <a:spcPct val="100000"/>
              </a:lnSpc>
              <a:spcBef>
                <a:spcPts val="900"/>
              </a:spcBef>
              <a:spcAft>
                <a:spcPts val="0"/>
              </a:spcAft>
              <a:buClr>
                <a:srgbClr val="002060"/>
              </a:buClr>
              <a:buSzPts val="2800"/>
              <a:buFont typeface="+mj-lt"/>
              <a:buAutoNum type="arabicPeriod"/>
            </a:pPr>
            <a:r>
              <a:rPr lang="en-US" sz="2800" b="0" i="0" u="none" strike="noStrike" cap="none" dirty="0">
                <a:solidFill>
                  <a:srgbClr val="002060"/>
                </a:solidFill>
                <a:latin typeface="Calibri" panose="020F0502020204030204" pitchFamily="34" charset="0"/>
                <a:cs typeface="Calibri" panose="020F0502020204030204" pitchFamily="34" charset="0"/>
                <a:sym typeface="Arial"/>
              </a:rPr>
              <a:t>Kev </a:t>
            </a:r>
            <a:r>
              <a:rPr lang="en-US" sz="2800" b="0" i="0" u="none" strike="noStrike" cap="none" dirty="0" err="1">
                <a:solidFill>
                  <a:srgbClr val="002060"/>
                </a:solidFill>
                <a:latin typeface="Calibri" panose="020F0502020204030204" pitchFamily="34" charset="0"/>
                <a:cs typeface="Calibri" panose="020F0502020204030204" pitchFamily="34" charset="0"/>
                <a:sym typeface="Arial"/>
              </a:rPr>
              <a:t>Paub</a:t>
            </a:r>
            <a:r>
              <a:rPr lang="en-US" sz="2800" b="0" i="0" u="none" strike="noStrike" cap="none" dirty="0">
                <a:solidFill>
                  <a:srgbClr val="002060"/>
                </a:solidFill>
                <a:latin typeface="Calibri" panose="020F0502020204030204" pitchFamily="34" charset="0"/>
                <a:cs typeface="Calibri" panose="020F0502020204030204" pitchFamily="34" charset="0"/>
                <a:sym typeface="Arial"/>
              </a:rPr>
              <a:t> </a:t>
            </a:r>
            <a:r>
              <a:rPr lang="en-US" sz="2800" b="0" i="0" u="none" strike="noStrike" cap="none" dirty="0" err="1">
                <a:solidFill>
                  <a:srgbClr val="002060"/>
                </a:solidFill>
                <a:latin typeface="Calibri" panose="020F0502020204030204" pitchFamily="34" charset="0"/>
                <a:cs typeface="Calibri" panose="020F0502020204030204" pitchFamily="34" charset="0"/>
                <a:sym typeface="Arial"/>
              </a:rPr>
              <a:t>Hais</a:t>
            </a:r>
            <a:r>
              <a:rPr lang="en-US" sz="2800" b="0" i="0" u="none" strike="noStrike" cap="none" dirty="0">
                <a:solidFill>
                  <a:srgbClr val="002060"/>
                </a:solidFill>
                <a:latin typeface="Calibri" panose="020F0502020204030204" pitchFamily="34" charset="0"/>
                <a:cs typeface="Calibri" panose="020F0502020204030204" pitchFamily="34" charset="0"/>
                <a:sym typeface="Arial"/>
              </a:rPr>
              <a:t>, </a:t>
            </a:r>
            <a:r>
              <a:rPr lang="en-US" sz="2800" b="0" i="0" u="none" strike="noStrike" cap="none" dirty="0" err="1">
                <a:solidFill>
                  <a:srgbClr val="002060"/>
                </a:solidFill>
                <a:latin typeface="Calibri" panose="020F0502020204030204" pitchFamily="34" charset="0"/>
                <a:cs typeface="Calibri" panose="020F0502020204030204" pitchFamily="34" charset="0"/>
                <a:sym typeface="Arial"/>
              </a:rPr>
              <a:t>Nyeem</a:t>
            </a:r>
            <a:r>
              <a:rPr lang="en-US" sz="2800" b="0" i="0" u="none" strike="noStrike" cap="none" dirty="0">
                <a:solidFill>
                  <a:srgbClr val="002060"/>
                </a:solidFill>
                <a:latin typeface="Calibri" panose="020F0502020204030204" pitchFamily="34" charset="0"/>
                <a:cs typeface="Calibri" panose="020F0502020204030204" pitchFamily="34" charset="0"/>
                <a:sym typeface="Arial"/>
              </a:rPr>
              <a:t>, </a:t>
            </a:r>
            <a:r>
              <a:rPr lang="en-US" sz="2800" b="0" i="0" u="none" strike="noStrike" cap="none" dirty="0" err="1">
                <a:solidFill>
                  <a:srgbClr val="002060"/>
                </a:solidFill>
                <a:latin typeface="Calibri" panose="020F0502020204030204" pitchFamily="34" charset="0"/>
                <a:cs typeface="Calibri" panose="020F0502020204030204" pitchFamily="34" charset="0"/>
                <a:sym typeface="Arial"/>
              </a:rPr>
              <a:t>thiab</a:t>
            </a:r>
            <a:r>
              <a:rPr lang="en-US" sz="2800" b="0" i="0" u="none" strike="noStrike" cap="none" dirty="0">
                <a:solidFill>
                  <a:srgbClr val="002060"/>
                </a:solidFill>
                <a:latin typeface="Calibri" panose="020F0502020204030204" pitchFamily="34" charset="0"/>
                <a:cs typeface="Calibri" panose="020F0502020204030204" pitchFamily="34" charset="0"/>
                <a:sym typeface="Arial"/>
              </a:rPr>
              <a:t> Sau Ob </a:t>
            </a:r>
            <a:r>
              <a:rPr lang="en-US" sz="2800" b="0" i="0" u="none" strike="noStrike" cap="none" dirty="0" err="1">
                <a:solidFill>
                  <a:srgbClr val="002060"/>
                </a:solidFill>
                <a:latin typeface="Calibri" panose="020F0502020204030204" pitchFamily="34" charset="0"/>
                <a:cs typeface="Calibri" panose="020F0502020204030204" pitchFamily="34" charset="0"/>
                <a:sym typeface="Arial"/>
              </a:rPr>
              <a:t>Hom</a:t>
            </a:r>
            <a:r>
              <a:rPr lang="en-US" sz="2800" b="0" i="0" u="none" strike="noStrike" cap="none" dirty="0">
                <a:solidFill>
                  <a:srgbClr val="002060"/>
                </a:solidFill>
                <a:latin typeface="Calibri" panose="020F0502020204030204" pitchFamily="34" charset="0"/>
                <a:cs typeface="Calibri" panose="020F0502020204030204" pitchFamily="34" charset="0"/>
                <a:sym typeface="Arial"/>
              </a:rPr>
              <a:t> </a:t>
            </a:r>
            <a:r>
              <a:rPr lang="en-US" sz="2800" b="0" i="0" u="none" strike="noStrike" cap="none" dirty="0" err="1">
                <a:solidFill>
                  <a:srgbClr val="002060"/>
                </a:solidFill>
                <a:latin typeface="Calibri" panose="020F0502020204030204" pitchFamily="34" charset="0"/>
                <a:cs typeface="Calibri" panose="020F0502020204030204" pitchFamily="34" charset="0"/>
                <a:sym typeface="Arial"/>
              </a:rPr>
              <a:t>Lus</a:t>
            </a:r>
            <a:r>
              <a:rPr lang="en-US" sz="2800" b="0" i="0" u="none" strike="noStrike" cap="none" dirty="0">
                <a:solidFill>
                  <a:srgbClr val="002060"/>
                </a:solidFill>
                <a:latin typeface="Calibri" panose="020F0502020204030204" pitchFamily="34" charset="0"/>
                <a:cs typeface="Calibri" panose="020F0502020204030204" pitchFamily="34" charset="0"/>
                <a:sym typeface="Arial"/>
              </a:rPr>
              <a:t> </a:t>
            </a:r>
            <a:endParaRPr sz="2800" dirty="0">
              <a:solidFill>
                <a:srgbClr val="002060"/>
              </a:solidFill>
              <a:latin typeface="Calibri" panose="020F0502020204030204" pitchFamily="34" charset="0"/>
              <a:cs typeface="Calibri" panose="020F0502020204030204" pitchFamily="34" charset="0"/>
            </a:endParaRPr>
          </a:p>
          <a:p>
            <a:pPr marL="457200" marR="0" lvl="0" indent="-457200" algn="l" rtl="0">
              <a:lnSpc>
                <a:spcPct val="100000"/>
              </a:lnSpc>
              <a:spcBef>
                <a:spcPts val="900"/>
              </a:spcBef>
              <a:spcAft>
                <a:spcPts val="0"/>
              </a:spcAft>
              <a:buClr>
                <a:srgbClr val="002060"/>
              </a:buClr>
              <a:buSzPts val="2800"/>
              <a:buFont typeface="+mj-lt"/>
              <a:buAutoNum type="arabicPeriod"/>
            </a:pPr>
            <a:r>
              <a:rPr lang="en-US" sz="2800" b="0" i="0" u="none" strike="noStrike" cap="none" dirty="0">
                <a:solidFill>
                  <a:srgbClr val="002060"/>
                </a:solidFill>
                <a:latin typeface="Calibri" panose="020F0502020204030204" pitchFamily="34" charset="0"/>
                <a:ea typeface="Calibri"/>
                <a:cs typeface="Calibri" panose="020F0502020204030204" pitchFamily="34" charset="0"/>
                <a:sym typeface="Calibri"/>
              </a:rPr>
              <a:t>Kev </a:t>
            </a:r>
            <a:r>
              <a:rPr lang="en-US" sz="2800" b="0" i="0" u="none" strike="noStrike" cap="none" dirty="0" err="1">
                <a:solidFill>
                  <a:srgbClr val="002060"/>
                </a:solidFill>
                <a:latin typeface="Calibri" panose="020F0502020204030204" pitchFamily="34" charset="0"/>
                <a:ea typeface="Calibri"/>
                <a:cs typeface="Calibri" panose="020F0502020204030204" pitchFamily="34" charset="0"/>
                <a:sym typeface="Calibri"/>
              </a:rPr>
              <a:t>Nyuab</a:t>
            </a:r>
            <a:r>
              <a:rPr lang="en-US" sz="2800" b="0" i="0" u="none" strike="noStrike" cap="none" dirty="0">
                <a:solidFill>
                  <a:srgbClr val="002060"/>
                </a:solidFill>
                <a:latin typeface="Calibri" panose="020F0502020204030204" pitchFamily="34" charset="0"/>
                <a:ea typeface="Calibri"/>
                <a:cs typeface="Calibri" panose="020F0502020204030204" pitchFamily="34" charset="0"/>
                <a:sym typeface="Calibri"/>
              </a:rPr>
              <a:t> Los </a:t>
            </a:r>
            <a:r>
              <a:rPr lang="en-US" sz="2800" b="0" i="0" u="none" strike="noStrike" cap="none" dirty="0" err="1">
                <a:solidFill>
                  <a:srgbClr val="002060"/>
                </a:solidFill>
                <a:latin typeface="Calibri" panose="020F0502020204030204" pitchFamily="34" charset="0"/>
                <a:ea typeface="Calibri"/>
                <a:cs typeface="Calibri" panose="020F0502020204030204" pitchFamily="34" charset="0"/>
                <a:sym typeface="Calibri"/>
              </a:rPr>
              <a:t>Ntawm</a:t>
            </a:r>
            <a:r>
              <a:rPr lang="en-US" sz="2800" b="0" i="0" u="none" strike="noStrike" cap="none" dirty="0">
                <a:solidFill>
                  <a:srgbClr val="002060"/>
                </a:solidFill>
                <a:latin typeface="Calibri" panose="020F0502020204030204" pitchFamily="34" charset="0"/>
                <a:ea typeface="Calibri"/>
                <a:cs typeface="Calibri" panose="020F0502020204030204" pitchFamily="34" charset="0"/>
                <a:sym typeface="Calibri"/>
              </a:rPr>
              <a:t> Kev </a:t>
            </a:r>
            <a:r>
              <a:rPr lang="en-US" sz="2800" dirty="0" err="1">
                <a:solidFill>
                  <a:srgbClr val="002060"/>
                </a:solidFill>
                <a:latin typeface="Calibri" panose="020F0502020204030204" pitchFamily="34" charset="0"/>
                <a:ea typeface="Calibri"/>
                <a:cs typeface="Calibri" panose="020F0502020204030204" pitchFamily="34" charset="0"/>
                <a:sym typeface="Calibri"/>
              </a:rPr>
              <a:t>K</a:t>
            </a:r>
            <a:r>
              <a:rPr lang="en-US" sz="2800" b="0" i="0" u="none" strike="noStrike" cap="none" dirty="0" err="1">
                <a:solidFill>
                  <a:srgbClr val="002060"/>
                </a:solidFill>
                <a:latin typeface="Calibri" panose="020F0502020204030204" pitchFamily="34" charset="0"/>
                <a:ea typeface="Calibri"/>
                <a:cs typeface="Calibri" panose="020F0502020204030204" pitchFamily="34" charset="0"/>
                <a:sym typeface="Calibri"/>
              </a:rPr>
              <a:t>awm</a:t>
            </a:r>
            <a:r>
              <a:rPr lang="en-US" sz="2800" b="0" i="0" u="none" strike="noStrike" cap="none" dirty="0">
                <a:solidFill>
                  <a:srgbClr val="002060"/>
                </a:solidFill>
                <a:latin typeface="Calibri" panose="020F0502020204030204" pitchFamily="34" charset="0"/>
                <a:ea typeface="Calibri"/>
                <a:cs typeface="Calibri" panose="020F0502020204030204" pitchFamily="34" charset="0"/>
                <a:sym typeface="Calibri"/>
              </a:rPr>
              <a:t> </a:t>
            </a:r>
            <a:r>
              <a:rPr lang="en-US" sz="2800" dirty="0">
                <a:solidFill>
                  <a:srgbClr val="002060"/>
                </a:solidFill>
                <a:latin typeface="Calibri" panose="020F0502020204030204" pitchFamily="34" charset="0"/>
                <a:ea typeface="Calibri"/>
                <a:cs typeface="Calibri" panose="020F0502020204030204" pitchFamily="34" charset="0"/>
                <a:sym typeface="Calibri"/>
              </a:rPr>
              <a:t>O</a:t>
            </a:r>
            <a:r>
              <a:rPr lang="en-US" sz="2800" b="0" i="0" u="none" strike="noStrike" cap="none" dirty="0">
                <a:solidFill>
                  <a:srgbClr val="002060"/>
                </a:solidFill>
                <a:latin typeface="Calibri" panose="020F0502020204030204" pitchFamily="34" charset="0"/>
                <a:ea typeface="Calibri"/>
                <a:cs typeface="Calibri" panose="020F0502020204030204" pitchFamily="34" charset="0"/>
                <a:sym typeface="Calibri"/>
              </a:rPr>
              <a:t>b </a:t>
            </a:r>
            <a:r>
              <a:rPr lang="en-US" sz="2800" dirty="0" err="1">
                <a:solidFill>
                  <a:srgbClr val="002060"/>
                </a:solidFill>
                <a:latin typeface="Calibri" panose="020F0502020204030204" pitchFamily="34" charset="0"/>
                <a:ea typeface="Calibri"/>
                <a:cs typeface="Calibri" panose="020F0502020204030204" pitchFamily="34" charset="0"/>
                <a:sym typeface="Calibri"/>
              </a:rPr>
              <a:t>H</a:t>
            </a:r>
            <a:r>
              <a:rPr lang="en-US" sz="2800" b="0" i="0" u="none" strike="noStrike" cap="none" dirty="0" err="1">
                <a:solidFill>
                  <a:srgbClr val="002060"/>
                </a:solidFill>
                <a:latin typeface="Calibri" panose="020F0502020204030204" pitchFamily="34" charset="0"/>
                <a:ea typeface="Calibri"/>
                <a:cs typeface="Calibri" panose="020F0502020204030204" pitchFamily="34" charset="0"/>
                <a:sym typeface="Calibri"/>
              </a:rPr>
              <a:t>om</a:t>
            </a:r>
            <a:r>
              <a:rPr lang="en-US" sz="2800" b="0" i="0" u="none" strike="noStrike" cap="none" dirty="0">
                <a:solidFill>
                  <a:srgbClr val="002060"/>
                </a:solidFill>
                <a:latin typeface="Calibri" panose="020F0502020204030204" pitchFamily="34" charset="0"/>
                <a:ea typeface="Calibri"/>
                <a:cs typeface="Calibri" panose="020F0502020204030204" pitchFamily="34" charset="0"/>
                <a:sym typeface="Calibri"/>
              </a:rPr>
              <a:t> </a:t>
            </a:r>
            <a:r>
              <a:rPr lang="en-US" sz="2800" dirty="0" err="1">
                <a:solidFill>
                  <a:srgbClr val="002060"/>
                </a:solidFill>
                <a:latin typeface="Calibri" panose="020F0502020204030204" pitchFamily="34" charset="0"/>
                <a:ea typeface="Calibri"/>
                <a:cs typeface="Calibri" panose="020F0502020204030204" pitchFamily="34" charset="0"/>
                <a:sym typeface="Calibri"/>
              </a:rPr>
              <a:t>L</a:t>
            </a:r>
            <a:r>
              <a:rPr lang="en-US" sz="2800" b="0" i="0" u="none" strike="noStrike" cap="none" dirty="0" err="1">
                <a:solidFill>
                  <a:srgbClr val="002060"/>
                </a:solidFill>
                <a:latin typeface="Calibri" panose="020F0502020204030204" pitchFamily="34" charset="0"/>
                <a:ea typeface="Calibri"/>
                <a:cs typeface="Calibri" panose="020F0502020204030204" pitchFamily="34" charset="0"/>
                <a:sym typeface="Calibri"/>
              </a:rPr>
              <a:t>us</a:t>
            </a:r>
            <a:endParaRPr sz="2800" b="0" i="0" u="none" strike="noStrike" cap="none" dirty="0">
              <a:solidFill>
                <a:srgbClr val="002060"/>
              </a:solidFill>
              <a:latin typeface="Calibri" panose="020F0502020204030204" pitchFamily="34" charset="0"/>
              <a:ea typeface="Calibri"/>
              <a:cs typeface="Calibri" panose="020F0502020204030204" pitchFamily="34" charset="0"/>
              <a:sym typeface="Calibri"/>
            </a:endParaRPr>
          </a:p>
          <a:p>
            <a:pPr marL="457200" marR="0" lvl="0" indent="-457200" algn="l" rtl="0">
              <a:lnSpc>
                <a:spcPct val="100000"/>
              </a:lnSpc>
              <a:spcBef>
                <a:spcPts val="900"/>
              </a:spcBef>
              <a:spcAft>
                <a:spcPts val="0"/>
              </a:spcAft>
              <a:buClr>
                <a:srgbClr val="002060"/>
              </a:buClr>
              <a:buSzPts val="2800"/>
              <a:buFont typeface="+mj-lt"/>
              <a:buAutoNum type="arabicPeriod"/>
            </a:pPr>
            <a:r>
              <a:rPr lang="en-US" sz="2800" b="0" i="0" u="none" strike="noStrike" cap="none" dirty="0">
                <a:solidFill>
                  <a:srgbClr val="002060"/>
                </a:solidFill>
                <a:latin typeface="Calibri" panose="020F0502020204030204" pitchFamily="34" charset="0"/>
                <a:cs typeface="Calibri" panose="020F0502020204030204" pitchFamily="34" charset="0"/>
                <a:sym typeface="Arial"/>
              </a:rPr>
              <a:t>Kev </a:t>
            </a:r>
            <a:r>
              <a:rPr lang="en-US" sz="2800" b="0" i="0" u="none" strike="noStrike" cap="none" dirty="0" err="1">
                <a:solidFill>
                  <a:srgbClr val="002060"/>
                </a:solidFill>
                <a:latin typeface="Calibri" panose="020F0502020204030204" pitchFamily="34" charset="0"/>
                <a:cs typeface="Calibri" panose="020F0502020204030204" pitchFamily="34" charset="0"/>
                <a:sym typeface="Arial"/>
              </a:rPr>
              <a:t>Npaj</a:t>
            </a:r>
            <a:r>
              <a:rPr lang="en-US" sz="2800" b="0" i="0" u="none" strike="noStrike" cap="none" dirty="0">
                <a:solidFill>
                  <a:srgbClr val="002060"/>
                </a:solidFill>
                <a:latin typeface="Calibri" panose="020F0502020204030204" pitchFamily="34" charset="0"/>
                <a:cs typeface="Calibri" panose="020F0502020204030204" pitchFamily="34" charset="0"/>
                <a:sym typeface="Arial"/>
              </a:rPr>
              <a:t> </a:t>
            </a:r>
            <a:r>
              <a:rPr lang="en-US" sz="2800" b="0" i="0" u="none" strike="noStrike" cap="none" dirty="0" err="1">
                <a:solidFill>
                  <a:srgbClr val="002060"/>
                </a:solidFill>
                <a:latin typeface="Calibri" panose="020F0502020204030204" pitchFamily="34" charset="0"/>
                <a:cs typeface="Calibri" panose="020F0502020204030204" pitchFamily="34" charset="0"/>
                <a:sym typeface="Arial"/>
              </a:rPr>
              <a:t>Kaw</a:t>
            </a:r>
            <a:r>
              <a:rPr lang="en-US" sz="2800" dirty="0" err="1">
                <a:solidFill>
                  <a:srgbClr val="002060"/>
                </a:solidFill>
                <a:latin typeface="Calibri" panose="020F0502020204030204" pitchFamily="34" charset="0"/>
                <a:cs typeface="Calibri" panose="020F0502020204030204" pitchFamily="34" charset="0"/>
              </a:rPr>
              <a:t>m</a:t>
            </a:r>
            <a:r>
              <a:rPr lang="en-US" sz="2800" b="0" i="0" u="none" strike="noStrike" cap="none" dirty="0">
                <a:solidFill>
                  <a:srgbClr val="002060"/>
                </a:solidFill>
                <a:latin typeface="Calibri" panose="020F0502020204030204" pitchFamily="34" charset="0"/>
                <a:cs typeface="Calibri" panose="020F0502020204030204" pitchFamily="34" charset="0"/>
                <a:sym typeface="Arial"/>
              </a:rPr>
              <a:t> </a:t>
            </a:r>
            <a:r>
              <a:rPr lang="en-US" sz="2800" b="0" i="0" u="none" strike="noStrike" cap="none" dirty="0" err="1">
                <a:solidFill>
                  <a:srgbClr val="002060"/>
                </a:solidFill>
                <a:latin typeface="Calibri" panose="020F0502020204030204" pitchFamily="34" charset="0"/>
                <a:cs typeface="Calibri" panose="020F0502020204030204" pitchFamily="34" charset="0"/>
                <a:sym typeface="Arial"/>
              </a:rPr>
              <a:t>Ntawv</a:t>
            </a:r>
            <a:r>
              <a:rPr lang="en-US" sz="2800" b="0" i="0" u="none" strike="noStrike" cap="none" dirty="0">
                <a:solidFill>
                  <a:srgbClr val="002060"/>
                </a:solidFill>
                <a:latin typeface="Calibri" panose="020F0502020204030204" pitchFamily="34" charset="0"/>
                <a:cs typeface="Calibri" panose="020F0502020204030204" pitchFamily="34" charset="0"/>
                <a:sym typeface="Arial"/>
              </a:rPr>
              <a:t> </a:t>
            </a:r>
            <a:r>
              <a:rPr lang="en-US" sz="2800" b="0" i="0" u="none" strike="noStrike" cap="none" dirty="0" err="1">
                <a:solidFill>
                  <a:srgbClr val="002060"/>
                </a:solidFill>
                <a:latin typeface="Calibri" panose="020F0502020204030204" pitchFamily="34" charset="0"/>
                <a:cs typeface="Calibri" panose="020F0502020204030204" pitchFamily="34" charset="0"/>
                <a:sym typeface="Arial"/>
              </a:rPr>
              <a:t>Qib</a:t>
            </a:r>
            <a:r>
              <a:rPr lang="en-US" sz="2800" b="0" i="0" u="none" strike="noStrike" cap="none" dirty="0">
                <a:solidFill>
                  <a:srgbClr val="002060"/>
                </a:solidFill>
                <a:latin typeface="Calibri" panose="020F0502020204030204" pitchFamily="34" charset="0"/>
                <a:cs typeface="Calibri" panose="020F0502020204030204" pitchFamily="34" charset="0"/>
                <a:sym typeface="Arial"/>
              </a:rPr>
              <a:t> </a:t>
            </a:r>
            <a:r>
              <a:rPr lang="en-US" sz="2800" b="0" i="0" u="none" strike="noStrike" cap="none" dirty="0" err="1">
                <a:solidFill>
                  <a:srgbClr val="002060"/>
                </a:solidFill>
                <a:latin typeface="Calibri" panose="020F0502020204030204" pitchFamily="34" charset="0"/>
                <a:cs typeface="Calibri" panose="020F0502020204030204" pitchFamily="34" charset="0"/>
                <a:sym typeface="Arial"/>
              </a:rPr>
              <a:t>Siab</a:t>
            </a:r>
            <a:r>
              <a:rPr lang="en-US" sz="2800" b="0" i="0" u="none" strike="noStrike" cap="none" dirty="0">
                <a:solidFill>
                  <a:srgbClr val="002060"/>
                </a:solidFill>
                <a:latin typeface="Calibri" panose="020F0502020204030204" pitchFamily="34" charset="0"/>
                <a:cs typeface="Calibri" panose="020F0502020204030204" pitchFamily="34" charset="0"/>
                <a:sym typeface="Arial"/>
              </a:rPr>
              <a:t> </a:t>
            </a:r>
            <a:r>
              <a:rPr lang="en-US" sz="2800" b="0" i="0" u="none" strike="noStrike" cap="none" dirty="0" err="1">
                <a:solidFill>
                  <a:srgbClr val="002060"/>
                </a:solidFill>
                <a:latin typeface="Calibri" panose="020F0502020204030204" pitchFamily="34" charset="0"/>
                <a:cs typeface="Calibri" panose="020F0502020204030204" pitchFamily="34" charset="0"/>
                <a:sym typeface="Arial"/>
              </a:rPr>
              <a:t>thiab</a:t>
            </a:r>
            <a:r>
              <a:rPr lang="en-US" sz="2800" b="0" i="0" u="none" strike="noStrike" cap="none" dirty="0">
                <a:solidFill>
                  <a:srgbClr val="002060"/>
                </a:solidFill>
                <a:latin typeface="Calibri" panose="020F0502020204030204" pitchFamily="34" charset="0"/>
                <a:cs typeface="Calibri" panose="020F0502020204030204" pitchFamily="34" charset="0"/>
                <a:sym typeface="Arial"/>
              </a:rPr>
              <a:t> </a:t>
            </a:r>
            <a:r>
              <a:rPr lang="en-US" sz="2800" b="0" i="0" u="none" strike="noStrike" cap="none" dirty="0" err="1">
                <a:solidFill>
                  <a:srgbClr val="002060"/>
                </a:solidFill>
                <a:latin typeface="Calibri" panose="020F0502020204030204" pitchFamily="34" charset="0"/>
                <a:cs typeface="Calibri" panose="020F0502020204030204" pitchFamily="34" charset="0"/>
                <a:sym typeface="Arial"/>
              </a:rPr>
              <a:t>Ua</a:t>
            </a:r>
            <a:r>
              <a:rPr lang="en-US" sz="2800" b="0" i="0" u="none" strike="noStrike" cap="none" dirty="0">
                <a:solidFill>
                  <a:srgbClr val="002060"/>
                </a:solidFill>
                <a:latin typeface="Calibri" panose="020F0502020204030204" pitchFamily="34" charset="0"/>
                <a:cs typeface="Calibri" panose="020F0502020204030204" pitchFamily="34" charset="0"/>
                <a:sym typeface="Arial"/>
              </a:rPr>
              <a:t> </a:t>
            </a:r>
            <a:r>
              <a:rPr lang="en-US" sz="2800" b="0" i="0" u="none" strike="noStrike" cap="none" dirty="0" err="1">
                <a:solidFill>
                  <a:srgbClr val="002060"/>
                </a:solidFill>
                <a:latin typeface="Calibri" panose="020F0502020204030204" pitchFamily="34" charset="0"/>
                <a:cs typeface="Calibri" panose="020F0502020204030204" pitchFamily="34" charset="0"/>
                <a:sym typeface="Arial"/>
              </a:rPr>
              <a:t>Hauj</a:t>
            </a:r>
            <a:r>
              <a:rPr lang="en-US" sz="2800" b="0" i="0" u="none" strike="noStrike" cap="none" dirty="0">
                <a:solidFill>
                  <a:srgbClr val="002060"/>
                </a:solidFill>
                <a:latin typeface="Calibri" panose="020F0502020204030204" pitchFamily="34" charset="0"/>
                <a:cs typeface="Calibri" panose="020F0502020204030204" pitchFamily="34" charset="0"/>
                <a:sym typeface="Arial"/>
              </a:rPr>
              <a:t> </a:t>
            </a:r>
            <a:r>
              <a:rPr lang="en-US" sz="2800" b="0" i="0" u="none" strike="noStrike" cap="none" dirty="0" err="1">
                <a:solidFill>
                  <a:srgbClr val="002060"/>
                </a:solidFill>
                <a:latin typeface="Calibri" panose="020F0502020204030204" pitchFamily="34" charset="0"/>
                <a:cs typeface="Calibri" panose="020F0502020204030204" pitchFamily="34" charset="0"/>
                <a:sym typeface="Arial"/>
              </a:rPr>
              <a:t>Lwm</a:t>
            </a:r>
            <a:endParaRPr sz="2800" b="0" i="0" u="none" strike="noStrike" cap="none" dirty="0">
              <a:solidFill>
                <a:srgbClr val="002060"/>
              </a:solidFill>
              <a:latin typeface="Calibri" panose="020F0502020204030204" pitchFamily="34" charset="0"/>
              <a:ea typeface="Calibri"/>
              <a:cs typeface="Calibri" panose="020F0502020204030204" pitchFamily="34" charset="0"/>
              <a:sym typeface="Calibri"/>
            </a:endParaRPr>
          </a:p>
        </p:txBody>
      </p:sp>
      <p:sp>
        <p:nvSpPr>
          <p:cNvPr id="373" name="Google Shape;373;p47"/>
          <p:cNvSpPr txBox="1"/>
          <p:nvPr/>
        </p:nvSpPr>
        <p:spPr>
          <a:xfrm>
            <a:off x="239359" y="474786"/>
            <a:ext cx="6759032" cy="58477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200"/>
              <a:buFont typeface="Arial"/>
              <a:buNone/>
            </a:pPr>
            <a:r>
              <a:rPr lang="en-US" sz="3200" b="0" i="0" u="none" strike="noStrike" cap="none" dirty="0" err="1">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sym typeface="Arial"/>
              </a:rPr>
              <a:t>Lub</a:t>
            </a:r>
            <a:r>
              <a:rPr lang="en-US" sz="3200" b="0" i="0" u="none" strike="noStrike" cap="none" dirty="0">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sym typeface="Arial"/>
              </a:rPr>
              <a:t> </a:t>
            </a:r>
            <a:r>
              <a:rPr lang="en-US" sz="3200" b="0" i="0" u="none" strike="noStrike" cap="none" dirty="0" err="1">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sym typeface="Arial"/>
              </a:rPr>
              <a:t>Rooj</a:t>
            </a:r>
            <a:r>
              <a:rPr lang="en-US" sz="3200" b="0" i="0" u="none" strike="noStrike" cap="none" dirty="0">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sym typeface="Arial"/>
              </a:rPr>
              <a:t> </a:t>
            </a:r>
            <a:r>
              <a:rPr lang="en-US" sz="3200" b="0" i="0" u="none" strike="noStrike" cap="none" dirty="0" err="1">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sym typeface="Arial"/>
              </a:rPr>
              <a:t>Kawm</a:t>
            </a:r>
            <a:r>
              <a:rPr lang="en-US" sz="3200" b="0" i="0" u="none" strike="noStrike" cap="none" dirty="0">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sym typeface="Arial"/>
              </a:rPr>
              <a:t> </a:t>
            </a:r>
            <a:r>
              <a:rPr lang="en-US" sz="3200" b="0" i="0" u="none" strike="noStrike" cap="none" dirty="0" err="1">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sym typeface="Arial"/>
              </a:rPr>
              <a:t>Cov</a:t>
            </a:r>
            <a:r>
              <a:rPr lang="en-US" sz="3200" b="0" i="0" u="none" strike="noStrike" cap="none" dirty="0">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sym typeface="Arial"/>
              </a:rPr>
              <a:t> </a:t>
            </a:r>
            <a:r>
              <a:rPr lang="en-US" sz="3200" b="0" i="0" u="none" strike="noStrike" cap="none" dirty="0" err="1">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sym typeface="Arial"/>
              </a:rPr>
              <a:t>Ntsiab</a:t>
            </a:r>
            <a:r>
              <a:rPr lang="en-US" sz="3200" b="0" i="0" u="none" strike="noStrike" cap="none" dirty="0">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sym typeface="Arial"/>
              </a:rPr>
              <a:t> </a:t>
            </a:r>
            <a:r>
              <a:rPr lang="en-US" sz="3200" b="0" i="0" u="none" strike="noStrike" cap="none" dirty="0" err="1">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sym typeface="Arial"/>
              </a:rPr>
              <a:t>Lus</a:t>
            </a:r>
            <a:endParaRPr sz="3200" b="0" i="0" u="none" strike="noStrike" cap="none" dirty="0">
              <a:solidFill>
                <a:srgbClr val="002060"/>
              </a:solidFill>
              <a:effectLst>
                <a:outerShdw blurRad="38100" dist="38100" dir="2700000" algn="tl">
                  <a:srgbClr val="000000">
                    <a:alpha val="43137"/>
                  </a:srgbClr>
                </a:outerShdw>
              </a:effectLst>
              <a:latin typeface="Calibri" panose="020F0502020204030204" pitchFamily="34" charset="0"/>
              <a:ea typeface="Calibri"/>
              <a:cs typeface="Calibri" panose="020F0502020204030204" pitchFamily="34" charset="0"/>
              <a:sym typeface="Calibri"/>
            </a:endParaRPr>
          </a:p>
        </p:txBody>
      </p:sp>
      <p:sp>
        <p:nvSpPr>
          <p:cNvPr id="374" name="Google Shape;374;p47"/>
          <p:cNvSpPr txBox="1">
            <a:spLocks noGrp="1"/>
          </p:cNvSpPr>
          <p:nvPr>
            <p:ph type="sldNum" idx="12"/>
          </p:nvPr>
        </p:nvSpPr>
        <p:spPr>
          <a:xfrm>
            <a:off x="8129016" y="4300538"/>
            <a:ext cx="609600" cy="390906"/>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FFFFFF"/>
              </a:buClr>
              <a:buSzPts val="1400"/>
              <a:buFont typeface="Arial"/>
              <a:buNone/>
            </a:pPr>
            <a:fld id="{00000000-1234-1234-1234-123412341234}" type="slidenum">
              <a:rPr lang="en-US"/>
              <a:t>7</a:t>
            </a:fld>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90"/>
        <p:cNvGrpSpPr/>
        <p:nvPr/>
      </p:nvGrpSpPr>
      <p:grpSpPr>
        <a:xfrm>
          <a:off x="0" y="0"/>
          <a:ext cx="0" cy="0"/>
          <a:chOff x="0" y="0"/>
          <a:chExt cx="0" cy="0"/>
        </a:xfrm>
      </p:grpSpPr>
      <p:sp>
        <p:nvSpPr>
          <p:cNvPr id="391" name="Google Shape;391;p49"/>
          <p:cNvSpPr txBox="1">
            <a:spLocks noGrp="1"/>
          </p:cNvSpPr>
          <p:nvPr>
            <p:ph type="body" idx="4294967295"/>
          </p:nvPr>
        </p:nvSpPr>
        <p:spPr>
          <a:xfrm>
            <a:off x="772273" y="1879686"/>
            <a:ext cx="7274100" cy="1600942"/>
          </a:xfrm>
          <a:prstGeom prst="rect">
            <a:avLst/>
          </a:prstGeom>
          <a:solidFill>
            <a:schemeClr val="accent1">
              <a:lumMod val="20000"/>
              <a:lumOff val="80000"/>
            </a:schemeClr>
          </a:solidFill>
          <a:ln w="38100" cap="flat" cmpd="sng">
            <a:solidFill>
              <a:schemeClr val="dk2"/>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SzPts val="1680"/>
              <a:buNone/>
            </a:pPr>
            <a:r>
              <a:rPr lang="en-US" sz="2800" dirty="0" err="1">
                <a:solidFill>
                  <a:srgbClr val="002060"/>
                </a:solidFill>
              </a:rPr>
              <a:t>Kuv</a:t>
            </a:r>
            <a:r>
              <a:rPr lang="en-US" sz="2800" dirty="0">
                <a:solidFill>
                  <a:srgbClr val="002060"/>
                </a:solidFill>
              </a:rPr>
              <a:t> tau </a:t>
            </a:r>
            <a:r>
              <a:rPr lang="en-US" sz="2800" dirty="0" err="1">
                <a:solidFill>
                  <a:srgbClr val="002060"/>
                </a:solidFill>
              </a:rPr>
              <a:t>taub</a:t>
            </a:r>
            <a:r>
              <a:rPr lang="en-US" sz="2800" dirty="0">
                <a:solidFill>
                  <a:srgbClr val="002060"/>
                </a:solidFill>
              </a:rPr>
              <a:t>  </a:t>
            </a:r>
            <a:r>
              <a:rPr lang="en-US" sz="2800" b="1" dirty="0" err="1">
                <a:solidFill>
                  <a:srgbClr val="002060"/>
                </a:solidFill>
              </a:rPr>
              <a:t>cov</a:t>
            </a:r>
            <a:r>
              <a:rPr lang="en-US" sz="2800" b="1" dirty="0">
                <a:solidFill>
                  <a:srgbClr val="002060"/>
                </a:solidFill>
              </a:rPr>
              <a:t> </a:t>
            </a:r>
            <a:r>
              <a:rPr lang="en-US" sz="2800" b="1" dirty="0" err="1">
                <a:solidFill>
                  <a:srgbClr val="002060"/>
                </a:solidFill>
              </a:rPr>
              <a:t>ntsiab</a:t>
            </a:r>
            <a:r>
              <a:rPr lang="en-US" sz="2800" b="1" dirty="0">
                <a:solidFill>
                  <a:srgbClr val="002060"/>
                </a:solidFill>
              </a:rPr>
              <a:t> </a:t>
            </a:r>
            <a:r>
              <a:rPr lang="en-US" sz="2800" b="1" dirty="0" err="1">
                <a:solidFill>
                  <a:srgbClr val="002060"/>
                </a:solidFill>
              </a:rPr>
              <a:t>lus</a:t>
            </a:r>
            <a:r>
              <a:rPr lang="en-US" sz="2800" b="1" dirty="0">
                <a:solidFill>
                  <a:srgbClr val="002060"/>
                </a:solidFill>
              </a:rPr>
              <a:t>, </a:t>
            </a:r>
            <a:r>
              <a:rPr lang="en-US" sz="2800" b="1" dirty="0" err="1">
                <a:solidFill>
                  <a:srgbClr val="002060"/>
                </a:solidFill>
              </a:rPr>
              <a:t>kev</a:t>
            </a:r>
            <a:r>
              <a:rPr lang="en-US" sz="2800" b="1" dirty="0">
                <a:solidFill>
                  <a:srgbClr val="002060"/>
                </a:solidFill>
              </a:rPr>
              <a:t> </a:t>
            </a:r>
            <a:r>
              <a:rPr lang="en-US" sz="2800" b="1" dirty="0" err="1">
                <a:solidFill>
                  <a:srgbClr val="002060"/>
                </a:solidFill>
              </a:rPr>
              <a:t>tseem</a:t>
            </a:r>
            <a:r>
              <a:rPr lang="en-US" sz="2800" b="1" dirty="0">
                <a:solidFill>
                  <a:srgbClr val="002060"/>
                </a:solidFill>
              </a:rPr>
              <a:t> </a:t>
            </a:r>
            <a:r>
              <a:rPr lang="en-US" sz="2800" b="1" dirty="0" err="1">
                <a:solidFill>
                  <a:srgbClr val="002060"/>
                </a:solidFill>
              </a:rPr>
              <a:t>ceeb</a:t>
            </a:r>
            <a:r>
              <a:rPr lang="en-US" sz="2800" b="1" dirty="0">
                <a:solidFill>
                  <a:srgbClr val="002060"/>
                </a:solidFill>
              </a:rPr>
              <a:t>, </a:t>
            </a:r>
            <a:r>
              <a:rPr lang="en-US" sz="2800" dirty="0" err="1">
                <a:solidFill>
                  <a:srgbClr val="002060"/>
                </a:solidFill>
              </a:rPr>
              <a:t>thiab</a:t>
            </a:r>
            <a:r>
              <a:rPr lang="en-US" sz="2800" dirty="0">
                <a:solidFill>
                  <a:srgbClr val="002060"/>
                </a:solidFill>
              </a:rPr>
              <a:t> </a:t>
            </a:r>
            <a:r>
              <a:rPr lang="en-US" sz="2800" b="1" dirty="0" err="1">
                <a:solidFill>
                  <a:srgbClr val="002060"/>
                </a:solidFill>
              </a:rPr>
              <a:t>kev</a:t>
            </a:r>
            <a:r>
              <a:rPr lang="en-US" sz="2800" b="1" dirty="0">
                <a:solidFill>
                  <a:srgbClr val="002060"/>
                </a:solidFill>
              </a:rPr>
              <a:t> </a:t>
            </a:r>
            <a:r>
              <a:rPr lang="en-US" sz="2800" b="1" dirty="0" err="1">
                <a:solidFill>
                  <a:srgbClr val="002060"/>
                </a:solidFill>
              </a:rPr>
              <a:t>muaj</a:t>
            </a:r>
            <a:r>
              <a:rPr lang="en-US" sz="2800" b="1" dirty="0">
                <a:solidFill>
                  <a:srgbClr val="002060"/>
                </a:solidFill>
              </a:rPr>
              <a:t> </a:t>
            </a:r>
            <a:r>
              <a:rPr lang="en-US" sz="2800" b="1" dirty="0" err="1">
                <a:solidFill>
                  <a:srgbClr val="002060"/>
                </a:solidFill>
              </a:rPr>
              <a:t>nuj</a:t>
            </a:r>
            <a:r>
              <a:rPr lang="en-US" sz="2800" b="1" dirty="0">
                <a:solidFill>
                  <a:srgbClr val="002060"/>
                </a:solidFill>
              </a:rPr>
              <a:t> </a:t>
            </a:r>
            <a:r>
              <a:rPr lang="en-US" sz="2800" b="1" dirty="0" err="1">
                <a:solidFill>
                  <a:srgbClr val="002060"/>
                </a:solidFill>
              </a:rPr>
              <a:t>nqi</a:t>
            </a:r>
            <a:r>
              <a:rPr lang="en-US" sz="2800" b="1" dirty="0">
                <a:solidFill>
                  <a:srgbClr val="002060"/>
                </a:solidFill>
              </a:rPr>
              <a:t> </a:t>
            </a:r>
            <a:r>
              <a:rPr lang="en-US" sz="2800" dirty="0" err="1">
                <a:solidFill>
                  <a:srgbClr val="002060"/>
                </a:solidFill>
              </a:rPr>
              <a:t>ntawm</a:t>
            </a:r>
            <a:r>
              <a:rPr lang="en-US" sz="2800" dirty="0">
                <a:solidFill>
                  <a:srgbClr val="002060"/>
                </a:solidFill>
              </a:rPr>
              <a:t> </a:t>
            </a:r>
            <a:r>
              <a:rPr lang="en-US" sz="2800" dirty="0" err="1">
                <a:solidFill>
                  <a:srgbClr val="002060"/>
                </a:solidFill>
              </a:rPr>
              <a:t>kev</a:t>
            </a:r>
            <a:r>
              <a:rPr lang="en-US" sz="2800" dirty="0">
                <a:solidFill>
                  <a:srgbClr val="002060"/>
                </a:solidFill>
              </a:rPr>
              <a:t> </a:t>
            </a:r>
            <a:r>
              <a:rPr lang="en-US" sz="2800" dirty="0" err="1">
                <a:solidFill>
                  <a:srgbClr val="002060"/>
                </a:solidFill>
              </a:rPr>
              <a:t>kawm</a:t>
            </a:r>
            <a:r>
              <a:rPr lang="en-US" sz="2800" dirty="0">
                <a:solidFill>
                  <a:srgbClr val="002060"/>
                </a:solidFill>
              </a:rPr>
              <a:t> </a:t>
            </a:r>
            <a:r>
              <a:rPr lang="en-US" sz="2800" dirty="0" err="1">
                <a:solidFill>
                  <a:srgbClr val="002060"/>
                </a:solidFill>
              </a:rPr>
              <a:t>ob</a:t>
            </a:r>
            <a:r>
              <a:rPr lang="en-US" sz="2800" dirty="0">
                <a:solidFill>
                  <a:srgbClr val="002060"/>
                </a:solidFill>
              </a:rPr>
              <a:t> </a:t>
            </a:r>
            <a:r>
              <a:rPr lang="en-US" sz="2800" dirty="0" err="1">
                <a:solidFill>
                  <a:srgbClr val="002060"/>
                </a:solidFill>
              </a:rPr>
              <a:t>hom</a:t>
            </a:r>
            <a:r>
              <a:rPr lang="en-US" sz="2800" dirty="0">
                <a:solidFill>
                  <a:srgbClr val="002060"/>
                </a:solidFill>
              </a:rPr>
              <a:t> </a:t>
            </a:r>
            <a:r>
              <a:rPr lang="en-US" sz="2800" dirty="0" err="1">
                <a:solidFill>
                  <a:srgbClr val="002060"/>
                </a:solidFill>
              </a:rPr>
              <a:t>lus</a:t>
            </a:r>
            <a:r>
              <a:rPr lang="en-US" sz="2800" dirty="0">
                <a:solidFill>
                  <a:srgbClr val="002060"/>
                </a:solidFill>
              </a:rPr>
              <a:t> (DLI).</a:t>
            </a:r>
          </a:p>
          <a:p>
            <a:pPr marL="0" lvl="0" indent="0" algn="l" rtl="0">
              <a:spcBef>
                <a:spcPts val="0"/>
              </a:spcBef>
              <a:spcAft>
                <a:spcPts val="0"/>
              </a:spcAft>
              <a:buSzPts val="1680"/>
              <a:buNone/>
            </a:pPr>
            <a:endParaRPr lang="en-US" sz="2800" dirty="0">
              <a:solidFill>
                <a:srgbClr val="002060"/>
              </a:solidFill>
              <a:sym typeface="Calibri"/>
            </a:endParaRPr>
          </a:p>
          <a:p>
            <a:pPr marL="0" lvl="0" indent="0" algn="l" rtl="0">
              <a:spcBef>
                <a:spcPts val="0"/>
              </a:spcBef>
              <a:spcAft>
                <a:spcPts val="0"/>
              </a:spcAft>
              <a:buSzPts val="1680"/>
              <a:buNone/>
            </a:pPr>
            <a:endParaRPr sz="2800" dirty="0">
              <a:solidFill>
                <a:srgbClr val="002060"/>
              </a:solidFill>
              <a:sym typeface="Calibri"/>
            </a:endParaRPr>
          </a:p>
          <a:p>
            <a:pPr marL="228600" lvl="0" indent="-228600" algn="ctr" rtl="0">
              <a:lnSpc>
                <a:spcPct val="100000"/>
              </a:lnSpc>
              <a:spcBef>
                <a:spcPts val="600"/>
              </a:spcBef>
              <a:spcAft>
                <a:spcPts val="0"/>
              </a:spcAft>
              <a:buSzPts val="1680"/>
              <a:buNone/>
            </a:pPr>
            <a:endParaRPr dirty="0"/>
          </a:p>
        </p:txBody>
      </p:sp>
      <p:sp>
        <p:nvSpPr>
          <p:cNvPr id="392" name="Google Shape;392;p49"/>
          <p:cNvSpPr txBox="1"/>
          <p:nvPr/>
        </p:nvSpPr>
        <p:spPr>
          <a:xfrm>
            <a:off x="126485" y="358668"/>
            <a:ext cx="5160387" cy="64633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600"/>
              <a:buFont typeface="Arial"/>
              <a:buNone/>
            </a:pPr>
            <a:r>
              <a:rPr lang="en-US" sz="3200" b="0" i="0" u="none" strike="noStrike" cap="none" dirty="0" err="1">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sym typeface="Arial"/>
              </a:rPr>
              <a:t>Lub</a:t>
            </a:r>
            <a:r>
              <a:rPr lang="en-US" sz="3200" b="0" i="0" u="none" strike="noStrike" cap="none" dirty="0">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sym typeface="Arial"/>
              </a:rPr>
              <a:t> </a:t>
            </a:r>
            <a:r>
              <a:rPr lang="en-US" sz="3200" b="0" i="0" u="none" strike="noStrike" cap="none" dirty="0" err="1">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sym typeface="Arial"/>
              </a:rPr>
              <a:t>Hom</a:t>
            </a:r>
            <a:r>
              <a:rPr lang="en-US" sz="3200" b="0" i="0" u="none" strike="noStrike" cap="none" dirty="0">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sym typeface="Arial"/>
              </a:rPr>
              <a:t> </a:t>
            </a:r>
            <a:r>
              <a:rPr lang="en-US" sz="3200" b="0" i="0" u="none" strike="noStrike" cap="none" dirty="0" err="1">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sym typeface="Arial"/>
              </a:rPr>
              <a:t>Phiaj</a:t>
            </a:r>
            <a:r>
              <a:rPr lang="en-US" sz="3200" b="0" i="0" u="none" strike="noStrike" cap="none" dirty="0">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sym typeface="Arial"/>
              </a:rPr>
              <a:t> </a:t>
            </a:r>
            <a:r>
              <a:rPr lang="en-US" sz="3200" b="0" i="0" u="none" strike="noStrike" cap="none" dirty="0" err="1">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sym typeface="Arial"/>
              </a:rPr>
              <a:t>Hnub</a:t>
            </a:r>
            <a:r>
              <a:rPr lang="en-US" sz="3200" b="0" i="0" u="none" strike="noStrike" cap="none" dirty="0">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sym typeface="Arial"/>
              </a:rPr>
              <a:t> No</a:t>
            </a:r>
            <a:endParaRPr sz="3200" b="0" i="0" u="none" strike="noStrike" cap="none" dirty="0">
              <a:solidFill>
                <a:srgbClr val="002060"/>
              </a:solidFill>
              <a:effectLst>
                <a:outerShdw blurRad="38100" dist="38100" dir="2700000" algn="tl">
                  <a:srgbClr val="000000">
                    <a:alpha val="43137"/>
                  </a:srgbClr>
                </a:outerShdw>
              </a:effectLst>
              <a:latin typeface="Calibri" panose="020F0502020204030204" pitchFamily="34" charset="0"/>
              <a:ea typeface="Calibri"/>
              <a:cs typeface="Calibri" panose="020F0502020204030204" pitchFamily="34" charset="0"/>
              <a:sym typeface="Calibri"/>
            </a:endParaRPr>
          </a:p>
        </p:txBody>
      </p:sp>
      <p:sp>
        <p:nvSpPr>
          <p:cNvPr id="393" name="Google Shape;393;p49"/>
          <p:cNvSpPr txBox="1">
            <a:spLocks noGrp="1"/>
          </p:cNvSpPr>
          <p:nvPr>
            <p:ph type="sldNum" idx="12"/>
          </p:nvPr>
        </p:nvSpPr>
        <p:spPr>
          <a:xfrm>
            <a:off x="8129016" y="4300538"/>
            <a:ext cx="609600" cy="390906"/>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FFFFFF"/>
              </a:buClr>
              <a:buSzPts val="1400"/>
              <a:buFont typeface="Arial"/>
              <a:buNone/>
            </a:pPr>
            <a:fld id="{00000000-1234-1234-1234-123412341234}" type="slidenum">
              <a:rPr lang="en-US"/>
              <a:t>8</a:t>
            </a:fld>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8" name="TextBox 17"/>
          <p:cNvSpPr txBox="1"/>
          <p:nvPr/>
        </p:nvSpPr>
        <p:spPr>
          <a:xfrm>
            <a:off x="249204" y="4929211"/>
            <a:ext cx="5396029" cy="276999"/>
          </a:xfrm>
          <a:prstGeom prst="rect">
            <a:avLst/>
          </a:prstGeom>
          <a:noFill/>
        </p:spPr>
        <p:txBody>
          <a:bodyPr wrap="none" rtlCol="0">
            <a:spAutoFit/>
          </a:bodyPr>
          <a:lstStyle/>
          <a:p>
            <a:r>
              <a:rPr lang="en-US" sz="1200" dirty="0">
                <a:solidFill>
                  <a:schemeClr val="tx1"/>
                </a:solidFill>
                <a:latin typeface="Calibri" panose="020F0502020204030204" pitchFamily="34" charset="0"/>
                <a:cs typeface="Calibri" panose="020F0502020204030204" pitchFamily="34" charset="0"/>
              </a:rPr>
              <a:t>(Adapted from “The Dual Language Umbrella” in U.S. Schools [Howard et al., 2003]</a:t>
            </a:r>
            <a:r>
              <a:rPr lang="en-US" sz="1000" b="1" dirty="0">
                <a:solidFill>
                  <a:schemeClr val="tx1"/>
                </a:solidFill>
                <a:latin typeface="Calibri" panose="020F0502020204030204" pitchFamily="34" charset="0"/>
                <a:cs typeface="Calibri" panose="020F0502020204030204" pitchFamily="34" charset="0"/>
              </a:rPr>
              <a:t>)</a:t>
            </a:r>
          </a:p>
        </p:txBody>
      </p:sp>
      <p:grpSp>
        <p:nvGrpSpPr>
          <p:cNvPr id="14" name="Group 13"/>
          <p:cNvGrpSpPr/>
          <p:nvPr/>
        </p:nvGrpSpPr>
        <p:grpSpPr>
          <a:xfrm>
            <a:off x="2379866" y="483125"/>
            <a:ext cx="4305737" cy="4305737"/>
            <a:chOff x="2302147" y="-395585"/>
            <a:chExt cx="4305737" cy="4305737"/>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02147" y="-395585"/>
              <a:ext cx="4305737" cy="4305737"/>
            </a:xfrm>
            <a:prstGeom prst="rect">
              <a:avLst/>
            </a:prstGeom>
          </p:spPr>
        </p:pic>
        <p:sp>
          <p:nvSpPr>
            <p:cNvPr id="9" name="TextBox 8"/>
            <p:cNvSpPr txBox="1"/>
            <p:nvPr/>
          </p:nvSpPr>
          <p:spPr>
            <a:xfrm rot="17742722">
              <a:off x="2402629" y="835656"/>
              <a:ext cx="1702710" cy="800219"/>
            </a:xfrm>
            <a:prstGeom prst="rect">
              <a:avLst/>
            </a:prstGeom>
            <a:noFill/>
          </p:spPr>
          <p:txBody>
            <a:bodyPr wrap="none" rtlCol="0">
              <a:spAutoFit/>
            </a:bodyPr>
            <a:lstStyle/>
            <a:p>
              <a:pPr algn="ctr"/>
              <a:r>
                <a:rPr lang="en-US" sz="1600" b="1" dirty="0" err="1">
                  <a:solidFill>
                    <a:schemeClr val="bg1"/>
                  </a:solidFill>
                  <a:latin typeface="Calibri" panose="020F0502020204030204" pitchFamily="34" charset="0"/>
                  <a:cs typeface="Calibri" panose="020F0502020204030204" pitchFamily="34" charset="0"/>
                </a:rPr>
                <a:t>Ib</a:t>
              </a:r>
              <a:r>
                <a:rPr lang="en-US" sz="1600" b="1" dirty="0">
                  <a:solidFill>
                    <a:schemeClr val="bg1"/>
                  </a:solidFill>
                  <a:latin typeface="Calibri" panose="020F0502020204030204" pitchFamily="34" charset="0"/>
                  <a:cs typeface="Calibri" panose="020F0502020204030204" pitchFamily="34" charset="0"/>
                </a:rPr>
                <a:t> </a:t>
              </a:r>
              <a:r>
                <a:rPr lang="en-US" sz="1600" b="1" dirty="0" err="1">
                  <a:solidFill>
                    <a:schemeClr val="bg1"/>
                  </a:solidFill>
                  <a:latin typeface="Calibri" panose="020F0502020204030204" pitchFamily="34" charset="0"/>
                  <a:cs typeface="Calibri" panose="020F0502020204030204" pitchFamily="34" charset="0"/>
                </a:rPr>
                <a:t>Haiv</a:t>
              </a:r>
              <a:r>
                <a:rPr lang="en-US" sz="1600" b="1" dirty="0">
                  <a:solidFill>
                    <a:schemeClr val="bg1"/>
                  </a:solidFill>
                  <a:latin typeface="Calibri" panose="020F0502020204030204" pitchFamily="34" charset="0"/>
                  <a:cs typeface="Calibri" panose="020F0502020204030204" pitchFamily="34" charset="0"/>
                </a:rPr>
                <a:t> </a:t>
              </a:r>
              <a:r>
                <a:rPr lang="en-US" sz="1600" b="1" dirty="0" err="1">
                  <a:solidFill>
                    <a:schemeClr val="bg1"/>
                  </a:solidFill>
                  <a:latin typeface="Calibri" panose="020F0502020204030204" pitchFamily="34" charset="0"/>
                  <a:cs typeface="Calibri" panose="020F0502020204030204" pitchFamily="34" charset="0"/>
                </a:rPr>
                <a:t>Neeg</a:t>
              </a:r>
              <a:r>
                <a:rPr lang="en-US" sz="1600" b="1" dirty="0">
                  <a:solidFill>
                    <a:schemeClr val="bg1"/>
                  </a:solidFill>
                  <a:latin typeface="Calibri" panose="020F0502020204030204" pitchFamily="34" charset="0"/>
                  <a:cs typeface="Calibri" panose="020F0502020204030204" pitchFamily="34" charset="0"/>
                </a:rPr>
                <a:t> </a:t>
              </a:r>
              <a:r>
                <a:rPr lang="en-US" sz="1600" b="1" dirty="0" err="1">
                  <a:solidFill>
                    <a:schemeClr val="bg1"/>
                  </a:solidFill>
                  <a:latin typeface="Calibri" panose="020F0502020204030204" pitchFamily="34" charset="0"/>
                  <a:cs typeface="Calibri" panose="020F0502020204030204" pitchFamily="34" charset="0"/>
                </a:rPr>
                <a:t>Twg</a:t>
              </a:r>
              <a:r>
                <a:rPr lang="en-US" sz="1600" b="1" dirty="0">
                  <a:solidFill>
                    <a:schemeClr val="bg1"/>
                  </a:solidFill>
                  <a:latin typeface="Calibri" panose="020F0502020204030204" pitchFamily="34" charset="0"/>
                  <a:cs typeface="Calibri" panose="020F0502020204030204" pitchFamily="34" charset="0"/>
                </a:rPr>
                <a:t> </a:t>
              </a:r>
              <a:br>
                <a:rPr lang="en-US" sz="1600" b="1" dirty="0">
                  <a:solidFill>
                    <a:schemeClr val="bg1"/>
                  </a:solidFill>
                  <a:latin typeface="Calibri" panose="020F0502020204030204" pitchFamily="34" charset="0"/>
                  <a:cs typeface="Calibri" panose="020F0502020204030204" pitchFamily="34" charset="0"/>
                </a:rPr>
              </a:br>
              <a:r>
                <a:rPr lang="en-US" sz="1600" b="1" dirty="0" err="1">
                  <a:solidFill>
                    <a:schemeClr val="bg1"/>
                  </a:solidFill>
                  <a:latin typeface="Calibri" panose="020F0502020204030204" pitchFamily="34" charset="0"/>
                  <a:cs typeface="Calibri" panose="020F0502020204030204" pitchFamily="34" charset="0"/>
                </a:rPr>
                <a:t>Cov</a:t>
              </a:r>
              <a:r>
                <a:rPr lang="en-US" sz="1600" b="1" dirty="0">
                  <a:solidFill>
                    <a:schemeClr val="bg1"/>
                  </a:solidFill>
                  <a:latin typeface="Calibri" panose="020F0502020204030204" pitchFamily="34" charset="0"/>
                  <a:cs typeface="Calibri" panose="020F0502020204030204" pitchFamily="34" charset="0"/>
                </a:rPr>
                <a:t> </a:t>
              </a:r>
              <a:r>
                <a:rPr lang="en-US" sz="1600" b="1" dirty="0" err="1">
                  <a:solidFill>
                    <a:schemeClr val="bg1"/>
                  </a:solidFill>
                  <a:latin typeface="Calibri" panose="020F0502020204030204" pitchFamily="34" charset="0"/>
                  <a:cs typeface="Calibri" panose="020F0502020204030204" pitchFamily="34" charset="0"/>
                </a:rPr>
                <a:t>Lus</a:t>
              </a:r>
              <a:endParaRPr lang="en-US" sz="1600" b="1" dirty="0">
                <a:solidFill>
                  <a:schemeClr val="bg1"/>
                </a:solidFill>
                <a:latin typeface="Calibri" panose="020F0502020204030204" pitchFamily="34" charset="0"/>
                <a:cs typeface="Calibri" panose="020F0502020204030204" pitchFamily="34" charset="0"/>
              </a:endParaRPr>
            </a:p>
            <a:p>
              <a:pPr algn="ctr"/>
              <a:endParaRPr lang="en-US" b="1" dirty="0">
                <a:solidFill>
                  <a:schemeClr val="bg1"/>
                </a:solidFill>
                <a:latin typeface="Calibri" panose="020F0502020204030204" pitchFamily="34" charset="0"/>
              </a:endParaRPr>
            </a:p>
          </p:txBody>
        </p:sp>
        <p:sp>
          <p:nvSpPr>
            <p:cNvPr id="26" name="TextBox 25"/>
            <p:cNvSpPr txBox="1"/>
            <p:nvPr/>
          </p:nvSpPr>
          <p:spPr>
            <a:xfrm rot="3964776">
              <a:off x="4067198" y="866434"/>
              <a:ext cx="1587499" cy="738664"/>
            </a:xfrm>
            <a:prstGeom prst="rect">
              <a:avLst/>
            </a:prstGeom>
            <a:noFill/>
          </p:spPr>
          <p:txBody>
            <a:bodyPr wrap="square" rtlCol="0">
              <a:spAutoFit/>
            </a:bodyPr>
            <a:lstStyle/>
            <a:p>
              <a:r>
                <a:rPr lang="en-US" b="1" dirty="0" err="1">
                  <a:solidFill>
                    <a:schemeClr val="bg1"/>
                  </a:solidFill>
                  <a:latin typeface="Calibri" panose="020F0502020204030204" pitchFamily="34" charset="0"/>
                  <a:cs typeface="Calibri" panose="020F0502020204030204" pitchFamily="34" charset="0"/>
                </a:rPr>
                <a:t>Ke</a:t>
              </a:r>
              <a:r>
                <a:rPr lang="en-US" b="1" dirty="0">
                  <a:solidFill>
                    <a:schemeClr val="bg1"/>
                  </a:solidFill>
                  <a:latin typeface="Calibri" panose="020F0502020204030204" pitchFamily="34" charset="0"/>
                  <a:cs typeface="Calibri" panose="020F0502020204030204" pitchFamily="34" charset="0"/>
                </a:rPr>
                <a:t> </a:t>
              </a:r>
              <a:r>
                <a:rPr lang="en-US" b="1" dirty="0" err="1">
                  <a:solidFill>
                    <a:schemeClr val="bg1"/>
                  </a:solidFill>
                  <a:latin typeface="Calibri" panose="020F0502020204030204" pitchFamily="34" charset="0"/>
                  <a:cs typeface="Calibri" panose="020F0502020204030204" pitchFamily="34" charset="0"/>
                </a:rPr>
                <a:t>Kawm</a:t>
              </a:r>
              <a:r>
                <a:rPr lang="en-US" b="1" dirty="0">
                  <a:solidFill>
                    <a:schemeClr val="bg1"/>
                  </a:solidFill>
                  <a:latin typeface="Calibri" panose="020F0502020204030204" pitchFamily="34" charset="0"/>
                  <a:cs typeface="Calibri" panose="020F0502020204030204" pitchFamily="34" charset="0"/>
                </a:rPr>
                <a:t> Ob </a:t>
              </a:r>
              <a:r>
                <a:rPr lang="en-US" b="1" dirty="0" err="1">
                  <a:solidFill>
                    <a:schemeClr val="bg1"/>
                  </a:solidFill>
                  <a:latin typeface="Calibri" panose="020F0502020204030204" pitchFamily="34" charset="0"/>
                  <a:cs typeface="Calibri" panose="020F0502020204030204" pitchFamily="34" charset="0"/>
                </a:rPr>
                <a:t>Hom</a:t>
              </a:r>
              <a:r>
                <a:rPr lang="en-US" b="1" dirty="0">
                  <a:solidFill>
                    <a:schemeClr val="bg1"/>
                  </a:solidFill>
                  <a:latin typeface="Calibri" panose="020F0502020204030204" pitchFamily="34" charset="0"/>
                  <a:cs typeface="Calibri" panose="020F0502020204030204" pitchFamily="34" charset="0"/>
                </a:rPr>
                <a:t> </a:t>
              </a:r>
              <a:br>
                <a:rPr lang="en-US" b="1" dirty="0">
                  <a:solidFill>
                    <a:schemeClr val="bg1"/>
                  </a:solidFill>
                  <a:latin typeface="Calibri" panose="020F0502020204030204" pitchFamily="34" charset="0"/>
                  <a:cs typeface="Calibri" panose="020F0502020204030204" pitchFamily="34" charset="0"/>
                </a:rPr>
              </a:br>
              <a:r>
                <a:rPr lang="en-US" b="1" dirty="0" err="1">
                  <a:solidFill>
                    <a:schemeClr val="bg1"/>
                  </a:solidFill>
                  <a:latin typeface="Calibri" panose="020F0502020204030204" pitchFamily="34" charset="0"/>
                  <a:cs typeface="Calibri" panose="020F0502020204030204" pitchFamily="34" charset="0"/>
                </a:rPr>
                <a:t>Lus</a:t>
              </a:r>
              <a:r>
                <a:rPr lang="en-US" b="1" dirty="0">
                  <a:solidFill>
                    <a:schemeClr val="bg1"/>
                  </a:solidFill>
                  <a:latin typeface="Calibri" panose="020F0502020204030204" pitchFamily="34" charset="0"/>
                  <a:cs typeface="Calibri" panose="020F0502020204030204" pitchFamily="34" charset="0"/>
                </a:rPr>
                <a:t> </a:t>
              </a:r>
              <a:r>
                <a:rPr lang="en-US" b="1" dirty="0" err="1">
                  <a:solidFill>
                    <a:schemeClr val="bg1"/>
                  </a:solidFill>
                  <a:latin typeface="Calibri" panose="020F0502020204030204" pitchFamily="34" charset="0"/>
                  <a:cs typeface="Calibri" panose="020F0502020204030204" pitchFamily="34" charset="0"/>
                </a:rPr>
                <a:t>Thooj</a:t>
              </a:r>
              <a:r>
                <a:rPr lang="en-US" b="1" dirty="0">
                  <a:solidFill>
                    <a:schemeClr val="bg1"/>
                  </a:solidFill>
                  <a:latin typeface="Calibri" panose="020F0502020204030204" pitchFamily="34" charset="0"/>
                  <a:cs typeface="Calibri" panose="020F0502020204030204" pitchFamily="34" charset="0"/>
                </a:rPr>
                <a:t> </a:t>
              </a:r>
              <a:r>
                <a:rPr lang="en-US" b="1" dirty="0" err="1">
                  <a:solidFill>
                    <a:schemeClr val="bg1"/>
                  </a:solidFill>
                  <a:latin typeface="Calibri" panose="020F0502020204030204" pitchFamily="34" charset="0"/>
                  <a:cs typeface="Calibri" panose="020F0502020204030204" pitchFamily="34" charset="0"/>
                </a:rPr>
                <a:t>Txhim</a:t>
              </a:r>
              <a:endParaRPr lang="en-US" b="1" dirty="0">
                <a:solidFill>
                  <a:schemeClr val="bg1"/>
                </a:solidFill>
                <a:latin typeface="Calibri" panose="020F0502020204030204" pitchFamily="34" charset="0"/>
                <a:cs typeface="Calibri" panose="020F0502020204030204" pitchFamily="34" charset="0"/>
              </a:endParaRPr>
            </a:p>
            <a:p>
              <a:pPr algn="ctr"/>
              <a:endParaRPr lang="en-US" b="1" dirty="0">
                <a:solidFill>
                  <a:schemeClr val="bg1"/>
                </a:solidFill>
                <a:latin typeface="Calibri" panose="020F0502020204030204" pitchFamily="34" charset="0"/>
              </a:endParaRPr>
            </a:p>
          </p:txBody>
        </p:sp>
        <p:sp>
          <p:nvSpPr>
            <p:cNvPr id="27" name="TextBox 26"/>
            <p:cNvSpPr txBox="1"/>
            <p:nvPr/>
          </p:nvSpPr>
          <p:spPr>
            <a:xfrm rot="17709749">
              <a:off x="3079436" y="865338"/>
              <a:ext cx="1887055" cy="523220"/>
            </a:xfrm>
            <a:prstGeom prst="rect">
              <a:avLst/>
            </a:prstGeom>
            <a:noFill/>
          </p:spPr>
          <p:txBody>
            <a:bodyPr wrap="none" rtlCol="0">
              <a:spAutoFit/>
            </a:bodyPr>
            <a:lstStyle/>
            <a:p>
              <a:pPr algn="ctr"/>
              <a:r>
                <a:rPr lang="en-US" b="1" dirty="0">
                  <a:solidFill>
                    <a:schemeClr val="bg2">
                      <a:lumMod val="60000"/>
                      <a:lumOff val="40000"/>
                    </a:schemeClr>
                  </a:solidFill>
                  <a:latin typeface="Calibri" panose="020F0502020204030204" pitchFamily="34" charset="0"/>
                  <a:cs typeface="Calibri" panose="020F0502020204030204" pitchFamily="34" charset="0"/>
                </a:rPr>
                <a:t>Kev </a:t>
              </a:r>
              <a:r>
                <a:rPr lang="en-US" b="1" dirty="0" err="1">
                  <a:solidFill>
                    <a:schemeClr val="bg2">
                      <a:lumMod val="60000"/>
                      <a:lumOff val="40000"/>
                    </a:schemeClr>
                  </a:solidFill>
                  <a:latin typeface="Calibri" panose="020F0502020204030204" pitchFamily="34" charset="0"/>
                  <a:cs typeface="Calibri" panose="020F0502020204030204" pitchFamily="34" charset="0"/>
                </a:rPr>
                <a:t>Kawm</a:t>
              </a:r>
              <a:r>
                <a:rPr lang="en-US" b="1" dirty="0">
                  <a:solidFill>
                    <a:schemeClr val="bg2">
                      <a:lumMod val="60000"/>
                      <a:lumOff val="40000"/>
                    </a:schemeClr>
                  </a:solidFill>
                  <a:latin typeface="Calibri" panose="020F0502020204030204" pitchFamily="34" charset="0"/>
                  <a:cs typeface="Calibri" panose="020F0502020204030204" pitchFamily="34" charset="0"/>
                </a:rPr>
                <a:t> </a:t>
              </a:r>
              <a:r>
                <a:rPr lang="en-US" b="1" dirty="0" err="1">
                  <a:solidFill>
                    <a:schemeClr val="bg2">
                      <a:lumMod val="60000"/>
                      <a:lumOff val="40000"/>
                    </a:schemeClr>
                  </a:solidFill>
                  <a:latin typeface="Calibri" panose="020F0502020204030204" pitchFamily="34" charset="0"/>
                  <a:cs typeface="Calibri" panose="020F0502020204030204" pitchFamily="34" charset="0"/>
                </a:rPr>
                <a:t>thiab</a:t>
              </a:r>
              <a:r>
                <a:rPr lang="en-US" b="1" dirty="0">
                  <a:solidFill>
                    <a:schemeClr val="bg2">
                      <a:lumMod val="60000"/>
                      <a:lumOff val="40000"/>
                    </a:schemeClr>
                  </a:solidFill>
                  <a:latin typeface="Calibri" panose="020F0502020204030204" pitchFamily="34" charset="0"/>
                  <a:cs typeface="Calibri" panose="020F0502020204030204" pitchFamily="34" charset="0"/>
                </a:rPr>
                <a:t>  </a:t>
              </a:r>
              <a:r>
                <a:rPr lang="en-US" b="1" dirty="0" err="1">
                  <a:solidFill>
                    <a:schemeClr val="bg2">
                      <a:lumMod val="60000"/>
                      <a:lumOff val="40000"/>
                    </a:schemeClr>
                  </a:solidFill>
                  <a:latin typeface="Calibri" panose="020F0502020204030204" pitchFamily="34" charset="0"/>
                  <a:cs typeface="Calibri" panose="020F0502020204030204" pitchFamily="34" charset="0"/>
                </a:rPr>
                <a:t>Paub</a:t>
              </a:r>
              <a:r>
                <a:rPr lang="en-US" b="1" dirty="0">
                  <a:solidFill>
                    <a:schemeClr val="bg2">
                      <a:lumMod val="60000"/>
                      <a:lumOff val="40000"/>
                    </a:schemeClr>
                  </a:solidFill>
                  <a:latin typeface="Calibri" panose="020F0502020204030204" pitchFamily="34" charset="0"/>
                  <a:cs typeface="Calibri" panose="020F0502020204030204" pitchFamily="34" charset="0"/>
                </a:rPr>
                <a:t> </a:t>
              </a:r>
              <a:br>
                <a:rPr lang="en-US" b="1" dirty="0">
                  <a:solidFill>
                    <a:schemeClr val="bg2">
                      <a:lumMod val="60000"/>
                      <a:lumOff val="40000"/>
                    </a:schemeClr>
                  </a:solidFill>
                  <a:latin typeface="Calibri" panose="020F0502020204030204" pitchFamily="34" charset="0"/>
                  <a:cs typeface="Calibri" panose="020F0502020204030204" pitchFamily="34" charset="0"/>
                </a:rPr>
              </a:br>
              <a:r>
                <a:rPr lang="en-US" b="1" dirty="0">
                  <a:solidFill>
                    <a:schemeClr val="bg2">
                      <a:lumMod val="60000"/>
                      <a:lumOff val="40000"/>
                    </a:schemeClr>
                  </a:solidFill>
                  <a:latin typeface="Calibri" panose="020F0502020204030204" pitchFamily="34" charset="0"/>
                  <a:cs typeface="Calibri" panose="020F0502020204030204" pitchFamily="34" charset="0"/>
                </a:rPr>
                <a:t>Ob </a:t>
              </a:r>
              <a:r>
                <a:rPr lang="en-US" b="1" dirty="0" err="1">
                  <a:solidFill>
                    <a:schemeClr val="bg2">
                      <a:lumMod val="60000"/>
                      <a:lumOff val="40000"/>
                    </a:schemeClr>
                  </a:solidFill>
                  <a:latin typeface="Calibri" panose="020F0502020204030204" pitchFamily="34" charset="0"/>
                  <a:cs typeface="Calibri" panose="020F0502020204030204" pitchFamily="34" charset="0"/>
                </a:rPr>
                <a:t>Hom</a:t>
              </a:r>
              <a:r>
                <a:rPr lang="en-US" b="1" dirty="0">
                  <a:solidFill>
                    <a:schemeClr val="bg2">
                      <a:lumMod val="60000"/>
                      <a:lumOff val="40000"/>
                    </a:schemeClr>
                  </a:solidFill>
                  <a:latin typeface="Calibri" panose="020F0502020204030204" pitchFamily="34" charset="0"/>
                  <a:cs typeface="Calibri" panose="020F0502020204030204" pitchFamily="34" charset="0"/>
                </a:rPr>
                <a:t>  </a:t>
              </a:r>
              <a:r>
                <a:rPr lang="en-US" b="1" dirty="0" err="1">
                  <a:solidFill>
                    <a:schemeClr val="bg2">
                      <a:lumMod val="60000"/>
                      <a:lumOff val="40000"/>
                    </a:schemeClr>
                  </a:solidFill>
                  <a:latin typeface="Calibri" panose="020F0502020204030204" pitchFamily="34" charset="0"/>
                  <a:cs typeface="Calibri" panose="020F0502020204030204" pitchFamily="34" charset="0"/>
                </a:rPr>
                <a:t>Lus</a:t>
              </a:r>
              <a:endParaRPr lang="en-US" b="1" dirty="0">
                <a:solidFill>
                  <a:schemeClr val="bg2">
                    <a:lumMod val="60000"/>
                    <a:lumOff val="40000"/>
                  </a:schemeClr>
                </a:solidFill>
                <a:latin typeface="Calibri" panose="020F0502020204030204" pitchFamily="34" charset="0"/>
              </a:endParaRPr>
            </a:p>
          </p:txBody>
        </p:sp>
        <p:sp>
          <p:nvSpPr>
            <p:cNvPr id="28" name="TextBox 27"/>
            <p:cNvSpPr txBox="1"/>
            <p:nvPr/>
          </p:nvSpPr>
          <p:spPr>
            <a:xfrm rot="3563375">
              <a:off x="4501433" y="827105"/>
              <a:ext cx="1947969" cy="584775"/>
            </a:xfrm>
            <a:prstGeom prst="rect">
              <a:avLst/>
            </a:prstGeom>
            <a:noFill/>
          </p:spPr>
          <p:txBody>
            <a:bodyPr wrap="none" rtlCol="0">
              <a:spAutoFit/>
            </a:bodyPr>
            <a:lstStyle/>
            <a:p>
              <a:r>
                <a:rPr lang="en-US" sz="1600" b="1" dirty="0" err="1">
                  <a:solidFill>
                    <a:schemeClr val="bg2">
                      <a:lumMod val="60000"/>
                      <a:lumOff val="40000"/>
                    </a:schemeClr>
                  </a:solidFill>
                  <a:latin typeface="Calibri" panose="020F0502020204030204" pitchFamily="34" charset="0"/>
                  <a:cs typeface="Calibri" panose="020F0502020204030204" pitchFamily="34" charset="0"/>
                </a:rPr>
                <a:t>Kawm</a:t>
              </a:r>
              <a:r>
                <a:rPr lang="en-US" sz="1600" b="1" dirty="0">
                  <a:solidFill>
                    <a:schemeClr val="bg2">
                      <a:lumMod val="60000"/>
                      <a:lumOff val="40000"/>
                    </a:schemeClr>
                  </a:solidFill>
                  <a:latin typeface="Calibri" panose="020F0502020204030204" pitchFamily="34" charset="0"/>
                  <a:cs typeface="Calibri" panose="020F0502020204030204" pitchFamily="34" charset="0"/>
                </a:rPr>
                <a:t> </a:t>
              </a:r>
              <a:r>
                <a:rPr lang="en-US" sz="1600" b="1" dirty="0" err="1">
                  <a:solidFill>
                    <a:schemeClr val="bg2">
                      <a:lumMod val="60000"/>
                      <a:lumOff val="40000"/>
                    </a:schemeClr>
                  </a:solidFill>
                  <a:latin typeface="Calibri" panose="020F0502020204030204" pitchFamily="34" charset="0"/>
                  <a:cs typeface="Calibri" panose="020F0502020204030204" pitchFamily="34" charset="0"/>
                </a:rPr>
                <a:t>Lwm</a:t>
              </a:r>
              <a:r>
                <a:rPr lang="en-US" sz="1600" b="1" dirty="0">
                  <a:solidFill>
                    <a:schemeClr val="bg2">
                      <a:lumMod val="60000"/>
                      <a:lumOff val="40000"/>
                    </a:schemeClr>
                  </a:solidFill>
                  <a:latin typeface="Calibri" panose="020F0502020204030204" pitchFamily="34" charset="0"/>
                  <a:cs typeface="Calibri" panose="020F0502020204030204" pitchFamily="34" charset="0"/>
                </a:rPr>
                <a:t> </a:t>
              </a:r>
              <a:r>
                <a:rPr lang="en-US" sz="1600" b="1" dirty="0" err="1">
                  <a:solidFill>
                    <a:schemeClr val="bg2">
                      <a:lumMod val="60000"/>
                      <a:lumOff val="40000"/>
                    </a:schemeClr>
                  </a:solidFill>
                  <a:latin typeface="Calibri" panose="020F0502020204030204" pitchFamily="34" charset="0"/>
                  <a:cs typeface="Calibri" panose="020F0502020204030204" pitchFamily="34" charset="0"/>
                </a:rPr>
                <a:t>Hom</a:t>
              </a:r>
              <a:r>
                <a:rPr lang="en-US" sz="1600" b="1" dirty="0">
                  <a:solidFill>
                    <a:schemeClr val="bg2">
                      <a:lumMod val="60000"/>
                      <a:lumOff val="40000"/>
                    </a:schemeClr>
                  </a:solidFill>
                  <a:latin typeface="Calibri" panose="020F0502020204030204" pitchFamily="34" charset="0"/>
                  <a:cs typeface="Calibri" panose="020F0502020204030204" pitchFamily="34" charset="0"/>
                </a:rPr>
                <a:t> </a:t>
              </a:r>
              <a:r>
                <a:rPr lang="en-US" sz="1600" b="1" dirty="0" err="1">
                  <a:solidFill>
                    <a:schemeClr val="bg2">
                      <a:lumMod val="60000"/>
                      <a:lumOff val="40000"/>
                    </a:schemeClr>
                  </a:solidFill>
                  <a:latin typeface="Calibri" panose="020F0502020204030204" pitchFamily="34" charset="0"/>
                  <a:cs typeface="Calibri" panose="020F0502020204030204" pitchFamily="34" charset="0"/>
                </a:rPr>
                <a:t>Lus</a:t>
              </a:r>
              <a:endParaRPr lang="en-US" sz="1600" b="1" dirty="0">
                <a:solidFill>
                  <a:schemeClr val="bg2">
                    <a:lumMod val="60000"/>
                    <a:lumOff val="40000"/>
                  </a:schemeClr>
                </a:solidFill>
                <a:latin typeface="Calibri" panose="020F0502020204030204" pitchFamily="34" charset="0"/>
                <a:cs typeface="Calibri" panose="020F0502020204030204" pitchFamily="34" charset="0"/>
              </a:endParaRPr>
            </a:p>
            <a:p>
              <a:endParaRPr lang="en-US" sz="1600" b="1" dirty="0">
                <a:solidFill>
                  <a:srgbClr val="0070C0"/>
                </a:solidFill>
                <a:latin typeface="Calibri" panose="020F0502020204030204" pitchFamily="34" charset="0"/>
              </a:endParaRPr>
            </a:p>
          </p:txBody>
        </p:sp>
      </p:grpSp>
      <p:sp>
        <p:nvSpPr>
          <p:cNvPr id="2" name="Slide Number Placeholder 1"/>
          <p:cNvSpPr>
            <a:spLocks noGrp="1"/>
          </p:cNvSpPr>
          <p:nvPr>
            <p:ph type="sldNum" sz="quarter" idx="12"/>
          </p:nvPr>
        </p:nvSpPr>
        <p:spPr/>
        <p:txBody>
          <a:bodyPr/>
          <a:lstStyle/>
          <a:p>
            <a:fld id="{E59CB7E1-91DC-4272-BB44-E0360AD4D249}" type="slidenum">
              <a:rPr lang="en-US" smtClean="0"/>
              <a:t>9</a:t>
            </a:fld>
            <a:endParaRPr lang="en-US"/>
          </a:p>
        </p:txBody>
      </p:sp>
      <p:grpSp>
        <p:nvGrpSpPr>
          <p:cNvPr id="3" name="Group 2">
            <a:extLst>
              <a:ext uri="{FF2B5EF4-FFF2-40B4-BE49-F238E27FC236}">
                <a16:creationId xmlns:a16="http://schemas.microsoft.com/office/drawing/2014/main" id="{8A371550-8CF1-4F45-BDC4-2B24AA847C22}"/>
              </a:ext>
            </a:extLst>
          </p:cNvPr>
          <p:cNvGrpSpPr/>
          <p:nvPr/>
        </p:nvGrpSpPr>
        <p:grpSpPr>
          <a:xfrm>
            <a:off x="5497754" y="3340506"/>
            <a:ext cx="1658667" cy="1526842"/>
            <a:chOff x="6030240" y="3243435"/>
            <a:chExt cx="1658667" cy="1526842"/>
          </a:xfrm>
        </p:grpSpPr>
        <p:pic>
          <p:nvPicPr>
            <p:cNvPr id="24" name="Picture 23">
              <a:extLst>
                <a:ext uri="{FF2B5EF4-FFF2-40B4-BE49-F238E27FC236}">
                  <a16:creationId xmlns:a16="http://schemas.microsoft.com/office/drawing/2014/main" id="{0D16983B-7626-41BE-8854-9A6FE0E06718}"/>
                </a:ext>
              </a:extLst>
            </p:cNvPr>
            <p:cNvPicPr>
              <a:picLocks noChangeAspect="1"/>
            </p:cNvPicPr>
            <p:nvPr/>
          </p:nvPicPr>
          <p:blipFill rotWithShape="1">
            <a:blip r:embed="rId4"/>
            <a:srcRect l="30326" t="10140"/>
            <a:stretch/>
          </p:blipFill>
          <p:spPr>
            <a:xfrm>
              <a:off x="6030240" y="3243435"/>
              <a:ext cx="1608106" cy="1381970"/>
            </a:xfrm>
            <a:prstGeom prst="rect">
              <a:avLst/>
            </a:prstGeom>
          </p:spPr>
        </p:pic>
        <p:sp>
          <p:nvSpPr>
            <p:cNvPr id="25" name="TextBox 24">
              <a:extLst>
                <a:ext uri="{FF2B5EF4-FFF2-40B4-BE49-F238E27FC236}">
                  <a16:creationId xmlns:a16="http://schemas.microsoft.com/office/drawing/2014/main" id="{A3452E8D-6BAE-4488-BC36-02A53BE2FFE3}"/>
                </a:ext>
              </a:extLst>
            </p:cNvPr>
            <p:cNvSpPr txBox="1"/>
            <p:nvPr/>
          </p:nvSpPr>
          <p:spPr>
            <a:xfrm>
              <a:off x="7319895" y="4585611"/>
              <a:ext cx="369012" cy="184666"/>
            </a:xfrm>
            <a:prstGeom prst="rect">
              <a:avLst/>
            </a:prstGeom>
            <a:noFill/>
          </p:spPr>
          <p:txBody>
            <a:bodyPr wrap="none" rtlCol="0">
              <a:spAutoFit/>
            </a:bodyPr>
            <a:lstStyle/>
            <a:p>
              <a:r>
                <a:rPr lang="en-US" sz="600" dirty="0"/>
                <a:t>Pickit</a:t>
              </a:r>
            </a:p>
          </p:txBody>
        </p:sp>
      </p:grpSp>
      <p:grpSp>
        <p:nvGrpSpPr>
          <p:cNvPr id="4" name="Group 3">
            <a:extLst>
              <a:ext uri="{FF2B5EF4-FFF2-40B4-BE49-F238E27FC236}">
                <a16:creationId xmlns:a16="http://schemas.microsoft.com/office/drawing/2014/main" id="{ABA52DC0-9BE9-48F9-B264-922F83C27E1A}"/>
              </a:ext>
            </a:extLst>
          </p:cNvPr>
          <p:cNvGrpSpPr/>
          <p:nvPr/>
        </p:nvGrpSpPr>
        <p:grpSpPr>
          <a:xfrm>
            <a:off x="2010174" y="3363683"/>
            <a:ext cx="1771055" cy="1411520"/>
            <a:chOff x="2319636" y="3300781"/>
            <a:chExt cx="1771055" cy="1411520"/>
          </a:xfrm>
        </p:grpSpPr>
        <p:pic>
          <p:nvPicPr>
            <p:cNvPr id="29" name="Picture 28">
              <a:extLst>
                <a:ext uri="{FF2B5EF4-FFF2-40B4-BE49-F238E27FC236}">
                  <a16:creationId xmlns:a16="http://schemas.microsoft.com/office/drawing/2014/main" id="{33FC4831-B0F2-4182-8612-AB781E6861BD}"/>
                </a:ext>
              </a:extLst>
            </p:cNvPr>
            <p:cNvPicPr>
              <a:picLocks noChangeAspect="1"/>
            </p:cNvPicPr>
            <p:nvPr/>
          </p:nvPicPr>
          <p:blipFill rotWithShape="1">
            <a:blip r:embed="rId5"/>
            <a:srcRect l="37729" t="36232" r="4180"/>
            <a:stretch/>
          </p:blipFill>
          <p:spPr>
            <a:xfrm>
              <a:off x="2319636" y="3300781"/>
              <a:ext cx="1756578" cy="1284830"/>
            </a:xfrm>
            <a:prstGeom prst="rect">
              <a:avLst/>
            </a:prstGeom>
          </p:spPr>
        </p:pic>
        <p:sp>
          <p:nvSpPr>
            <p:cNvPr id="30" name="TextBox 29">
              <a:extLst>
                <a:ext uri="{FF2B5EF4-FFF2-40B4-BE49-F238E27FC236}">
                  <a16:creationId xmlns:a16="http://schemas.microsoft.com/office/drawing/2014/main" id="{0C6A0B05-CC9C-4E54-ADD5-AA91B310A4AF}"/>
                </a:ext>
              </a:extLst>
            </p:cNvPr>
            <p:cNvSpPr txBox="1"/>
            <p:nvPr/>
          </p:nvSpPr>
          <p:spPr>
            <a:xfrm>
              <a:off x="3721679" y="4527635"/>
              <a:ext cx="369012" cy="184666"/>
            </a:xfrm>
            <a:prstGeom prst="rect">
              <a:avLst/>
            </a:prstGeom>
            <a:noFill/>
          </p:spPr>
          <p:txBody>
            <a:bodyPr wrap="none" rtlCol="0">
              <a:spAutoFit/>
            </a:bodyPr>
            <a:lstStyle/>
            <a:p>
              <a:r>
                <a:rPr lang="en-US" sz="600" dirty="0"/>
                <a:t>Pickit</a:t>
              </a:r>
            </a:p>
          </p:txBody>
        </p:sp>
      </p:grpSp>
      <p:grpSp>
        <p:nvGrpSpPr>
          <p:cNvPr id="31" name="Group 30">
            <a:extLst>
              <a:ext uri="{FF2B5EF4-FFF2-40B4-BE49-F238E27FC236}">
                <a16:creationId xmlns:a16="http://schemas.microsoft.com/office/drawing/2014/main" id="{CD610901-A4E8-47EC-877F-A3F0EA5F2BED}"/>
              </a:ext>
            </a:extLst>
          </p:cNvPr>
          <p:cNvGrpSpPr/>
          <p:nvPr/>
        </p:nvGrpSpPr>
        <p:grpSpPr>
          <a:xfrm>
            <a:off x="6685603" y="1064536"/>
            <a:ext cx="1424978" cy="1767399"/>
            <a:chOff x="6795119" y="1064536"/>
            <a:chExt cx="1424978" cy="1767399"/>
          </a:xfrm>
        </p:grpSpPr>
        <p:sp>
          <p:nvSpPr>
            <p:cNvPr id="32" name="TextBox 31">
              <a:extLst>
                <a:ext uri="{FF2B5EF4-FFF2-40B4-BE49-F238E27FC236}">
                  <a16:creationId xmlns:a16="http://schemas.microsoft.com/office/drawing/2014/main" id="{990A5385-E440-4FE0-806E-6F576B55BE32}"/>
                </a:ext>
              </a:extLst>
            </p:cNvPr>
            <p:cNvSpPr txBox="1"/>
            <p:nvPr/>
          </p:nvSpPr>
          <p:spPr>
            <a:xfrm>
              <a:off x="7105689" y="2647269"/>
              <a:ext cx="1114408" cy="184666"/>
            </a:xfrm>
            <a:prstGeom prst="rect">
              <a:avLst/>
            </a:prstGeom>
            <a:noFill/>
          </p:spPr>
          <p:txBody>
            <a:bodyPr wrap="none" rtlCol="0">
              <a:spAutoFit/>
            </a:bodyPr>
            <a:lstStyle/>
            <a:p>
              <a:r>
                <a:rPr lang="en-US" sz="600" dirty="0"/>
                <a:t>Minnetonka Public Schools</a:t>
              </a:r>
            </a:p>
          </p:txBody>
        </p:sp>
        <p:pic>
          <p:nvPicPr>
            <p:cNvPr id="33" name="Picture 32">
              <a:extLst>
                <a:ext uri="{FF2B5EF4-FFF2-40B4-BE49-F238E27FC236}">
                  <a16:creationId xmlns:a16="http://schemas.microsoft.com/office/drawing/2014/main" id="{449FBE29-4D07-4599-AEAD-1E34DAEB1F03}"/>
                </a:ext>
              </a:extLst>
            </p:cNvPr>
            <p:cNvPicPr>
              <a:picLocks noChangeAspect="1"/>
            </p:cNvPicPr>
            <p:nvPr/>
          </p:nvPicPr>
          <p:blipFill>
            <a:blip r:embed="rId6"/>
            <a:stretch>
              <a:fillRect/>
            </a:stretch>
          </p:blipFill>
          <p:spPr>
            <a:xfrm>
              <a:off x="6795119" y="1064536"/>
              <a:ext cx="1333897" cy="1633765"/>
            </a:xfrm>
            <a:prstGeom prst="rect">
              <a:avLst/>
            </a:prstGeom>
          </p:spPr>
        </p:pic>
      </p:grpSp>
      <p:grpSp>
        <p:nvGrpSpPr>
          <p:cNvPr id="20" name="Group 19">
            <a:extLst>
              <a:ext uri="{FF2B5EF4-FFF2-40B4-BE49-F238E27FC236}">
                <a16:creationId xmlns:a16="http://schemas.microsoft.com/office/drawing/2014/main" id="{84B38977-D837-434C-86E6-32838976331B}"/>
              </a:ext>
            </a:extLst>
          </p:cNvPr>
          <p:cNvGrpSpPr/>
          <p:nvPr/>
        </p:nvGrpSpPr>
        <p:grpSpPr>
          <a:xfrm>
            <a:off x="771845" y="1058352"/>
            <a:ext cx="1846414" cy="1423997"/>
            <a:chOff x="771845" y="1058352"/>
            <a:chExt cx="1846414" cy="1423997"/>
          </a:xfrm>
        </p:grpSpPr>
        <p:pic>
          <p:nvPicPr>
            <p:cNvPr id="21" name="Picture 20">
              <a:extLst>
                <a:ext uri="{FF2B5EF4-FFF2-40B4-BE49-F238E27FC236}">
                  <a16:creationId xmlns:a16="http://schemas.microsoft.com/office/drawing/2014/main" id="{FFC803FF-213C-4F38-90C6-2CE4B384509A}"/>
                </a:ext>
              </a:extLst>
            </p:cNvPr>
            <p:cNvPicPr>
              <a:picLocks noChangeAspect="1"/>
            </p:cNvPicPr>
            <p:nvPr/>
          </p:nvPicPr>
          <p:blipFill rotWithShape="1">
            <a:blip r:embed="rId7"/>
            <a:srcRect l="22996"/>
            <a:stretch/>
          </p:blipFill>
          <p:spPr>
            <a:xfrm>
              <a:off x="771845" y="1058352"/>
              <a:ext cx="1756579" cy="1284830"/>
            </a:xfrm>
            <a:prstGeom prst="rect">
              <a:avLst/>
            </a:prstGeom>
          </p:spPr>
        </p:pic>
        <p:sp>
          <p:nvSpPr>
            <p:cNvPr id="22" name="TextBox 21">
              <a:extLst>
                <a:ext uri="{FF2B5EF4-FFF2-40B4-BE49-F238E27FC236}">
                  <a16:creationId xmlns:a16="http://schemas.microsoft.com/office/drawing/2014/main" id="{391117B0-6AB2-4AF7-A78B-7CAF49A99388}"/>
                </a:ext>
              </a:extLst>
            </p:cNvPr>
            <p:cNvSpPr txBox="1"/>
            <p:nvPr/>
          </p:nvSpPr>
          <p:spPr>
            <a:xfrm>
              <a:off x="2034445" y="2297683"/>
              <a:ext cx="583814" cy="184666"/>
            </a:xfrm>
            <a:prstGeom prst="rect">
              <a:avLst/>
            </a:prstGeom>
            <a:noFill/>
          </p:spPr>
          <p:txBody>
            <a:bodyPr wrap="none" rtlCol="0">
              <a:spAutoFit/>
            </a:bodyPr>
            <a:lstStyle/>
            <a:p>
              <a:r>
                <a:rPr lang="en-US" sz="600" dirty="0"/>
                <a:t>NAWHERC</a:t>
              </a:r>
            </a:p>
          </p:txBody>
        </p:sp>
      </p:grpSp>
      <p:sp>
        <p:nvSpPr>
          <p:cNvPr id="23" name="TextBox 22">
            <a:extLst>
              <a:ext uri="{FF2B5EF4-FFF2-40B4-BE49-F238E27FC236}">
                <a16:creationId xmlns:a16="http://schemas.microsoft.com/office/drawing/2014/main" id="{E781E2C2-79AC-EB4E-B05F-F7E4596BF135}"/>
              </a:ext>
            </a:extLst>
          </p:cNvPr>
          <p:cNvSpPr txBox="1"/>
          <p:nvPr/>
        </p:nvSpPr>
        <p:spPr>
          <a:xfrm>
            <a:off x="1089316" y="116520"/>
            <a:ext cx="6965368" cy="584775"/>
          </a:xfrm>
          <a:prstGeom prst="rect">
            <a:avLst/>
          </a:prstGeom>
          <a:noFill/>
        </p:spPr>
        <p:txBody>
          <a:bodyPr wrap="none" rtlCol="0">
            <a:spAutoFit/>
          </a:bodyPr>
          <a:lstStyle/>
          <a:p>
            <a:r>
              <a:rPr lang="en-US" sz="3200" dirty="0" err="1">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Txoj</a:t>
            </a:r>
            <a:r>
              <a:rPr lang="en-US" sz="3200" dirty="0">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200" dirty="0" err="1">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kev</a:t>
            </a:r>
            <a:r>
              <a:rPr lang="en-US" sz="3200" dirty="0">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200" dirty="0" err="1">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kawm</a:t>
            </a:r>
            <a:r>
              <a:rPr lang="en-US" sz="3200" dirty="0">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Ob </a:t>
            </a:r>
            <a:r>
              <a:rPr lang="en-US" sz="3200" dirty="0" err="1">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Hom</a:t>
            </a:r>
            <a:r>
              <a:rPr lang="en-US" sz="3200" dirty="0">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200" dirty="0" err="1">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Lus</a:t>
            </a:r>
            <a:r>
              <a:rPr lang="en-US" sz="3200" dirty="0">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200" dirty="0" err="1">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Yog</a:t>
            </a:r>
            <a:r>
              <a:rPr lang="en-US" sz="3200" dirty="0">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Dab </a:t>
            </a:r>
            <a:r>
              <a:rPr lang="en-US" sz="3200" dirty="0" err="1">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Tsi</a:t>
            </a:r>
            <a:r>
              <a:rPr lang="en-US" sz="3200" dirty="0">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1701319643"/>
      </p:ext>
    </p:extLst>
  </p:cSld>
  <p:clrMapOvr>
    <a:masterClrMapping/>
  </p:clrMapOvr>
</p:sld>
</file>

<file path=ppt/theme/theme1.xml><?xml version="1.0" encoding="utf-8"?>
<a:theme xmlns:a="http://schemas.openxmlformats.org/drawingml/2006/main" name="Oriel">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8715</TotalTime>
  <Words>7951</Words>
  <Application>Microsoft Macintosh PowerPoint</Application>
  <PresentationFormat>On-screen Show (16:9)</PresentationFormat>
  <Paragraphs>427</Paragraphs>
  <Slides>42</Slides>
  <Notes>42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42</vt:i4>
      </vt:variant>
    </vt:vector>
  </HeadingPairs>
  <TitlesOfParts>
    <vt:vector size="50" baseType="lpstr">
      <vt:lpstr>Arial</vt:lpstr>
      <vt:lpstr>Segoe UI</vt:lpstr>
      <vt:lpstr>Courier New</vt:lpstr>
      <vt:lpstr>Century Schoolbook</vt:lpstr>
      <vt:lpstr>Noto Sans Symbols</vt:lpstr>
      <vt:lpstr>Calibri</vt:lpstr>
      <vt:lpstr>Lato</vt:lpstr>
      <vt:lpstr>Oriel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Maureen</dc:creator>
  <cp:lastModifiedBy>Diane J Tedick PhD</cp:lastModifiedBy>
  <cp:revision>192</cp:revision>
  <cp:lastPrinted>2019-03-28T03:16:39Z</cp:lastPrinted>
  <dcterms:modified xsi:type="dcterms:W3CDTF">2021-03-04T15:31:03Z</dcterms:modified>
</cp:coreProperties>
</file>